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wav" ContentType="audio/x-wav"/>
  <Default Extension="wmf" ContentType="image/x-wmf"/>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sldIdLst>
    <p:sldId id="4865" r:id="rId3"/>
    <p:sldId id="2622" r:id="rId4"/>
    <p:sldId id="2623" r:id="rId5"/>
    <p:sldId id="2624" r:id="rId6"/>
    <p:sldId id="2625" r:id="rId7"/>
    <p:sldId id="2626" r:id="rId8"/>
    <p:sldId id="2627" r:id="rId9"/>
    <p:sldId id="2628" r:id="rId11"/>
    <p:sldId id="2629" r:id="rId12"/>
    <p:sldId id="2630" r:id="rId13"/>
    <p:sldId id="2631" r:id="rId14"/>
    <p:sldId id="2632" r:id="rId15"/>
    <p:sldId id="2633" r:id="rId16"/>
    <p:sldId id="2162" r:id="rId17"/>
    <p:sldId id="2163" r:id="rId18"/>
    <p:sldId id="2164" r:id="rId19"/>
    <p:sldId id="2165" r:id="rId20"/>
    <p:sldId id="2166" r:id="rId21"/>
    <p:sldId id="2167" r:id="rId22"/>
    <p:sldId id="4883" r:id="rId23"/>
    <p:sldId id="4884" r:id="rId24"/>
    <p:sldId id="4885" r:id="rId25"/>
    <p:sldId id="2168" r:id="rId26"/>
    <p:sldId id="2169" r:id="rId27"/>
    <p:sldId id="2170" r:id="rId28"/>
    <p:sldId id="2174" r:id="rId29"/>
    <p:sldId id="2175" r:id="rId30"/>
    <p:sldId id="2176" r:id="rId31"/>
    <p:sldId id="435" r:id="rId32"/>
    <p:sldId id="3889" r:id="rId33"/>
    <p:sldId id="440" r:id="rId34"/>
    <p:sldId id="441" r:id="rId35"/>
    <p:sldId id="3890" r:id="rId36"/>
    <p:sldId id="3891" r:id="rId37"/>
    <p:sldId id="3902" r:id="rId38"/>
    <p:sldId id="3903" r:id="rId39"/>
    <p:sldId id="4510" r:id="rId40"/>
    <p:sldId id="3893" r:id="rId41"/>
    <p:sldId id="3894" r:id="rId42"/>
    <p:sldId id="4620" r:id="rId43"/>
    <p:sldId id="3898" r:id="rId44"/>
    <p:sldId id="3899" r:id="rId45"/>
    <p:sldId id="3900" r:id="rId46"/>
    <p:sldId id="4511" r:id="rId47"/>
    <p:sldId id="3901" r:id="rId48"/>
    <p:sldId id="3046" r:id="rId49"/>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微软正版用户" initials="微" lastIdx="0" clrIdx="0"/>
  <p:cmAuthor id="2" name="唐海波" initials="唐" lastIdx="11" clrIdx="0"/>
  <p:cmAuthor id="3" name="Administrator" initials="A" lastIdx="1"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3366FF"/>
    <a:srgbClr val="000099"/>
    <a:srgbClr val="FFFFFF"/>
    <a:srgbClr val="008000"/>
    <a:srgbClr val="99CC00"/>
    <a:srgbClr val="CC00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vertBarState="maximized">
    <p:restoredLeft sz="14504"/>
    <p:restoredTop sz="94660"/>
  </p:normalViewPr>
  <p:slideViewPr>
    <p:cSldViewPr snapToGrid="0" showGuides="1">
      <p:cViewPr varScale="1">
        <p:scale>
          <a:sx n="66" d="100"/>
          <a:sy n="66" d="100"/>
        </p:scale>
        <p:origin x="-1260" y="-96"/>
      </p:cViewPr>
      <p:guideLst>
        <p:guide orient="horz" pos="2166"/>
        <p:guide pos="2970"/>
      </p:guideLst>
    </p:cSldViewPr>
  </p:slideViewPr>
  <p:notesTextViewPr>
    <p:cViewPr>
      <p:scale>
        <a:sx n="100" d="100"/>
        <a:sy n="100" d="100"/>
      </p:scale>
      <p:origin x="0" y="0"/>
    </p:cViewPr>
  </p:notesTextViewPr>
  <p:gridSpacing cx="45004" cy="45004"/>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3" Type="http://schemas.openxmlformats.org/officeDocument/2006/relationships/commentAuthors" Target="commentAuthors.xml"/><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9" Type="http://schemas.openxmlformats.org/officeDocument/2006/relationships/image" Target="../media/image9.wmf"/><Relationship Id="rId8" Type="http://schemas.openxmlformats.org/officeDocument/2006/relationships/image" Target="../media/image8.wmf"/><Relationship Id="rId7" Type="http://schemas.openxmlformats.org/officeDocument/2006/relationships/image" Target="../media/image7.wmf"/><Relationship Id="rId6" Type="http://schemas.openxmlformats.org/officeDocument/2006/relationships/image" Target="../media/image6.wmf"/><Relationship Id="rId5" Type="http://schemas.openxmlformats.org/officeDocument/2006/relationships/image" Target="../media/image5.wmf"/><Relationship Id="rId4" Type="http://schemas.openxmlformats.org/officeDocument/2006/relationships/image" Target="../media/image4.wmf"/><Relationship Id="rId3" Type="http://schemas.openxmlformats.org/officeDocument/2006/relationships/image" Target="../media/image3.wmf"/><Relationship Id="rId2" Type="http://schemas.openxmlformats.org/officeDocument/2006/relationships/image" Target="../media/image2.wmf"/><Relationship Id="rId10" Type="http://schemas.openxmlformats.org/officeDocument/2006/relationships/image" Target="../media/image10.wmf"/><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4" Type="http://schemas.openxmlformats.org/officeDocument/2006/relationships/image" Target="../media/image56.wmf"/><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7.wmf"/></Relationships>
</file>

<file path=ppt/drawings/_rels/vmlDrawing11.vml.rels><?xml version="1.0" encoding="UTF-8" standalone="yes"?>
<Relationships xmlns="http://schemas.openxmlformats.org/package/2006/relationships"><Relationship Id="rId4" Type="http://schemas.openxmlformats.org/officeDocument/2006/relationships/image" Target="../media/image61.wmf"/><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s>
</file>

<file path=ppt/drawings/_rels/vmlDrawing12.vml.rels><?xml version="1.0" encoding="UTF-8" standalone="yes"?>
<Relationships xmlns="http://schemas.openxmlformats.org/package/2006/relationships"><Relationship Id="rId5" Type="http://schemas.openxmlformats.org/officeDocument/2006/relationships/image" Target="../media/image66.wmf"/><Relationship Id="rId4" Type="http://schemas.openxmlformats.org/officeDocument/2006/relationships/image" Target="../media/image65.wmf"/><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image" Target="../media/image62.wmf"/></Relationships>
</file>

<file path=ppt/drawings/_rels/vmlDrawing13.vml.rels><?xml version="1.0" encoding="UTF-8" standalone="yes"?>
<Relationships xmlns="http://schemas.openxmlformats.org/package/2006/relationships"><Relationship Id="rId5" Type="http://schemas.openxmlformats.org/officeDocument/2006/relationships/image" Target="../media/image71.wmf"/><Relationship Id="rId4" Type="http://schemas.openxmlformats.org/officeDocument/2006/relationships/image" Target="../media/image70.wmf"/><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s>
</file>

<file path=ppt/drawings/_rels/vmlDrawing14.vml.rels><?xml version="1.0" encoding="UTF-8" standalone="yes"?>
<Relationships xmlns="http://schemas.openxmlformats.org/package/2006/relationships"><Relationship Id="rId9" Type="http://schemas.openxmlformats.org/officeDocument/2006/relationships/image" Target="../media/image80.wmf"/><Relationship Id="rId8" Type="http://schemas.openxmlformats.org/officeDocument/2006/relationships/image" Target="../media/image79.wmf"/><Relationship Id="rId7" Type="http://schemas.openxmlformats.org/officeDocument/2006/relationships/image" Target="../media/image78.wmf"/><Relationship Id="rId6" Type="http://schemas.openxmlformats.org/officeDocument/2006/relationships/image" Target="../media/image77.wmf"/><Relationship Id="rId5" Type="http://schemas.openxmlformats.org/officeDocument/2006/relationships/image" Target="../media/image76.wmf"/><Relationship Id="rId4" Type="http://schemas.openxmlformats.org/officeDocument/2006/relationships/image" Target="../media/image75.wmf"/><Relationship Id="rId3" Type="http://schemas.openxmlformats.org/officeDocument/2006/relationships/image" Target="../media/image74.wmf"/><Relationship Id="rId2" Type="http://schemas.openxmlformats.org/officeDocument/2006/relationships/image" Target="../media/image73.wmf"/><Relationship Id="rId16" Type="http://schemas.openxmlformats.org/officeDocument/2006/relationships/image" Target="../media/image87.wmf"/><Relationship Id="rId15" Type="http://schemas.openxmlformats.org/officeDocument/2006/relationships/image" Target="../media/image86.wmf"/><Relationship Id="rId14" Type="http://schemas.openxmlformats.org/officeDocument/2006/relationships/image" Target="../media/image85.wmf"/><Relationship Id="rId13" Type="http://schemas.openxmlformats.org/officeDocument/2006/relationships/image" Target="../media/image84.wmf"/><Relationship Id="rId12" Type="http://schemas.openxmlformats.org/officeDocument/2006/relationships/image" Target="../media/image83.wmf"/><Relationship Id="rId11" Type="http://schemas.openxmlformats.org/officeDocument/2006/relationships/image" Target="../media/image82.wmf"/><Relationship Id="rId10" Type="http://schemas.openxmlformats.org/officeDocument/2006/relationships/image" Target="../media/image81.wmf"/><Relationship Id="rId1" Type="http://schemas.openxmlformats.org/officeDocument/2006/relationships/image" Target="../media/image72.wmf"/></Relationships>
</file>

<file path=ppt/drawings/_rels/vmlDrawing15.vml.rels><?xml version="1.0" encoding="UTF-8" standalone="yes"?>
<Relationships xmlns="http://schemas.openxmlformats.org/package/2006/relationships"><Relationship Id="rId6" Type="http://schemas.openxmlformats.org/officeDocument/2006/relationships/image" Target="../media/image84.wmf"/><Relationship Id="rId5" Type="http://schemas.openxmlformats.org/officeDocument/2006/relationships/image" Target="../media/image82.wmf"/><Relationship Id="rId4" Type="http://schemas.openxmlformats.org/officeDocument/2006/relationships/image" Target="../media/image81.wmf"/><Relationship Id="rId3" Type="http://schemas.openxmlformats.org/officeDocument/2006/relationships/image" Target="../media/image80.wmf"/><Relationship Id="rId2" Type="http://schemas.openxmlformats.org/officeDocument/2006/relationships/image" Target="../media/image89.wmf"/><Relationship Id="rId1" Type="http://schemas.openxmlformats.org/officeDocument/2006/relationships/image" Target="../media/image88.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17.vml.rels><?xml version="1.0" encoding="UTF-8" standalone="yes"?>
<Relationships xmlns="http://schemas.openxmlformats.org/package/2006/relationships"><Relationship Id="rId9" Type="http://schemas.openxmlformats.org/officeDocument/2006/relationships/image" Target="../media/image99.wmf"/><Relationship Id="rId8" Type="http://schemas.openxmlformats.org/officeDocument/2006/relationships/image" Target="../media/image98.wmf"/><Relationship Id="rId7" Type="http://schemas.openxmlformats.org/officeDocument/2006/relationships/image" Target="../media/image97.wmf"/><Relationship Id="rId6" Type="http://schemas.openxmlformats.org/officeDocument/2006/relationships/image" Target="../media/image96.wmf"/><Relationship Id="rId5" Type="http://schemas.openxmlformats.org/officeDocument/2006/relationships/image" Target="../media/image95.wmf"/><Relationship Id="rId4" Type="http://schemas.openxmlformats.org/officeDocument/2006/relationships/image" Target="../media/image94.wmf"/><Relationship Id="rId3" Type="http://schemas.openxmlformats.org/officeDocument/2006/relationships/image" Target="../media/image93.wmf"/><Relationship Id="rId2" Type="http://schemas.openxmlformats.org/officeDocument/2006/relationships/image" Target="../media/image92.wmf"/><Relationship Id="rId14" Type="http://schemas.openxmlformats.org/officeDocument/2006/relationships/image" Target="../media/image104.wmf"/><Relationship Id="rId13" Type="http://schemas.openxmlformats.org/officeDocument/2006/relationships/image" Target="../media/image103.wmf"/><Relationship Id="rId12" Type="http://schemas.openxmlformats.org/officeDocument/2006/relationships/image" Target="../media/image102.wmf"/><Relationship Id="rId11" Type="http://schemas.openxmlformats.org/officeDocument/2006/relationships/image" Target="../media/image101.wmf"/><Relationship Id="rId10" Type="http://schemas.openxmlformats.org/officeDocument/2006/relationships/image" Target="../media/image100.wmf"/><Relationship Id="rId1" Type="http://schemas.openxmlformats.org/officeDocument/2006/relationships/image" Target="../media/image91.wmf"/></Relationships>
</file>

<file path=ppt/drawings/_rels/vmlDrawing18.vml.rels><?xml version="1.0" encoding="UTF-8" standalone="yes"?>
<Relationships xmlns="http://schemas.openxmlformats.org/package/2006/relationships"><Relationship Id="rId4" Type="http://schemas.openxmlformats.org/officeDocument/2006/relationships/image" Target="../media/image108.wmf"/><Relationship Id="rId3" Type="http://schemas.openxmlformats.org/officeDocument/2006/relationships/image" Target="../media/image107.wmf"/><Relationship Id="rId2" Type="http://schemas.openxmlformats.org/officeDocument/2006/relationships/image" Target="../media/image106.wmf"/><Relationship Id="rId1" Type="http://schemas.openxmlformats.org/officeDocument/2006/relationships/image" Target="../media/image105.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2.vml.rels><?xml version="1.0" encoding="UTF-8" standalone="yes"?>
<Relationships xmlns="http://schemas.openxmlformats.org/package/2006/relationships"><Relationship Id="rId9" Type="http://schemas.openxmlformats.org/officeDocument/2006/relationships/image" Target="../media/image6.wmf"/><Relationship Id="rId8" Type="http://schemas.openxmlformats.org/officeDocument/2006/relationships/image" Target="../media/image10.wmf"/><Relationship Id="rId7" Type="http://schemas.openxmlformats.org/officeDocument/2006/relationships/image" Target="../media/image9.wmf"/><Relationship Id="rId6" Type="http://schemas.openxmlformats.org/officeDocument/2006/relationships/image" Target="../media/image8.wmf"/><Relationship Id="rId5" Type="http://schemas.openxmlformats.org/officeDocument/2006/relationships/image" Target="../media/image12.wmf"/><Relationship Id="rId4" Type="http://schemas.openxmlformats.org/officeDocument/2006/relationships/image" Target="../media/image11.wmf"/><Relationship Id="rId3" Type="http://schemas.openxmlformats.org/officeDocument/2006/relationships/image" Target="../media/image5.wmf"/><Relationship Id="rId2" Type="http://schemas.openxmlformats.org/officeDocument/2006/relationships/image" Target="../media/image4.wmf"/><Relationship Id="rId11" Type="http://schemas.openxmlformats.org/officeDocument/2006/relationships/image" Target="../media/image7.wmf"/><Relationship Id="rId10" Type="http://schemas.openxmlformats.org/officeDocument/2006/relationships/image" Target="../media/image13.wmf"/><Relationship Id="rId1" Type="http://schemas.openxmlformats.org/officeDocument/2006/relationships/image" Target="../media/image3.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126.wmf"/><Relationship Id="rId1" Type="http://schemas.openxmlformats.org/officeDocument/2006/relationships/image" Target="../media/image125.wmf"/></Relationships>
</file>

<file path=ppt/drawings/_rels/vmlDrawing21.vml.rels><?xml version="1.0" encoding="UTF-8" standalone="yes"?>
<Relationships xmlns="http://schemas.openxmlformats.org/package/2006/relationships"><Relationship Id="rId9" Type="http://schemas.openxmlformats.org/officeDocument/2006/relationships/image" Target="../media/image138.wmf"/><Relationship Id="rId8" Type="http://schemas.openxmlformats.org/officeDocument/2006/relationships/image" Target="../media/image137.wmf"/><Relationship Id="rId7" Type="http://schemas.openxmlformats.org/officeDocument/2006/relationships/image" Target="../media/image136.wmf"/><Relationship Id="rId6" Type="http://schemas.openxmlformats.org/officeDocument/2006/relationships/image" Target="../media/image135.wmf"/><Relationship Id="rId5" Type="http://schemas.openxmlformats.org/officeDocument/2006/relationships/image" Target="../media/image134.wmf"/><Relationship Id="rId4" Type="http://schemas.openxmlformats.org/officeDocument/2006/relationships/image" Target="../media/image133.wmf"/><Relationship Id="rId3" Type="http://schemas.openxmlformats.org/officeDocument/2006/relationships/image" Target="../media/image132.wmf"/><Relationship Id="rId2" Type="http://schemas.openxmlformats.org/officeDocument/2006/relationships/image" Target="../media/image131.wmf"/><Relationship Id="rId10" Type="http://schemas.openxmlformats.org/officeDocument/2006/relationships/image" Target="../media/image139.wmf"/><Relationship Id="rId1" Type="http://schemas.openxmlformats.org/officeDocument/2006/relationships/image" Target="../media/image130.wmf"/></Relationships>
</file>

<file path=ppt/drawings/_rels/vmlDrawing22.vml.rels><?xml version="1.0" encoding="UTF-8" standalone="yes"?>
<Relationships xmlns="http://schemas.openxmlformats.org/package/2006/relationships"><Relationship Id="rId9" Type="http://schemas.openxmlformats.org/officeDocument/2006/relationships/image" Target="../media/image148.wmf"/><Relationship Id="rId8" Type="http://schemas.openxmlformats.org/officeDocument/2006/relationships/image" Target="../media/image147.wmf"/><Relationship Id="rId7" Type="http://schemas.openxmlformats.org/officeDocument/2006/relationships/image" Target="../media/image146.wmf"/><Relationship Id="rId6" Type="http://schemas.openxmlformats.org/officeDocument/2006/relationships/image" Target="../media/image145.wmf"/><Relationship Id="rId5" Type="http://schemas.openxmlformats.org/officeDocument/2006/relationships/image" Target="../media/image144.wmf"/><Relationship Id="rId4" Type="http://schemas.openxmlformats.org/officeDocument/2006/relationships/image" Target="../media/image143.wmf"/><Relationship Id="rId3" Type="http://schemas.openxmlformats.org/officeDocument/2006/relationships/image" Target="../media/image142.wmf"/><Relationship Id="rId2" Type="http://schemas.openxmlformats.org/officeDocument/2006/relationships/image" Target="../media/image141.wmf"/><Relationship Id="rId13" Type="http://schemas.openxmlformats.org/officeDocument/2006/relationships/image" Target="../media/image152.wmf"/><Relationship Id="rId12" Type="http://schemas.openxmlformats.org/officeDocument/2006/relationships/image" Target="../media/image151.wmf"/><Relationship Id="rId11" Type="http://schemas.openxmlformats.org/officeDocument/2006/relationships/image" Target="../media/image150.wmf"/><Relationship Id="rId10" Type="http://schemas.openxmlformats.org/officeDocument/2006/relationships/image" Target="../media/image149.wmf"/><Relationship Id="rId1" Type="http://schemas.openxmlformats.org/officeDocument/2006/relationships/image" Target="../media/image140.wmf"/></Relationships>
</file>

<file path=ppt/drawings/_rels/vmlDrawing23.vml.rels><?xml version="1.0" encoding="UTF-8" standalone="yes"?>
<Relationships xmlns="http://schemas.openxmlformats.org/package/2006/relationships"><Relationship Id="rId9" Type="http://schemas.openxmlformats.org/officeDocument/2006/relationships/image" Target="../media/image161.wmf"/><Relationship Id="rId8" Type="http://schemas.openxmlformats.org/officeDocument/2006/relationships/image" Target="../media/image160.wmf"/><Relationship Id="rId7" Type="http://schemas.openxmlformats.org/officeDocument/2006/relationships/image" Target="../media/image159.wmf"/><Relationship Id="rId6" Type="http://schemas.openxmlformats.org/officeDocument/2006/relationships/image" Target="../media/image158.wmf"/><Relationship Id="rId5" Type="http://schemas.openxmlformats.org/officeDocument/2006/relationships/image" Target="../media/image157.wmf"/><Relationship Id="rId4" Type="http://schemas.openxmlformats.org/officeDocument/2006/relationships/image" Target="../media/image156.wmf"/><Relationship Id="rId3" Type="http://schemas.openxmlformats.org/officeDocument/2006/relationships/image" Target="../media/image155.wmf"/><Relationship Id="rId2" Type="http://schemas.openxmlformats.org/officeDocument/2006/relationships/image" Target="../media/image154.wmf"/><Relationship Id="rId15" Type="http://schemas.openxmlformats.org/officeDocument/2006/relationships/image" Target="../media/image167.wmf"/><Relationship Id="rId14" Type="http://schemas.openxmlformats.org/officeDocument/2006/relationships/image" Target="../media/image166.wmf"/><Relationship Id="rId13" Type="http://schemas.openxmlformats.org/officeDocument/2006/relationships/image" Target="../media/image165.wmf"/><Relationship Id="rId12" Type="http://schemas.openxmlformats.org/officeDocument/2006/relationships/image" Target="../media/image164.wmf"/><Relationship Id="rId11" Type="http://schemas.openxmlformats.org/officeDocument/2006/relationships/image" Target="../media/image163.wmf"/><Relationship Id="rId10" Type="http://schemas.openxmlformats.org/officeDocument/2006/relationships/image" Target="../media/image162.wmf"/><Relationship Id="rId1" Type="http://schemas.openxmlformats.org/officeDocument/2006/relationships/image" Target="../media/image153.wmf"/></Relationships>
</file>

<file path=ppt/drawings/_rels/vmlDrawing24.vml.rels><?xml version="1.0" encoding="UTF-8" standalone="yes"?>
<Relationships xmlns="http://schemas.openxmlformats.org/package/2006/relationships"><Relationship Id="rId9" Type="http://schemas.openxmlformats.org/officeDocument/2006/relationships/image" Target="../media/image175.wmf"/><Relationship Id="rId8" Type="http://schemas.openxmlformats.org/officeDocument/2006/relationships/image" Target="../media/image174.wmf"/><Relationship Id="rId7" Type="http://schemas.openxmlformats.org/officeDocument/2006/relationships/image" Target="../media/image173.wmf"/><Relationship Id="rId6" Type="http://schemas.openxmlformats.org/officeDocument/2006/relationships/image" Target="../media/image172.wmf"/><Relationship Id="rId5" Type="http://schemas.openxmlformats.org/officeDocument/2006/relationships/image" Target="../media/image171.wmf"/><Relationship Id="rId4" Type="http://schemas.openxmlformats.org/officeDocument/2006/relationships/image" Target="../media/image170.wmf"/><Relationship Id="rId3" Type="http://schemas.openxmlformats.org/officeDocument/2006/relationships/image" Target="../media/image169.wmf"/><Relationship Id="rId2" Type="http://schemas.openxmlformats.org/officeDocument/2006/relationships/image" Target="../media/image168.wmf"/><Relationship Id="rId10" Type="http://schemas.openxmlformats.org/officeDocument/2006/relationships/image" Target="../media/image176.wmf"/><Relationship Id="rId1" Type="http://schemas.openxmlformats.org/officeDocument/2006/relationships/image" Target="../media/image130.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77.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39.wmf"/><Relationship Id="rId1" Type="http://schemas.openxmlformats.org/officeDocument/2006/relationships/image" Target="../media/image134.wmf"/></Relationships>
</file>

<file path=ppt/drawings/_rels/vmlDrawing27.vml.rels><?xml version="1.0" encoding="UTF-8" standalone="yes"?>
<Relationships xmlns="http://schemas.openxmlformats.org/package/2006/relationships"><Relationship Id="rId9" Type="http://schemas.openxmlformats.org/officeDocument/2006/relationships/image" Target="../media/image187.wmf"/><Relationship Id="rId8" Type="http://schemas.openxmlformats.org/officeDocument/2006/relationships/image" Target="../media/image186.wmf"/><Relationship Id="rId7" Type="http://schemas.openxmlformats.org/officeDocument/2006/relationships/image" Target="../media/image185.wmf"/><Relationship Id="rId6" Type="http://schemas.openxmlformats.org/officeDocument/2006/relationships/image" Target="../media/image184.wmf"/><Relationship Id="rId5" Type="http://schemas.openxmlformats.org/officeDocument/2006/relationships/image" Target="../media/image183.wmf"/><Relationship Id="rId4" Type="http://schemas.openxmlformats.org/officeDocument/2006/relationships/image" Target="../media/image182.wmf"/><Relationship Id="rId3" Type="http://schemas.openxmlformats.org/officeDocument/2006/relationships/image" Target="../media/image181.wmf"/><Relationship Id="rId2" Type="http://schemas.openxmlformats.org/officeDocument/2006/relationships/image" Target="../media/image180.wmf"/><Relationship Id="rId1" Type="http://schemas.openxmlformats.org/officeDocument/2006/relationships/image" Target="../media/image179.wmf"/></Relationships>
</file>

<file path=ppt/drawings/_rels/vmlDrawing28.vml.rels><?xml version="1.0" encoding="UTF-8" standalone="yes"?>
<Relationships xmlns="http://schemas.openxmlformats.org/package/2006/relationships"><Relationship Id="rId4" Type="http://schemas.openxmlformats.org/officeDocument/2006/relationships/image" Target="../media/image192.wmf"/><Relationship Id="rId3" Type="http://schemas.openxmlformats.org/officeDocument/2006/relationships/image" Target="../media/image191.wmf"/><Relationship Id="rId2" Type="http://schemas.openxmlformats.org/officeDocument/2006/relationships/image" Target="../media/image190.wmf"/><Relationship Id="rId1" Type="http://schemas.openxmlformats.org/officeDocument/2006/relationships/image" Target="../media/image189.wmf"/></Relationships>
</file>

<file path=ppt/drawings/_rels/vmlDrawing29.vml.rels><?xml version="1.0" encoding="UTF-8" standalone="yes"?>
<Relationships xmlns="http://schemas.openxmlformats.org/package/2006/relationships"><Relationship Id="rId9" Type="http://schemas.openxmlformats.org/officeDocument/2006/relationships/image" Target="../media/image201.wmf"/><Relationship Id="rId8" Type="http://schemas.openxmlformats.org/officeDocument/2006/relationships/image" Target="../media/image200.wmf"/><Relationship Id="rId7" Type="http://schemas.openxmlformats.org/officeDocument/2006/relationships/image" Target="../media/image199.wmf"/><Relationship Id="rId6" Type="http://schemas.openxmlformats.org/officeDocument/2006/relationships/image" Target="../media/image198.wmf"/><Relationship Id="rId5" Type="http://schemas.openxmlformats.org/officeDocument/2006/relationships/image" Target="../media/image197.wmf"/><Relationship Id="rId4" Type="http://schemas.openxmlformats.org/officeDocument/2006/relationships/image" Target="../media/image196.wmf"/><Relationship Id="rId3" Type="http://schemas.openxmlformats.org/officeDocument/2006/relationships/image" Target="../media/image195.wmf"/><Relationship Id="rId2" Type="http://schemas.openxmlformats.org/officeDocument/2006/relationships/image" Target="../media/image194.wmf"/><Relationship Id="rId10" Type="http://schemas.openxmlformats.org/officeDocument/2006/relationships/image" Target="../media/image202.wmf"/><Relationship Id="rId1" Type="http://schemas.openxmlformats.org/officeDocument/2006/relationships/image" Target="../media/image193.wmf"/></Relationships>
</file>

<file path=ppt/drawings/_rels/vmlDrawing3.vml.rels><?xml version="1.0" encoding="UTF-8" standalone="yes"?>
<Relationships xmlns="http://schemas.openxmlformats.org/package/2006/relationships"><Relationship Id="rId9" Type="http://schemas.openxmlformats.org/officeDocument/2006/relationships/image" Target="../media/image6.wmf"/><Relationship Id="rId8" Type="http://schemas.openxmlformats.org/officeDocument/2006/relationships/image" Target="../media/image21.wmf"/><Relationship Id="rId7" Type="http://schemas.openxmlformats.org/officeDocument/2006/relationships/image" Target="../media/image20.wmf"/><Relationship Id="rId6" Type="http://schemas.openxmlformats.org/officeDocument/2006/relationships/image" Target="../media/image19.wmf"/><Relationship Id="rId5" Type="http://schemas.openxmlformats.org/officeDocument/2006/relationships/image" Target="../media/image18.wmf"/><Relationship Id="rId4" Type="http://schemas.openxmlformats.org/officeDocument/2006/relationships/image" Target="../media/image17.wmf"/><Relationship Id="rId3" Type="http://schemas.openxmlformats.org/officeDocument/2006/relationships/image" Target="../media/image16.wmf"/><Relationship Id="rId2" Type="http://schemas.openxmlformats.org/officeDocument/2006/relationships/image" Target="../media/image15.wmf"/><Relationship Id="rId16" Type="http://schemas.openxmlformats.org/officeDocument/2006/relationships/image" Target="../media/image28.wmf"/><Relationship Id="rId15" Type="http://schemas.openxmlformats.org/officeDocument/2006/relationships/image" Target="../media/image27.wmf"/><Relationship Id="rId14" Type="http://schemas.openxmlformats.org/officeDocument/2006/relationships/image" Target="../media/image26.wmf"/><Relationship Id="rId13" Type="http://schemas.openxmlformats.org/officeDocument/2006/relationships/image" Target="../media/image25.wmf"/><Relationship Id="rId12" Type="http://schemas.openxmlformats.org/officeDocument/2006/relationships/image" Target="../media/image24.wmf"/><Relationship Id="rId11" Type="http://schemas.openxmlformats.org/officeDocument/2006/relationships/image" Target="../media/image23.wmf"/><Relationship Id="rId10" Type="http://schemas.openxmlformats.org/officeDocument/2006/relationships/image" Target="../media/image22.wmf"/><Relationship Id="rId1" Type="http://schemas.openxmlformats.org/officeDocument/2006/relationships/image" Target="../media/image14.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204.wmf"/><Relationship Id="rId1" Type="http://schemas.openxmlformats.org/officeDocument/2006/relationships/image" Target="../media/image203.wmf"/></Relationships>
</file>

<file path=ppt/drawings/_rels/vmlDrawing31.vml.rels><?xml version="1.0" encoding="UTF-8" standalone="yes"?>
<Relationships xmlns="http://schemas.openxmlformats.org/package/2006/relationships"><Relationship Id="rId9" Type="http://schemas.openxmlformats.org/officeDocument/2006/relationships/image" Target="../media/image214.wmf"/><Relationship Id="rId8" Type="http://schemas.openxmlformats.org/officeDocument/2006/relationships/image" Target="../media/image213.wmf"/><Relationship Id="rId7" Type="http://schemas.openxmlformats.org/officeDocument/2006/relationships/image" Target="../media/image212.wmf"/><Relationship Id="rId6" Type="http://schemas.openxmlformats.org/officeDocument/2006/relationships/image" Target="../media/image211.wmf"/><Relationship Id="rId5" Type="http://schemas.openxmlformats.org/officeDocument/2006/relationships/image" Target="../media/image210.wmf"/><Relationship Id="rId4" Type="http://schemas.openxmlformats.org/officeDocument/2006/relationships/image" Target="../media/image209.wmf"/><Relationship Id="rId3" Type="http://schemas.openxmlformats.org/officeDocument/2006/relationships/image" Target="../media/image208.wmf"/><Relationship Id="rId2" Type="http://schemas.openxmlformats.org/officeDocument/2006/relationships/image" Target="../media/image207.wmf"/><Relationship Id="rId13" Type="http://schemas.openxmlformats.org/officeDocument/2006/relationships/image" Target="../media/image218.wmf"/><Relationship Id="rId12" Type="http://schemas.openxmlformats.org/officeDocument/2006/relationships/image" Target="../media/image217.wmf"/><Relationship Id="rId11" Type="http://schemas.openxmlformats.org/officeDocument/2006/relationships/image" Target="../media/image216.wmf"/><Relationship Id="rId10" Type="http://schemas.openxmlformats.org/officeDocument/2006/relationships/image" Target="../media/image215.wmf"/><Relationship Id="rId1" Type="http://schemas.openxmlformats.org/officeDocument/2006/relationships/image" Target="../media/image13.wmf"/></Relationships>
</file>

<file path=ppt/drawings/_rels/vmlDrawing32.vml.rels><?xml version="1.0" encoding="UTF-8" standalone="yes"?>
<Relationships xmlns="http://schemas.openxmlformats.org/package/2006/relationships"><Relationship Id="rId9" Type="http://schemas.openxmlformats.org/officeDocument/2006/relationships/image" Target="../media/image227.wmf"/><Relationship Id="rId8" Type="http://schemas.openxmlformats.org/officeDocument/2006/relationships/image" Target="../media/image226.wmf"/><Relationship Id="rId7" Type="http://schemas.openxmlformats.org/officeDocument/2006/relationships/image" Target="../media/image225.wmf"/><Relationship Id="rId6" Type="http://schemas.openxmlformats.org/officeDocument/2006/relationships/image" Target="../media/image224.wmf"/><Relationship Id="rId5" Type="http://schemas.openxmlformats.org/officeDocument/2006/relationships/image" Target="../media/image223.wmf"/><Relationship Id="rId4" Type="http://schemas.openxmlformats.org/officeDocument/2006/relationships/image" Target="../media/image222.wmf"/><Relationship Id="rId3" Type="http://schemas.openxmlformats.org/officeDocument/2006/relationships/image" Target="../media/image221.wmf"/><Relationship Id="rId2" Type="http://schemas.openxmlformats.org/officeDocument/2006/relationships/image" Target="../media/image220.wmf"/><Relationship Id="rId12" Type="http://schemas.openxmlformats.org/officeDocument/2006/relationships/image" Target="../media/image230.wmf"/><Relationship Id="rId11" Type="http://schemas.openxmlformats.org/officeDocument/2006/relationships/image" Target="../media/image229.wmf"/><Relationship Id="rId10" Type="http://schemas.openxmlformats.org/officeDocument/2006/relationships/image" Target="../media/image228.wmf"/><Relationship Id="rId1" Type="http://schemas.openxmlformats.org/officeDocument/2006/relationships/image" Target="../media/image219.wmf"/></Relationships>
</file>

<file path=ppt/drawings/_rels/vmlDrawing33.vml.rels><?xml version="1.0" encoding="UTF-8" standalone="yes"?>
<Relationships xmlns="http://schemas.openxmlformats.org/package/2006/relationships"><Relationship Id="rId9" Type="http://schemas.openxmlformats.org/officeDocument/2006/relationships/image" Target="../media/image239.wmf"/><Relationship Id="rId8" Type="http://schemas.openxmlformats.org/officeDocument/2006/relationships/image" Target="../media/image238.wmf"/><Relationship Id="rId7" Type="http://schemas.openxmlformats.org/officeDocument/2006/relationships/image" Target="../media/image237.wmf"/><Relationship Id="rId6" Type="http://schemas.openxmlformats.org/officeDocument/2006/relationships/image" Target="../media/image236.wmf"/><Relationship Id="rId5" Type="http://schemas.openxmlformats.org/officeDocument/2006/relationships/image" Target="../media/image235.wmf"/><Relationship Id="rId4" Type="http://schemas.openxmlformats.org/officeDocument/2006/relationships/image" Target="../media/image234.wmf"/><Relationship Id="rId3" Type="http://schemas.openxmlformats.org/officeDocument/2006/relationships/image" Target="../media/image233.wmf"/><Relationship Id="rId20" Type="http://schemas.openxmlformats.org/officeDocument/2006/relationships/image" Target="../media/image250.wmf"/><Relationship Id="rId2" Type="http://schemas.openxmlformats.org/officeDocument/2006/relationships/image" Target="../media/image232.wmf"/><Relationship Id="rId19" Type="http://schemas.openxmlformats.org/officeDocument/2006/relationships/image" Target="../media/image249.wmf"/><Relationship Id="rId18" Type="http://schemas.openxmlformats.org/officeDocument/2006/relationships/image" Target="../media/image248.wmf"/><Relationship Id="rId17" Type="http://schemas.openxmlformats.org/officeDocument/2006/relationships/image" Target="../media/image247.wmf"/><Relationship Id="rId16" Type="http://schemas.openxmlformats.org/officeDocument/2006/relationships/image" Target="../media/image246.wmf"/><Relationship Id="rId15" Type="http://schemas.openxmlformats.org/officeDocument/2006/relationships/image" Target="../media/image245.wmf"/><Relationship Id="rId14" Type="http://schemas.openxmlformats.org/officeDocument/2006/relationships/image" Target="../media/image244.wmf"/><Relationship Id="rId13" Type="http://schemas.openxmlformats.org/officeDocument/2006/relationships/image" Target="../media/image243.wmf"/><Relationship Id="rId12" Type="http://schemas.openxmlformats.org/officeDocument/2006/relationships/image" Target="../media/image242.wmf"/><Relationship Id="rId11" Type="http://schemas.openxmlformats.org/officeDocument/2006/relationships/image" Target="../media/image241.wmf"/><Relationship Id="rId10" Type="http://schemas.openxmlformats.org/officeDocument/2006/relationships/image" Target="../media/image240.wmf"/><Relationship Id="rId1" Type="http://schemas.openxmlformats.org/officeDocument/2006/relationships/image" Target="../media/image231.wmf"/></Relationships>
</file>

<file path=ppt/drawings/_rels/vmlDrawing34.vml.rels><?xml version="1.0" encoding="UTF-8" standalone="yes"?>
<Relationships xmlns="http://schemas.openxmlformats.org/package/2006/relationships"><Relationship Id="rId9" Type="http://schemas.openxmlformats.org/officeDocument/2006/relationships/image" Target="../media/image257.wmf"/><Relationship Id="rId8" Type="http://schemas.openxmlformats.org/officeDocument/2006/relationships/image" Target="../media/image256.wmf"/><Relationship Id="rId7" Type="http://schemas.openxmlformats.org/officeDocument/2006/relationships/image" Target="../media/image230.wmf"/><Relationship Id="rId6" Type="http://schemas.openxmlformats.org/officeDocument/2006/relationships/image" Target="../media/image255.wmf"/><Relationship Id="rId5" Type="http://schemas.openxmlformats.org/officeDocument/2006/relationships/image" Target="../media/image254.wmf"/><Relationship Id="rId4" Type="http://schemas.openxmlformats.org/officeDocument/2006/relationships/image" Target="../media/image253.wmf"/><Relationship Id="rId3" Type="http://schemas.openxmlformats.org/officeDocument/2006/relationships/image" Target="../media/image252.wmf"/><Relationship Id="rId2" Type="http://schemas.openxmlformats.org/officeDocument/2006/relationships/image" Target="../media/image251.wmf"/><Relationship Id="rId1" Type="http://schemas.openxmlformats.org/officeDocument/2006/relationships/image" Target="../media/image229.wmf"/></Relationships>
</file>

<file path=ppt/drawings/_rels/vmlDrawing35.vml.rels><?xml version="1.0" encoding="UTF-8" standalone="yes"?>
<Relationships xmlns="http://schemas.openxmlformats.org/package/2006/relationships"><Relationship Id="rId9" Type="http://schemas.openxmlformats.org/officeDocument/2006/relationships/image" Target="../media/image267.wmf"/><Relationship Id="rId8" Type="http://schemas.openxmlformats.org/officeDocument/2006/relationships/image" Target="../media/image266.wmf"/><Relationship Id="rId7" Type="http://schemas.openxmlformats.org/officeDocument/2006/relationships/image" Target="../media/image265.wmf"/><Relationship Id="rId6" Type="http://schemas.openxmlformats.org/officeDocument/2006/relationships/image" Target="../media/image264.wmf"/><Relationship Id="rId5" Type="http://schemas.openxmlformats.org/officeDocument/2006/relationships/image" Target="../media/image263.wmf"/><Relationship Id="rId4" Type="http://schemas.openxmlformats.org/officeDocument/2006/relationships/image" Target="../media/image262.wmf"/><Relationship Id="rId3" Type="http://schemas.openxmlformats.org/officeDocument/2006/relationships/image" Target="../media/image261.wmf"/><Relationship Id="rId22" Type="http://schemas.openxmlformats.org/officeDocument/2006/relationships/image" Target="../media/image279.wmf"/><Relationship Id="rId21" Type="http://schemas.openxmlformats.org/officeDocument/2006/relationships/image" Target="../media/image278.wmf"/><Relationship Id="rId20" Type="http://schemas.openxmlformats.org/officeDocument/2006/relationships/image" Target="../media/image277.wmf"/><Relationship Id="rId2" Type="http://schemas.openxmlformats.org/officeDocument/2006/relationships/image" Target="../media/image260.wmf"/><Relationship Id="rId19" Type="http://schemas.openxmlformats.org/officeDocument/2006/relationships/image" Target="../media/image276.wmf"/><Relationship Id="rId18" Type="http://schemas.openxmlformats.org/officeDocument/2006/relationships/image" Target="../media/image275.wmf"/><Relationship Id="rId17" Type="http://schemas.openxmlformats.org/officeDocument/2006/relationships/image" Target="../media/image274.wmf"/><Relationship Id="rId16" Type="http://schemas.openxmlformats.org/officeDocument/2006/relationships/image" Target="../media/image273.wmf"/><Relationship Id="rId15" Type="http://schemas.openxmlformats.org/officeDocument/2006/relationships/image" Target="../media/image272.wmf"/><Relationship Id="rId14" Type="http://schemas.openxmlformats.org/officeDocument/2006/relationships/image" Target="../media/image271.wmf"/><Relationship Id="rId13" Type="http://schemas.openxmlformats.org/officeDocument/2006/relationships/image" Target="../media/image270.wmf"/><Relationship Id="rId12" Type="http://schemas.openxmlformats.org/officeDocument/2006/relationships/image" Target="../media/image269.wmf"/><Relationship Id="rId11" Type="http://schemas.openxmlformats.org/officeDocument/2006/relationships/image" Target="../media/image46.wmf"/><Relationship Id="rId10" Type="http://schemas.openxmlformats.org/officeDocument/2006/relationships/image" Target="../media/image268.wmf"/><Relationship Id="rId1" Type="http://schemas.openxmlformats.org/officeDocument/2006/relationships/image" Target="../media/image259.wmf"/></Relationships>
</file>

<file path=ppt/drawings/_rels/vmlDrawing4.vml.rels><?xml version="1.0" encoding="UTF-8" standalone="yes"?>
<Relationships xmlns="http://schemas.openxmlformats.org/package/2006/relationships"><Relationship Id="rId5" Type="http://schemas.openxmlformats.org/officeDocument/2006/relationships/image" Target="../media/image33.wmf"/><Relationship Id="rId4" Type="http://schemas.openxmlformats.org/officeDocument/2006/relationships/image" Target="../media/image32.wmf"/><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s>
</file>

<file path=ppt/drawings/_rels/vmlDrawing8.vml.rels><?xml version="1.0" encoding="UTF-8" standalone="yes"?>
<Relationships xmlns="http://schemas.openxmlformats.org/package/2006/relationships"><Relationship Id="rId6" Type="http://schemas.openxmlformats.org/officeDocument/2006/relationships/image" Target="../media/image44.wmf"/><Relationship Id="rId5" Type="http://schemas.openxmlformats.org/officeDocument/2006/relationships/image" Target="../media/image43.wmf"/><Relationship Id="rId4" Type="http://schemas.openxmlformats.org/officeDocument/2006/relationships/image" Target="../media/image42.wmf"/><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7.wmf"/></Relationships>
</file>

<file path=ppt/drawings/_rels/vmlDrawing9.vml.rels><?xml version="1.0" encoding="UTF-8" standalone="yes"?>
<Relationships xmlns="http://schemas.openxmlformats.org/package/2006/relationships"><Relationship Id="rId9" Type="http://schemas.openxmlformats.org/officeDocument/2006/relationships/image" Target="../media/image53.wmf"/><Relationship Id="rId8" Type="http://schemas.openxmlformats.org/officeDocument/2006/relationships/image" Target="../media/image52.wmf"/><Relationship Id="rId7" Type="http://schemas.openxmlformats.org/officeDocument/2006/relationships/image" Target="../media/image51.wmf"/><Relationship Id="rId6" Type="http://schemas.openxmlformats.org/officeDocument/2006/relationships/image" Target="../media/image50.wmf"/><Relationship Id="rId5" Type="http://schemas.openxmlformats.org/officeDocument/2006/relationships/image" Target="../media/image49.wmf"/><Relationship Id="rId4" Type="http://schemas.openxmlformats.org/officeDocument/2006/relationships/image" Target="../media/image48.wmf"/><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0418" name="页眉占位符 60417"/>
          <p:cNvSpPr>
            <a:spLocks noGrp="1"/>
          </p:cNvSpPr>
          <p:nvPr>
            <p:ph type="hdr" sz="quarter"/>
          </p:nvPr>
        </p:nvSpPr>
        <p:spPr>
          <a:xfrm>
            <a:off x="0" y="0"/>
            <a:ext cx="2971800" cy="457200"/>
          </a:xfrm>
          <a:prstGeom prst="rect">
            <a:avLst/>
          </a:prstGeom>
          <a:noFill/>
          <a:ln w="9525">
            <a:noFill/>
          </a:ln>
        </p:spPr>
        <p:txBody>
          <a:bodyPr/>
          <a:lstStyle>
            <a:lvl1pPr>
              <a:buFont typeface="Arial" panose="020B0604020202020204" pitchFamily="34" charset="0"/>
              <a:buNone/>
              <a:defRPr sz="1200" b="0" noProof="1">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0419" name="日期占位符 60418"/>
          <p:cNvSpPr>
            <a:spLocks noGrp="1"/>
          </p:cNvSpPr>
          <p:nvPr>
            <p:ph type="dt" idx="1"/>
          </p:nvPr>
        </p:nvSpPr>
        <p:spPr>
          <a:xfrm>
            <a:off x="3884613" y="0"/>
            <a:ext cx="2971800" cy="457200"/>
          </a:xfrm>
          <a:prstGeom prst="rect">
            <a:avLst/>
          </a:prstGeom>
          <a:noFill/>
          <a:ln w="9525">
            <a:noFill/>
          </a:ln>
        </p:spPr>
        <p:txBody>
          <a:bodyPr/>
          <a:lstStyle>
            <a:lvl1pPr algn="r">
              <a:buFont typeface="Arial" panose="020B0604020202020204" pitchFamily="34" charset="0"/>
              <a:buNone/>
              <a:defRPr sz="1200" b="0" noProof="1">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76" name="幻灯片图像占位符 60419"/>
          <p:cNvSpPr>
            <a:spLocks noRo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2053" name="文本占位符 60420"/>
          <p:cNvSpPr>
            <a:spLocks noGrp="1" noChangeArrowheads="1"/>
          </p:cNvSpPr>
          <p:nvPr>
            <p:ph type="body" sz="quarter" idx="4294967295"/>
          </p:nvPr>
        </p:nvSpPr>
        <p:spPr bwMode="auto">
          <a:xfrm>
            <a:off x="685800" y="4343400"/>
            <a:ext cx="5486400" cy="4114800"/>
          </a:xfrm>
          <a:prstGeom prst="rect">
            <a:avLst/>
          </a:prstGeom>
          <a:noFill/>
          <a:ln w="9525">
            <a:no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rPr>
              <a:t>第二级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rPr>
              <a:t>第三级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rPr>
              <a:t>第四级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rPr>
              <a:t>第五级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endParaRPr>
          </a:p>
        </p:txBody>
      </p:sp>
      <p:sp>
        <p:nvSpPr>
          <p:cNvPr id="60422" name="页脚占位符 60421"/>
          <p:cNvSpPr>
            <a:spLocks noGrp="1"/>
          </p:cNvSpPr>
          <p:nvPr>
            <p:ph type="ftr" sz="quarter" idx="4"/>
          </p:nvPr>
        </p:nvSpPr>
        <p:spPr>
          <a:xfrm>
            <a:off x="0" y="8685213"/>
            <a:ext cx="2971800" cy="457200"/>
          </a:xfrm>
          <a:prstGeom prst="rect">
            <a:avLst/>
          </a:prstGeom>
          <a:noFill/>
          <a:ln w="9525">
            <a:noFill/>
          </a:ln>
        </p:spPr>
        <p:txBody>
          <a:bodyPr anchor="b"/>
          <a:lstStyle>
            <a:lvl1pPr>
              <a:buFont typeface="Arial" panose="020B0604020202020204" pitchFamily="34" charset="0"/>
              <a:buNone/>
              <a:defRPr sz="1200" b="0" noProof="1">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0423" name="灯片编号占位符 60422"/>
          <p:cNvSpPr>
            <a:spLocks noGrp="1"/>
          </p:cNvSpPr>
          <p:nvPr>
            <p:ph type="sldNum" sz="quarter" idx="5"/>
          </p:nvPr>
        </p:nvSpPr>
        <p:spPr>
          <a:xfrm>
            <a:off x="3884613" y="8685213"/>
            <a:ext cx="2971800" cy="457200"/>
          </a:xfrm>
          <a:prstGeom prst="rect">
            <a:avLst/>
          </a:prstGeom>
          <a:noFill/>
          <a:ln w="9525">
            <a:noFill/>
          </a:ln>
        </p:spPr>
        <p:txBody>
          <a:bodyPr vert="horz" wrap="square" lIns="91440" tIns="45720" rIns="91440" bIns="45720" numCol="1" anchor="b" anchorCtr="0" compatLnSpc="1"/>
          <a:p>
            <a:pPr lvl="0" algn="r" eaLnBrk="1" fontAlgn="base" hangingPunct="1"/>
            <a:fld id="{9A0DB2DC-4C9A-4742-B13C-FB6460FD3503}" type="slidenum">
              <a:rPr lang="zh-CN" altLang="en-US" sz="1200" b="0" strike="noStrike" noProof="1" dirty="0">
                <a:latin typeface="Arial" panose="020B0604020202020204" pitchFamily="34" charset="0"/>
                <a:ea typeface="宋体" panose="02010600030101010101" pitchFamily="2" charset="-122"/>
                <a:cs typeface="+mn-ea"/>
              </a:rPr>
            </a:fld>
            <a:endParaRPr lang="zh-CN" altLang="en-US" sz="1200" b="0" strike="noStrike" noProof="1"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defRPr>
    </a:lvl1pPr>
    <a:lvl2pPr marL="457200" lvl="1"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defRPr>
    </a:lvl2pPr>
    <a:lvl3pPr marL="914400" lvl="2"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defRPr>
    </a:lvl3pPr>
    <a:lvl4pPr marL="1371600" lvl="3"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defRPr>
    </a:lvl4pPr>
    <a:lvl5pPr marL="1828800" lvl="4"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defRPr>
    </a:lvl5pPr>
    <a:lvl6pPr marL="2286000" lvl="5"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9329" name="Rectangle 7"/>
          <p:cNvSpPr txBox="1">
            <a:spLocks noGrp="1"/>
          </p:cNvSpPr>
          <p:nvPr/>
        </p:nvSpPr>
        <p:spPr>
          <a:xfrm>
            <a:off x="3886200" y="8686800"/>
            <a:ext cx="2971800" cy="457200"/>
          </a:xfrm>
          <a:prstGeom prst="rect">
            <a:avLst/>
          </a:prstGeom>
          <a:noFill/>
          <a:ln w="9525">
            <a:noFill/>
          </a:ln>
        </p:spPr>
        <p:txBody>
          <a:bodyPr anchor="b"/>
          <a:p>
            <a:pPr lvl="0" indent="0" algn="r"/>
            <a:fld id="{9A0DB2DC-4C9A-4742-B13C-FB6460FD3503}" type="slidenum">
              <a:rPr lang="zh-CN" altLang="en-US" sz="1200" b="0" dirty="0">
                <a:latin typeface="Times New Roman" panose="02020603050405020304" pitchFamily="18" charset="0"/>
              </a:rPr>
            </a:fld>
            <a:endParaRPr lang="zh-CN" altLang="en-US" sz="1200" b="0" dirty="0">
              <a:latin typeface="Times New Roman" panose="02020603050405020304" pitchFamily="18" charset="0"/>
            </a:endParaRPr>
          </a:p>
        </p:txBody>
      </p:sp>
      <p:sp>
        <p:nvSpPr>
          <p:cNvPr id="99330" name="Rectangle 2"/>
          <p:cNvSpPr>
            <a:spLocks noRot="1" noTextEdit="1"/>
          </p:cNvSpPr>
          <p:nvPr>
            <p:ph type="sldImg"/>
          </p:nvPr>
        </p:nvSpPr>
        <p:spPr/>
      </p:sp>
      <p:sp>
        <p:nvSpPr>
          <p:cNvPr id="99331" name="Rectangle 3"/>
          <p:cNvSpPr>
            <a:spLocks noGrp="1"/>
          </p:cNvSpPr>
          <p:nvPr>
            <p:ph type="body"/>
          </p:nvPr>
        </p:nvSpPr>
        <p:spPr>
          <a:xfrm>
            <a:off x="914400" y="4343400"/>
            <a:ext cx="5029200" cy="4114800"/>
          </a:xfrm>
        </p:spPr>
        <p:txBody>
          <a:bodyPr wrap="square" lIns="91440" tIns="45720" rIns="91440" bIns="45720" anchor="t"/>
          <a:p>
            <a:pPr lvl="0" eaLnBrk="1" hangingPunct="1"/>
            <a:endParaRPr lang="zh-CN" altLang="en-US" dirty="0"/>
          </a:p>
        </p:txBody>
      </p:sp>
      <p:sp>
        <p:nvSpPr>
          <p:cNvPr id="99332" name="灯片编号占位符 1"/>
          <p:cNvSpPr txBox="1">
            <a:spLocks noGrp="1"/>
          </p:cNvSpP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b="0" dirty="0"/>
            </a:fld>
            <a:endParaRPr lang="zh-CN" altLang="en-US" sz="1200" b="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7" name="幻灯片图像占位符 1"/>
          <p:cNvSpPr>
            <a:spLocks noRot="1" noTextEdit="1"/>
          </p:cNvSpPr>
          <p:nvPr>
            <p:ph type="sldImg"/>
          </p:nvPr>
        </p:nvSpPr>
        <p:spPr/>
      </p:sp>
      <p:sp>
        <p:nvSpPr>
          <p:cNvPr id="60418" name="文本占位符 2"/>
          <p:cNvSpPr/>
          <p:nvPr>
            <p:ph type="body"/>
          </p:nvPr>
        </p:nvSpPr>
        <p:spPr/>
        <p:txBody>
          <a:bodyPr wrap="square" lIns="91440" tIns="45720" rIns="91440" bIns="45720" anchor="t"/>
          <a:p>
            <a:pPr lvl="0"/>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7" name="Rectangle 7"/>
          <p:cNvSpPr txBox="1">
            <a:spLocks noGrp="1"/>
          </p:cNvSpPr>
          <p:nvPr/>
        </p:nvSpPr>
        <p:spPr>
          <a:xfrm>
            <a:off x="3886200" y="8686800"/>
            <a:ext cx="2971800" cy="457200"/>
          </a:xfrm>
          <a:prstGeom prst="rect">
            <a:avLst/>
          </a:prstGeom>
          <a:noFill/>
          <a:ln w="9525">
            <a:noFill/>
          </a:ln>
        </p:spPr>
        <p:txBody>
          <a:bodyPr anchor="b"/>
          <a:p>
            <a:pPr lvl="0" indent="0" algn="r"/>
            <a:fld id="{9A0DB2DC-4C9A-4742-B13C-FB6460FD3503}" type="slidenum">
              <a:rPr lang="zh-CN" altLang="en-US" sz="1200" b="0" dirty="0">
                <a:latin typeface="Times New Roman" panose="02020603050405020304" pitchFamily="18" charset="0"/>
              </a:rPr>
            </a:fld>
            <a:endParaRPr lang="zh-CN" altLang="en-US" sz="1200" b="0" dirty="0">
              <a:latin typeface="Times New Roman" panose="02020603050405020304" pitchFamily="18" charset="0"/>
            </a:endParaRPr>
          </a:p>
        </p:txBody>
      </p:sp>
      <p:sp>
        <p:nvSpPr>
          <p:cNvPr id="75778" name="Rectangle 2"/>
          <p:cNvSpPr>
            <a:spLocks noRot="1" noTextEdit="1"/>
          </p:cNvSpPr>
          <p:nvPr>
            <p:ph type="sldImg"/>
          </p:nvPr>
        </p:nvSpPr>
        <p:spPr/>
      </p:sp>
      <p:sp>
        <p:nvSpPr>
          <p:cNvPr id="75779" name="Rectangle 3"/>
          <p:cNvSpPr>
            <a:spLocks noGrp="1"/>
          </p:cNvSpPr>
          <p:nvPr>
            <p:ph type="body"/>
          </p:nvPr>
        </p:nvSpPr>
        <p:spPr>
          <a:xfrm>
            <a:off x="914400" y="4343400"/>
            <a:ext cx="5029200" cy="4114800"/>
          </a:xfrm>
        </p:spPr>
        <p:txBody>
          <a:bodyPr wrap="square" lIns="91440" tIns="45720" rIns="91440" bIns="45720" anchor="t"/>
          <a:p>
            <a:pPr lvl="0" eaLnBrk="1" hangingPunct="1">
              <a:spcBef>
                <a:spcPct val="0"/>
              </a:spcBef>
            </a:pPr>
            <a:r>
              <a:rPr lang="en-US" altLang="zh-CN" sz="2800"/>
              <a:t> </a:t>
            </a:r>
            <a:endParaRPr lang="zh-CN" altLang="en-US" sz="2800" dirty="0"/>
          </a:p>
          <a:p>
            <a:pPr lvl="0" eaLnBrk="1" hangingPunct="1"/>
            <a:endParaRPr lang="zh-CN" altLang="en-US" dirty="0"/>
          </a:p>
        </p:txBody>
      </p:sp>
      <p:sp>
        <p:nvSpPr>
          <p:cNvPr id="75780" name="灯片编号占位符 1"/>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indent="0" algn="r"/>
            <a:fld id="{9A0DB2DC-4C9A-4742-B13C-FB6460FD3503}" type="slidenum">
              <a:rPr lang="zh-CN" altLang="en-US" sz="1200" b="0" dirty="0"/>
            </a:fld>
            <a:endParaRPr lang="zh-CN" altLang="en-US" sz="1200" b="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7" name="Rectangle 7"/>
          <p:cNvSpPr txBox="1">
            <a:spLocks noGrp="1"/>
          </p:cNvSpPr>
          <p:nvPr/>
        </p:nvSpPr>
        <p:spPr>
          <a:xfrm>
            <a:off x="3886200" y="8686800"/>
            <a:ext cx="2971800" cy="457200"/>
          </a:xfrm>
          <a:prstGeom prst="rect">
            <a:avLst/>
          </a:prstGeom>
          <a:noFill/>
          <a:ln w="9525">
            <a:noFill/>
          </a:ln>
        </p:spPr>
        <p:txBody>
          <a:bodyPr anchor="b"/>
          <a:p>
            <a:pPr lvl="0" indent="0" algn="r"/>
            <a:fld id="{9A0DB2DC-4C9A-4742-B13C-FB6460FD3503}" type="slidenum">
              <a:rPr lang="zh-CN" altLang="en-US" sz="1200" b="0" dirty="0">
                <a:latin typeface="Times New Roman" panose="02020603050405020304" pitchFamily="18" charset="0"/>
              </a:rPr>
            </a:fld>
            <a:endParaRPr lang="zh-CN" altLang="en-US" sz="1200" b="0" dirty="0">
              <a:latin typeface="Times New Roman" panose="02020603050405020304" pitchFamily="18" charset="0"/>
            </a:endParaRPr>
          </a:p>
        </p:txBody>
      </p:sp>
      <p:sp>
        <p:nvSpPr>
          <p:cNvPr id="86018" name="Rectangle 2"/>
          <p:cNvSpPr>
            <a:spLocks noRot="1" noTextEdit="1"/>
          </p:cNvSpPr>
          <p:nvPr>
            <p:ph type="sldImg"/>
          </p:nvPr>
        </p:nvSpPr>
        <p:spPr/>
      </p:sp>
      <p:sp>
        <p:nvSpPr>
          <p:cNvPr id="86019" name="Rectangle 3"/>
          <p:cNvSpPr>
            <a:spLocks noGrp="1"/>
          </p:cNvSpPr>
          <p:nvPr>
            <p:ph type="body"/>
          </p:nvPr>
        </p:nvSpPr>
        <p:spPr>
          <a:xfrm>
            <a:off x="914400" y="4343400"/>
            <a:ext cx="5029200" cy="4114800"/>
          </a:xfrm>
        </p:spPr>
        <p:txBody>
          <a:bodyPr wrap="square" lIns="91440" tIns="45720" rIns="91440" bIns="45720" anchor="t"/>
          <a:p>
            <a:pPr lvl="0" eaLnBrk="1" hangingPunct="1"/>
            <a:endParaRPr lang="zh-CN" altLang="en-US" sz="2400" dirty="0">
              <a:sym typeface="Symbol" panose="05050102010706020507" pitchFamily="18" charset="2"/>
            </a:endParaRPr>
          </a:p>
        </p:txBody>
      </p:sp>
      <p:sp>
        <p:nvSpPr>
          <p:cNvPr id="86020" name="灯片编号占位符 1"/>
          <p:cNvSpPr txBox="1">
            <a:spLocks noGrp="1"/>
          </p:cNvSpP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b="0" dirty="0"/>
            </a:fld>
            <a:endParaRPr lang="zh-CN" altLang="en-US" sz="1200" b="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21" name="幻灯片图像占位符 1"/>
          <p:cNvSpPr>
            <a:spLocks noRot="1" noTextEdit="1"/>
          </p:cNvSpPr>
          <p:nvPr>
            <p:ph type="sldImg"/>
          </p:nvPr>
        </p:nvSpPr>
        <p:spPr/>
      </p:sp>
      <p:sp>
        <p:nvSpPr>
          <p:cNvPr id="107522" name="文本占位符 2"/>
          <p:cNvSpPr/>
          <p:nvPr>
            <p:ph type="body"/>
          </p:nvPr>
        </p:nvSpPr>
        <p:spPr/>
        <p:txBody>
          <a:bodyPr wrap="square" lIns="91440" tIns="45720" rIns="91440" bIns="45720" anchor="t"/>
          <a:p>
            <a:pPr lvl="0"/>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fontAlgn="base" hangingPunct="1"/>
            <a:fld id="{9A0DB2DC-4C9A-4742-B13C-FB6460FD3503}" type="slidenum">
              <a:rPr lang="zh-CN" altLang="en-US" sz="1400" b="0" strike="noStrike" noProof="1" dirty="0">
                <a:latin typeface="Arial" panose="020B0604020202020204" pitchFamily="34" charset="0"/>
                <a:ea typeface="宋体" panose="02010600030101010101" pitchFamily="2" charset="-122"/>
                <a:cs typeface="+mn-ea"/>
              </a:rPr>
            </a:fld>
            <a:endParaRPr lang="zh-CN" altLang="en-US" sz="1400" b="0" strike="noStrike" noProof="1"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fontAlgn="base" hangingPunct="1"/>
            <a:fld id="{9A0DB2DC-4C9A-4742-B13C-FB6460FD3503}" type="slidenum">
              <a:rPr lang="zh-CN" altLang="en-US" sz="1400" b="0" strike="noStrike" noProof="1" dirty="0">
                <a:latin typeface="Arial" panose="020B0604020202020204" pitchFamily="34" charset="0"/>
                <a:ea typeface="宋体" panose="02010600030101010101" pitchFamily="2" charset="-122"/>
                <a:cs typeface="+mn-ea"/>
              </a:rPr>
            </a:fld>
            <a:endParaRPr lang="zh-CN" altLang="en-US" sz="1400" b="0" strike="noStrike" noProof="1"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fontAlgn="base" hangingPunct="1"/>
            <a:fld id="{9A0DB2DC-4C9A-4742-B13C-FB6460FD3503}" type="slidenum">
              <a:rPr lang="zh-CN" altLang="en-US" sz="1400" b="0" strike="noStrike" noProof="1" dirty="0">
                <a:latin typeface="Arial" panose="020B0604020202020204" pitchFamily="34" charset="0"/>
                <a:ea typeface="宋体" panose="02010600030101010101" pitchFamily="2" charset="-122"/>
                <a:cs typeface="+mn-ea"/>
              </a:rPr>
            </a:fld>
            <a:endParaRPr lang="zh-CN" altLang="en-US" sz="1400" b="0" strike="noStrike" noProof="1"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fontAlgn="base" hangingPunct="1"/>
            <a:fld id="{9A0DB2DC-4C9A-4742-B13C-FB6460FD3503}" type="slidenum">
              <a:rPr lang="zh-CN" altLang="en-US" sz="1400" b="0" strike="noStrike" noProof="1" dirty="0">
                <a:latin typeface="Arial" panose="020B0604020202020204" pitchFamily="34" charset="0"/>
                <a:ea typeface="宋体" panose="02010600030101010101" pitchFamily="2" charset="-122"/>
                <a:cs typeface="+mn-ea"/>
              </a:rPr>
            </a:fld>
            <a:endParaRPr lang="zh-CN" altLang="en-US" sz="1400" b="0" strike="noStrike" noProof="1"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fontAlgn="base" hangingPunct="1"/>
            <a:fld id="{9A0DB2DC-4C9A-4742-B13C-FB6460FD3503}" type="slidenum">
              <a:rPr lang="zh-CN" altLang="en-US" sz="1400" b="0" strike="noStrike" noProof="1" dirty="0">
                <a:latin typeface="Arial" panose="020B0604020202020204" pitchFamily="34" charset="0"/>
                <a:ea typeface="宋体" panose="02010600030101010101" pitchFamily="2" charset="-122"/>
                <a:cs typeface="+mn-ea"/>
              </a:rPr>
            </a:fld>
            <a:endParaRPr lang="zh-CN" altLang="en-US" sz="1400" b="0" strike="noStrike" noProof="1"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lgn="r" eaLnBrk="1" fontAlgn="base" hangingPunct="1"/>
            <a:fld id="{9A0DB2DC-4C9A-4742-B13C-FB6460FD3503}" type="slidenum">
              <a:rPr lang="zh-CN" altLang="en-US" sz="1400" b="0" strike="noStrike" noProof="1" dirty="0">
                <a:latin typeface="Arial" panose="020B0604020202020204" pitchFamily="34" charset="0"/>
                <a:ea typeface="宋体" panose="02010600030101010101" pitchFamily="2" charset="-122"/>
                <a:cs typeface="+mn-ea"/>
              </a:rPr>
            </a:fld>
            <a:endParaRPr lang="zh-CN" altLang="en-US" sz="1400" b="0" strike="noStrike" noProof="1"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algn="r" eaLnBrk="1" fontAlgn="base" hangingPunct="1"/>
            <a:fld id="{9A0DB2DC-4C9A-4742-B13C-FB6460FD3503}" type="slidenum">
              <a:rPr lang="zh-CN" altLang="en-US" sz="1400" b="0" strike="noStrike" noProof="1" dirty="0">
                <a:latin typeface="Arial" panose="020B0604020202020204" pitchFamily="34" charset="0"/>
                <a:ea typeface="宋体" panose="02010600030101010101" pitchFamily="2" charset="-122"/>
                <a:cs typeface="+mn-ea"/>
              </a:rPr>
            </a:fld>
            <a:endParaRPr lang="zh-CN" altLang="en-US" sz="1400" b="0" strike="noStrike" noProof="1"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algn="r" eaLnBrk="1" fontAlgn="base" hangingPunct="1"/>
            <a:fld id="{9A0DB2DC-4C9A-4742-B13C-FB6460FD3503}" type="slidenum">
              <a:rPr lang="zh-CN" altLang="en-US" sz="1400" b="0" strike="noStrike" noProof="1" dirty="0">
                <a:latin typeface="Arial" panose="020B0604020202020204" pitchFamily="34" charset="0"/>
                <a:ea typeface="宋体" panose="02010600030101010101" pitchFamily="2" charset="-122"/>
                <a:cs typeface="+mn-ea"/>
              </a:rPr>
            </a:fld>
            <a:endParaRPr lang="zh-CN" altLang="en-US" sz="1400" b="0" strike="noStrike" noProof="1"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algn="r" eaLnBrk="1" fontAlgn="base" hangingPunct="1"/>
            <a:fld id="{9A0DB2DC-4C9A-4742-B13C-FB6460FD3503}" type="slidenum">
              <a:rPr lang="zh-CN" altLang="en-US" sz="1400" b="0" strike="noStrike" noProof="1" dirty="0">
                <a:latin typeface="Arial" panose="020B0604020202020204" pitchFamily="34" charset="0"/>
                <a:ea typeface="宋体" panose="02010600030101010101" pitchFamily="2" charset="-122"/>
                <a:cs typeface="+mn-ea"/>
              </a:rPr>
            </a:fld>
            <a:endParaRPr lang="zh-CN" altLang="en-US" sz="1400" b="0" strike="noStrike" noProof="1"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lgn="r" eaLnBrk="1" fontAlgn="base" hangingPunct="1"/>
            <a:fld id="{9A0DB2DC-4C9A-4742-B13C-FB6460FD3503}" type="slidenum">
              <a:rPr lang="zh-CN" altLang="en-US" sz="1400" b="0" strike="noStrike" noProof="1" dirty="0">
                <a:latin typeface="Arial" panose="020B0604020202020204" pitchFamily="34" charset="0"/>
                <a:ea typeface="宋体" panose="02010600030101010101" pitchFamily="2" charset="-122"/>
                <a:cs typeface="+mn-ea"/>
              </a:rPr>
            </a:fld>
            <a:endParaRPr lang="zh-CN" altLang="en-US" sz="1400" b="0" strike="noStrike" noProof="1"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400"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lgn="r" eaLnBrk="1" fontAlgn="base" hangingPunct="1"/>
            <a:fld id="{9A0DB2DC-4C9A-4742-B13C-FB6460FD3503}" type="slidenum">
              <a:rPr lang="zh-CN" altLang="en-US" sz="1400" b="0" strike="noStrike" noProof="1" dirty="0">
                <a:latin typeface="Arial" panose="020B0604020202020204" pitchFamily="34" charset="0"/>
                <a:ea typeface="宋体" panose="02010600030101010101" pitchFamily="2" charset="-122"/>
                <a:cs typeface="+mn-ea"/>
              </a:rPr>
            </a:fld>
            <a:endParaRPr lang="zh-CN" altLang="en-US" sz="1400" b="0" strike="noStrike" noProof="1"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audio" Target="../media/audio2.wav"/><Relationship Id="rId12" Type="http://schemas.openxmlformats.org/officeDocument/2006/relationships/audio" Target="../media/audio1.wav"/><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p>
            <a:pPr lvl="0"/>
            <a:r>
              <a:rPr lang="zh-CN" altLang="en-US" dirty="0"/>
              <a:t>单击此处编辑母版标题样式</a:t>
            </a:r>
            <a:endParaRPr lang="zh-CN" altLang="en-US" dirty="0"/>
          </a:p>
        </p:txBody>
      </p:sp>
      <p:sp>
        <p:nvSpPr>
          <p:cNvPr id="1027" name="文本占位符 1026"/>
          <p:cNvSpPr>
            <a:spLocks noGrp="1"/>
          </p:cNvSpPr>
          <p:nvPr>
            <p:ph type="body"/>
          </p:nvPr>
        </p:nvSpPr>
        <p:spPr>
          <a:xfrm>
            <a:off x="457200" y="1600200"/>
            <a:ext cx="8229600" cy="4525963"/>
          </a:xfrm>
          <a:prstGeom prst="rect">
            <a:avLst/>
          </a:prstGeom>
          <a:noFill/>
          <a:ln w="9525">
            <a:noFill/>
          </a:ln>
        </p:spPr>
        <p:txBody>
          <a:bodyPr anchor="t"/>
          <a:p>
            <a:pPr lvl="0" indent="-34290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buFont typeface="Arial" panose="020B0604020202020204" pitchFamily="34" charset="0"/>
              <a:buNone/>
              <a:defRPr sz="1400" b="0" noProof="1">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buFont typeface="Arial" panose="020B0604020202020204" pitchFamily="34" charset="0"/>
              <a:buNone/>
              <a:defRPr sz="1400" b="0" noProof="1">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灯片编号占位符 1029"/>
          <p:cNvSpPr>
            <a:spLocks noGrp="1"/>
          </p:cNvSpPr>
          <p:nvPr>
            <p:ph type="sldNum" sz="quarter" idx="4"/>
          </p:nvPr>
        </p:nvSpPr>
        <p:spPr>
          <a:xfrm>
            <a:off x="7010400" y="6381750"/>
            <a:ext cx="2133600" cy="476250"/>
          </a:xfrm>
          <a:prstGeom prst="rect">
            <a:avLst/>
          </a:prstGeom>
          <a:noFill/>
          <a:ln w="9525">
            <a:noFill/>
          </a:ln>
        </p:spPr>
        <p:txBody>
          <a:bodyPr vert="horz" wrap="square" lIns="91440" tIns="45720" rIns="91440" bIns="45720" numCol="1" anchor="t" anchorCtr="0" compatLnSpc="1"/>
          <a:p>
            <a:pPr lvl="0" algn="r" eaLnBrk="1" fontAlgn="base" hangingPunct="1"/>
            <a:fld id="{9A0DB2DC-4C9A-4742-B13C-FB6460FD3503}" type="slidenum">
              <a:rPr lang="zh-CN" altLang="en-US" sz="1400" b="0" strike="noStrike" noProof="1" dirty="0">
                <a:latin typeface="Arial" panose="020B0604020202020204" pitchFamily="34" charset="0"/>
                <a:ea typeface="宋体" panose="02010600030101010101" pitchFamily="2" charset="-122"/>
                <a:cs typeface="+mn-ea"/>
              </a:rPr>
            </a:fld>
            <a:endParaRPr lang="zh-CN" altLang="en-US" sz="1400" b="0" strike="noStrike" noProof="1" dirty="0"/>
          </a:p>
        </p:txBody>
      </p:sp>
      <p:sp>
        <p:nvSpPr>
          <p:cNvPr id="1031" name="动作按钮: 开始 1037">
            <a:hlinkClick r:id="" action="ppaction://hlinkshowjump?jump=firstslide" highlightClick="1">
              <a:snd r:embed="rId12" name="click.wav"/>
            </a:hlinkClick>
          </p:cNvPr>
          <p:cNvSpPr>
            <a:spLocks noChangeArrowheads="1"/>
          </p:cNvSpPr>
          <p:nvPr/>
        </p:nvSpPr>
        <p:spPr bwMode="auto">
          <a:xfrm>
            <a:off x="7453313" y="6580188"/>
            <a:ext cx="315913" cy="227013"/>
          </a:xfrm>
          <a:prstGeom prst="actionButtonBeginning">
            <a:avLst/>
          </a:prstGeom>
          <a:gradFill rotWithShape="1">
            <a:gsLst>
              <a:gs pos="0">
                <a:srgbClr val="5E5E76"/>
              </a:gs>
              <a:gs pos="50000">
                <a:srgbClr val="CCCCFF"/>
              </a:gs>
              <a:gs pos="100000">
                <a:srgbClr val="5E5E76"/>
              </a:gs>
            </a:gsLst>
            <a:lin ang="5400000" scaled="1"/>
          </a:gradFill>
          <a:ln w="9525">
            <a:solidFill>
              <a:srgbClr val="9900FF"/>
            </a:solidFill>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2" name="动作按钮: 后退或前一项 1038">
            <a:hlinkClick r:id="" action="ppaction://hlinkshowjump?jump=previousslide" highlightClick="1">
              <a:snd r:embed="rId12" name="click.wav"/>
            </a:hlinkClick>
          </p:cNvPr>
          <p:cNvSpPr>
            <a:spLocks noChangeArrowheads="1"/>
          </p:cNvSpPr>
          <p:nvPr/>
        </p:nvSpPr>
        <p:spPr bwMode="auto">
          <a:xfrm>
            <a:off x="7812088" y="6578600"/>
            <a:ext cx="315913" cy="225425"/>
          </a:xfrm>
          <a:prstGeom prst="actionButtonBackPrevious">
            <a:avLst/>
          </a:prstGeom>
          <a:gradFill rotWithShape="1">
            <a:gsLst>
              <a:gs pos="0">
                <a:srgbClr val="5E5E76"/>
              </a:gs>
              <a:gs pos="50000">
                <a:srgbClr val="CCCCFF"/>
              </a:gs>
              <a:gs pos="100000">
                <a:srgbClr val="5E5E76"/>
              </a:gs>
            </a:gsLst>
            <a:lin ang="5400000" scaled="1"/>
          </a:gradFill>
          <a:ln w="9525">
            <a:solidFill>
              <a:srgbClr val="9900FF"/>
            </a:solidFill>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3" name="动作按钮: 前进或下一项 1039">
            <a:hlinkClick r:id="" action="ppaction://hlinkshowjump?jump=nextslide" highlightClick="1">
              <a:snd r:embed="rId12" name="click.wav"/>
            </a:hlinkClick>
          </p:cNvPr>
          <p:cNvSpPr>
            <a:spLocks noChangeArrowheads="1"/>
          </p:cNvSpPr>
          <p:nvPr/>
        </p:nvSpPr>
        <p:spPr bwMode="auto">
          <a:xfrm>
            <a:off x="8172450" y="6580188"/>
            <a:ext cx="315913" cy="225425"/>
          </a:xfrm>
          <a:prstGeom prst="actionButtonForwardNext">
            <a:avLst/>
          </a:prstGeom>
          <a:gradFill rotWithShape="1">
            <a:gsLst>
              <a:gs pos="0">
                <a:srgbClr val="5E5E76"/>
              </a:gs>
              <a:gs pos="50000">
                <a:srgbClr val="CCCCFF"/>
              </a:gs>
              <a:gs pos="100000">
                <a:srgbClr val="5E5E76"/>
              </a:gs>
            </a:gsLst>
            <a:lin ang="5400000" scaled="1"/>
          </a:gradFill>
          <a:ln w="9525">
            <a:solidFill>
              <a:srgbClr val="9900FF"/>
            </a:solidFill>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4" name="动作按钮: 结束 1040">
            <a:hlinkClick r:id="" action="ppaction://hlinkshowjump?jump=endshow" highlightClick="1">
              <a:snd r:embed="rId13" name="push.wav"/>
            </a:hlinkClick>
          </p:cNvPr>
          <p:cNvSpPr>
            <a:spLocks noChangeArrowheads="1"/>
          </p:cNvSpPr>
          <p:nvPr/>
        </p:nvSpPr>
        <p:spPr bwMode="auto">
          <a:xfrm>
            <a:off x="8532813" y="6580188"/>
            <a:ext cx="315913" cy="225425"/>
          </a:xfrm>
          <a:prstGeom prst="actionButtonEnd">
            <a:avLst/>
          </a:prstGeom>
          <a:gradFill rotWithShape="1">
            <a:gsLst>
              <a:gs pos="0">
                <a:srgbClr val="5E5E76"/>
              </a:gs>
              <a:gs pos="50000">
                <a:srgbClr val="CCCCFF"/>
              </a:gs>
              <a:gs pos="100000">
                <a:srgbClr val="5E5E76"/>
              </a:gs>
            </a:gsLst>
            <a:lin ang="5400000" scaled="1"/>
          </a:gradFill>
          <a:ln w="9525">
            <a:solidFill>
              <a:srgbClr val="9900FF"/>
            </a:solidFill>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sz="2800" b="1"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None/>
        <a:defRPr sz="2800" b="1"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None/>
        <a:defRPr sz="2800" b="1"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None/>
        <a:defRPr sz="2800" b="1"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None/>
        <a:defRPr sz="2800" b="1"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None/>
        <a:defRPr sz="2800" b="1"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None/>
        <a:defRPr sz="2800" b="1"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None/>
        <a:defRPr sz="2800" b="1"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oleObject" Target="../embeddings/oleObject5.bin"/><Relationship Id="rId8" Type="http://schemas.openxmlformats.org/officeDocument/2006/relationships/image" Target="../media/image4.wmf"/><Relationship Id="rId7" Type="http://schemas.openxmlformats.org/officeDocument/2006/relationships/oleObject" Target="../embeddings/oleObject4.bin"/><Relationship Id="rId6" Type="http://schemas.openxmlformats.org/officeDocument/2006/relationships/image" Target="../media/image3.wmf"/><Relationship Id="rId5" Type="http://schemas.openxmlformats.org/officeDocument/2006/relationships/oleObject" Target="../embeddings/oleObject3.bin"/><Relationship Id="rId4" Type="http://schemas.openxmlformats.org/officeDocument/2006/relationships/image" Target="../media/image2.wmf"/><Relationship Id="rId3" Type="http://schemas.openxmlformats.org/officeDocument/2006/relationships/oleObject" Target="../embeddings/oleObject2.bin"/><Relationship Id="rId24" Type="http://schemas.openxmlformats.org/officeDocument/2006/relationships/vmlDrawing" Target="../drawings/vmlDrawing1.vml"/><Relationship Id="rId23" Type="http://schemas.openxmlformats.org/officeDocument/2006/relationships/slideLayout" Target="../slideLayouts/slideLayout7.xml"/><Relationship Id="rId22" Type="http://schemas.openxmlformats.org/officeDocument/2006/relationships/image" Target="../media/image10.wmf"/><Relationship Id="rId21" Type="http://schemas.openxmlformats.org/officeDocument/2006/relationships/oleObject" Target="../embeddings/oleObject12.bin"/><Relationship Id="rId20" Type="http://schemas.openxmlformats.org/officeDocument/2006/relationships/image" Target="../media/image9.wmf"/><Relationship Id="rId2" Type="http://schemas.openxmlformats.org/officeDocument/2006/relationships/image" Target="../media/image1.wmf"/><Relationship Id="rId19" Type="http://schemas.openxmlformats.org/officeDocument/2006/relationships/oleObject" Target="../embeddings/oleObject11.bin"/><Relationship Id="rId18" Type="http://schemas.openxmlformats.org/officeDocument/2006/relationships/image" Target="../media/image8.wmf"/><Relationship Id="rId17" Type="http://schemas.openxmlformats.org/officeDocument/2006/relationships/oleObject" Target="../embeddings/oleObject10.bin"/><Relationship Id="rId16" Type="http://schemas.openxmlformats.org/officeDocument/2006/relationships/oleObject" Target="../embeddings/oleObject9.bin"/><Relationship Id="rId15" Type="http://schemas.openxmlformats.org/officeDocument/2006/relationships/oleObject" Target="../embeddings/oleObject8.bin"/><Relationship Id="rId14" Type="http://schemas.openxmlformats.org/officeDocument/2006/relationships/image" Target="../media/image7.wmf"/><Relationship Id="rId13" Type="http://schemas.openxmlformats.org/officeDocument/2006/relationships/oleObject" Target="../embeddings/oleObject7.bin"/><Relationship Id="rId12" Type="http://schemas.openxmlformats.org/officeDocument/2006/relationships/image" Target="../media/image6.wmf"/><Relationship Id="rId11" Type="http://schemas.openxmlformats.org/officeDocument/2006/relationships/oleObject" Target="../embeddings/oleObject6.bin"/><Relationship Id="rId10" Type="http://schemas.openxmlformats.org/officeDocument/2006/relationships/image" Target="../media/image5.wmf"/><Relationship Id="rId1"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9" Type="http://schemas.openxmlformats.org/officeDocument/2006/relationships/oleObject" Target="../embeddings/oleObject62.bin"/><Relationship Id="rId8" Type="http://schemas.openxmlformats.org/officeDocument/2006/relationships/image" Target="../media/image48.wmf"/><Relationship Id="rId7" Type="http://schemas.openxmlformats.org/officeDocument/2006/relationships/oleObject" Target="../embeddings/oleObject61.bin"/><Relationship Id="rId6" Type="http://schemas.openxmlformats.org/officeDocument/2006/relationships/image" Target="../media/image47.wmf"/><Relationship Id="rId5" Type="http://schemas.openxmlformats.org/officeDocument/2006/relationships/oleObject" Target="../embeddings/oleObject60.bin"/><Relationship Id="rId4" Type="http://schemas.openxmlformats.org/officeDocument/2006/relationships/image" Target="../media/image46.wmf"/><Relationship Id="rId3" Type="http://schemas.openxmlformats.org/officeDocument/2006/relationships/oleObject" Target="../embeddings/oleObject59.bin"/><Relationship Id="rId21" Type="http://schemas.openxmlformats.org/officeDocument/2006/relationships/vmlDrawing" Target="../drawings/vmlDrawing9.vml"/><Relationship Id="rId20" Type="http://schemas.openxmlformats.org/officeDocument/2006/relationships/slideLayout" Target="../slideLayouts/slideLayout7.xml"/><Relationship Id="rId2" Type="http://schemas.openxmlformats.org/officeDocument/2006/relationships/image" Target="../media/image45.wmf"/><Relationship Id="rId19" Type="http://schemas.openxmlformats.org/officeDocument/2006/relationships/oleObject" Target="../embeddings/oleObject67.bin"/><Relationship Id="rId18" Type="http://schemas.openxmlformats.org/officeDocument/2006/relationships/image" Target="../media/image53.wmf"/><Relationship Id="rId17" Type="http://schemas.openxmlformats.org/officeDocument/2006/relationships/oleObject" Target="../embeddings/oleObject66.bin"/><Relationship Id="rId16" Type="http://schemas.openxmlformats.org/officeDocument/2006/relationships/image" Target="../media/image52.wmf"/><Relationship Id="rId15" Type="http://schemas.openxmlformats.org/officeDocument/2006/relationships/oleObject" Target="../embeddings/oleObject65.bin"/><Relationship Id="rId14" Type="http://schemas.openxmlformats.org/officeDocument/2006/relationships/image" Target="../media/image51.wmf"/><Relationship Id="rId13" Type="http://schemas.openxmlformats.org/officeDocument/2006/relationships/oleObject" Target="../embeddings/oleObject64.bin"/><Relationship Id="rId12" Type="http://schemas.openxmlformats.org/officeDocument/2006/relationships/image" Target="../media/image50.wmf"/><Relationship Id="rId11" Type="http://schemas.openxmlformats.org/officeDocument/2006/relationships/oleObject" Target="../embeddings/oleObject63.bin"/><Relationship Id="rId10" Type="http://schemas.openxmlformats.org/officeDocument/2006/relationships/image" Target="../media/image49.wmf"/><Relationship Id="rId1" Type="http://schemas.openxmlformats.org/officeDocument/2006/relationships/oleObject" Target="../embeddings/oleObject58.bin"/></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56.wmf"/><Relationship Id="rId7" Type="http://schemas.openxmlformats.org/officeDocument/2006/relationships/oleObject" Target="../embeddings/oleObject71.bin"/><Relationship Id="rId6" Type="http://schemas.openxmlformats.org/officeDocument/2006/relationships/image" Target="../media/image55.wmf"/><Relationship Id="rId5" Type="http://schemas.openxmlformats.org/officeDocument/2006/relationships/oleObject" Target="../embeddings/oleObject70.bin"/><Relationship Id="rId4" Type="http://schemas.openxmlformats.org/officeDocument/2006/relationships/image" Target="../media/image54.wmf"/><Relationship Id="rId3" Type="http://schemas.openxmlformats.org/officeDocument/2006/relationships/oleObject" Target="../embeddings/oleObject69.bin"/><Relationship Id="rId2" Type="http://schemas.openxmlformats.org/officeDocument/2006/relationships/image" Target="../media/image7.wmf"/><Relationship Id="rId10" Type="http://schemas.openxmlformats.org/officeDocument/2006/relationships/vmlDrawing" Target="../drawings/vmlDrawing10.vml"/><Relationship Id="rId1" Type="http://schemas.openxmlformats.org/officeDocument/2006/relationships/oleObject" Target="../embeddings/oleObject68.bin"/></Relationships>
</file>

<file path=ppt/slides/_rels/slide12.xml.rels><?xml version="1.0" encoding="UTF-8" standalone="yes"?>
<Relationships xmlns="http://schemas.openxmlformats.org/package/2006/relationships"><Relationship Id="rId9" Type="http://schemas.openxmlformats.org/officeDocument/2006/relationships/oleObject" Target="../embeddings/oleObject75.bin"/><Relationship Id="rId8" Type="http://schemas.openxmlformats.org/officeDocument/2006/relationships/image" Target="../media/image60.wmf"/><Relationship Id="rId7" Type="http://schemas.openxmlformats.org/officeDocument/2006/relationships/oleObject" Target="../embeddings/oleObject74.bin"/><Relationship Id="rId6" Type="http://schemas.openxmlformats.org/officeDocument/2006/relationships/image" Target="../media/image59.wmf"/><Relationship Id="rId5" Type="http://schemas.openxmlformats.org/officeDocument/2006/relationships/oleObject" Target="../embeddings/oleObject73.bin"/><Relationship Id="rId4" Type="http://schemas.openxmlformats.org/officeDocument/2006/relationships/image" Target="../media/image58.wmf"/><Relationship Id="rId3" Type="http://schemas.openxmlformats.org/officeDocument/2006/relationships/oleObject" Target="../embeddings/oleObject72.bin"/><Relationship Id="rId2" Type="http://schemas.openxmlformats.org/officeDocument/2006/relationships/image" Target="C:/Users/zls/Desktop/&#19978;&#35838;&#35838;&#20214;&#21450;&#32032;&#26448;/NULL" TargetMode="External"/><Relationship Id="rId12" Type="http://schemas.openxmlformats.org/officeDocument/2006/relationships/vmlDrawing" Target="../drawings/vmlDrawing11.vml"/><Relationship Id="rId11" Type="http://schemas.openxmlformats.org/officeDocument/2006/relationships/slideLayout" Target="../slideLayouts/slideLayout7.xml"/><Relationship Id="rId10" Type="http://schemas.openxmlformats.org/officeDocument/2006/relationships/image" Target="../media/image61.wmf"/><Relationship Id="rId1" Type="http://schemas.openxmlformats.org/officeDocument/2006/relationships/image" Target="../media/image57.png"/></Relationships>
</file>

<file path=ppt/slides/_rels/slide13.xml.rels><?xml version="1.0" encoding="UTF-8" standalone="yes"?>
<Relationships xmlns="http://schemas.openxmlformats.org/package/2006/relationships"><Relationship Id="rId9" Type="http://schemas.openxmlformats.org/officeDocument/2006/relationships/oleObject" Target="../embeddings/oleObject80.bin"/><Relationship Id="rId8" Type="http://schemas.openxmlformats.org/officeDocument/2006/relationships/image" Target="../media/image65.wmf"/><Relationship Id="rId7" Type="http://schemas.openxmlformats.org/officeDocument/2006/relationships/oleObject" Target="../embeddings/oleObject79.bin"/><Relationship Id="rId6" Type="http://schemas.openxmlformats.org/officeDocument/2006/relationships/image" Target="../media/image64.wmf"/><Relationship Id="rId5" Type="http://schemas.openxmlformats.org/officeDocument/2006/relationships/oleObject" Target="../embeddings/oleObject78.bin"/><Relationship Id="rId4" Type="http://schemas.openxmlformats.org/officeDocument/2006/relationships/image" Target="../media/image63.wmf"/><Relationship Id="rId3" Type="http://schemas.openxmlformats.org/officeDocument/2006/relationships/oleObject" Target="../embeddings/oleObject77.bin"/><Relationship Id="rId2" Type="http://schemas.openxmlformats.org/officeDocument/2006/relationships/image" Target="../media/image62.wmf"/><Relationship Id="rId12" Type="http://schemas.openxmlformats.org/officeDocument/2006/relationships/vmlDrawing" Target="../drawings/vmlDrawing12.vml"/><Relationship Id="rId11" Type="http://schemas.openxmlformats.org/officeDocument/2006/relationships/slideLayout" Target="../slideLayouts/slideLayout7.xml"/><Relationship Id="rId10" Type="http://schemas.openxmlformats.org/officeDocument/2006/relationships/image" Target="../media/image66.wmf"/><Relationship Id="rId1" Type="http://schemas.openxmlformats.org/officeDocument/2006/relationships/oleObject" Target="../embeddings/oleObject76.bin"/></Relationships>
</file>

<file path=ppt/slides/_rels/slide14.xml.rels><?xml version="1.0" encoding="UTF-8" standalone="yes"?>
<Relationships xmlns="http://schemas.openxmlformats.org/package/2006/relationships"><Relationship Id="rId9" Type="http://schemas.openxmlformats.org/officeDocument/2006/relationships/oleObject" Target="../embeddings/oleObject85.bin"/><Relationship Id="rId8" Type="http://schemas.openxmlformats.org/officeDocument/2006/relationships/image" Target="../media/image70.wmf"/><Relationship Id="rId7" Type="http://schemas.openxmlformats.org/officeDocument/2006/relationships/oleObject" Target="../embeddings/oleObject84.bin"/><Relationship Id="rId6" Type="http://schemas.openxmlformats.org/officeDocument/2006/relationships/image" Target="../media/image69.wmf"/><Relationship Id="rId5" Type="http://schemas.openxmlformats.org/officeDocument/2006/relationships/oleObject" Target="../embeddings/oleObject83.bin"/><Relationship Id="rId4" Type="http://schemas.openxmlformats.org/officeDocument/2006/relationships/image" Target="../media/image68.wmf"/><Relationship Id="rId3" Type="http://schemas.openxmlformats.org/officeDocument/2006/relationships/oleObject" Target="../embeddings/oleObject82.bin"/><Relationship Id="rId2" Type="http://schemas.openxmlformats.org/officeDocument/2006/relationships/image" Target="../media/image67.wmf"/><Relationship Id="rId12" Type="http://schemas.openxmlformats.org/officeDocument/2006/relationships/vmlDrawing" Target="../drawings/vmlDrawing13.vml"/><Relationship Id="rId11" Type="http://schemas.openxmlformats.org/officeDocument/2006/relationships/slideLayout" Target="../slideLayouts/slideLayout7.xml"/><Relationship Id="rId10" Type="http://schemas.openxmlformats.org/officeDocument/2006/relationships/image" Target="../media/image71.wmf"/><Relationship Id="rId1" Type="http://schemas.openxmlformats.org/officeDocument/2006/relationships/oleObject" Target="../embeddings/oleObject81.bin"/></Relationships>
</file>

<file path=ppt/slides/_rels/slide15.xml.rels><?xml version="1.0" encoding="UTF-8" standalone="yes"?>
<Relationships xmlns="http://schemas.openxmlformats.org/package/2006/relationships"><Relationship Id="rId9" Type="http://schemas.openxmlformats.org/officeDocument/2006/relationships/oleObject" Target="../embeddings/oleObject90.bin"/><Relationship Id="rId8" Type="http://schemas.openxmlformats.org/officeDocument/2006/relationships/image" Target="../media/image75.wmf"/><Relationship Id="rId7" Type="http://schemas.openxmlformats.org/officeDocument/2006/relationships/oleObject" Target="../embeddings/oleObject89.bin"/><Relationship Id="rId6" Type="http://schemas.openxmlformats.org/officeDocument/2006/relationships/image" Target="../media/image74.wmf"/><Relationship Id="rId5" Type="http://schemas.openxmlformats.org/officeDocument/2006/relationships/oleObject" Target="../embeddings/oleObject88.bin"/><Relationship Id="rId4" Type="http://schemas.openxmlformats.org/officeDocument/2006/relationships/image" Target="../media/image73.wmf"/><Relationship Id="rId34" Type="http://schemas.openxmlformats.org/officeDocument/2006/relationships/vmlDrawing" Target="../drawings/vmlDrawing14.vml"/><Relationship Id="rId33" Type="http://schemas.openxmlformats.org/officeDocument/2006/relationships/slideLayout" Target="../slideLayouts/slideLayout7.xml"/><Relationship Id="rId32" Type="http://schemas.openxmlformats.org/officeDocument/2006/relationships/image" Target="../media/image87.wmf"/><Relationship Id="rId31" Type="http://schemas.openxmlformats.org/officeDocument/2006/relationships/oleObject" Target="../embeddings/oleObject101.bin"/><Relationship Id="rId30" Type="http://schemas.openxmlformats.org/officeDocument/2006/relationships/image" Target="../media/image86.wmf"/><Relationship Id="rId3" Type="http://schemas.openxmlformats.org/officeDocument/2006/relationships/oleObject" Target="../embeddings/oleObject87.bin"/><Relationship Id="rId29" Type="http://schemas.openxmlformats.org/officeDocument/2006/relationships/oleObject" Target="../embeddings/oleObject100.bin"/><Relationship Id="rId28" Type="http://schemas.openxmlformats.org/officeDocument/2006/relationships/image" Target="../media/image85.wmf"/><Relationship Id="rId27" Type="http://schemas.openxmlformats.org/officeDocument/2006/relationships/oleObject" Target="../embeddings/oleObject99.bin"/><Relationship Id="rId26" Type="http://schemas.openxmlformats.org/officeDocument/2006/relationships/image" Target="../media/image84.wmf"/><Relationship Id="rId25" Type="http://schemas.openxmlformats.org/officeDocument/2006/relationships/oleObject" Target="../embeddings/oleObject98.bin"/><Relationship Id="rId24" Type="http://schemas.openxmlformats.org/officeDocument/2006/relationships/image" Target="../media/image83.wmf"/><Relationship Id="rId23" Type="http://schemas.openxmlformats.org/officeDocument/2006/relationships/oleObject" Target="../embeddings/oleObject97.bin"/><Relationship Id="rId22" Type="http://schemas.openxmlformats.org/officeDocument/2006/relationships/image" Target="../media/image82.wmf"/><Relationship Id="rId21" Type="http://schemas.openxmlformats.org/officeDocument/2006/relationships/oleObject" Target="../embeddings/oleObject96.bin"/><Relationship Id="rId20" Type="http://schemas.openxmlformats.org/officeDocument/2006/relationships/image" Target="../media/image81.wmf"/><Relationship Id="rId2" Type="http://schemas.openxmlformats.org/officeDocument/2006/relationships/image" Target="../media/image72.wmf"/><Relationship Id="rId19" Type="http://schemas.openxmlformats.org/officeDocument/2006/relationships/oleObject" Target="../embeddings/oleObject95.bin"/><Relationship Id="rId18" Type="http://schemas.openxmlformats.org/officeDocument/2006/relationships/image" Target="../media/image80.wmf"/><Relationship Id="rId17" Type="http://schemas.openxmlformats.org/officeDocument/2006/relationships/oleObject" Target="../embeddings/oleObject94.bin"/><Relationship Id="rId16" Type="http://schemas.openxmlformats.org/officeDocument/2006/relationships/image" Target="../media/image79.wmf"/><Relationship Id="rId15" Type="http://schemas.openxmlformats.org/officeDocument/2006/relationships/oleObject" Target="../embeddings/oleObject93.bin"/><Relationship Id="rId14" Type="http://schemas.openxmlformats.org/officeDocument/2006/relationships/image" Target="../media/image78.wmf"/><Relationship Id="rId13" Type="http://schemas.openxmlformats.org/officeDocument/2006/relationships/oleObject" Target="../embeddings/oleObject92.bin"/><Relationship Id="rId12" Type="http://schemas.openxmlformats.org/officeDocument/2006/relationships/image" Target="../media/image77.wmf"/><Relationship Id="rId11" Type="http://schemas.openxmlformats.org/officeDocument/2006/relationships/oleObject" Target="../embeddings/oleObject91.bin"/><Relationship Id="rId10" Type="http://schemas.openxmlformats.org/officeDocument/2006/relationships/image" Target="../media/image76.wmf"/><Relationship Id="rId1" Type="http://schemas.openxmlformats.org/officeDocument/2006/relationships/oleObject" Target="../embeddings/oleObject86.bin"/></Relationships>
</file>

<file path=ppt/slides/_rels/slide16.xml.rels><?xml version="1.0" encoding="UTF-8" standalone="yes"?>
<Relationships xmlns="http://schemas.openxmlformats.org/package/2006/relationships"><Relationship Id="rId9" Type="http://schemas.openxmlformats.org/officeDocument/2006/relationships/oleObject" Target="../embeddings/oleObject106.bin"/><Relationship Id="rId8" Type="http://schemas.openxmlformats.org/officeDocument/2006/relationships/image" Target="../media/image81.wmf"/><Relationship Id="rId7" Type="http://schemas.openxmlformats.org/officeDocument/2006/relationships/oleObject" Target="../embeddings/oleObject105.bin"/><Relationship Id="rId6" Type="http://schemas.openxmlformats.org/officeDocument/2006/relationships/image" Target="../media/image80.wmf"/><Relationship Id="rId5" Type="http://schemas.openxmlformats.org/officeDocument/2006/relationships/oleObject" Target="../embeddings/oleObject104.bin"/><Relationship Id="rId4" Type="http://schemas.openxmlformats.org/officeDocument/2006/relationships/image" Target="../media/image89.wmf"/><Relationship Id="rId3" Type="http://schemas.openxmlformats.org/officeDocument/2006/relationships/oleObject" Target="../embeddings/oleObject103.bin"/><Relationship Id="rId2" Type="http://schemas.openxmlformats.org/officeDocument/2006/relationships/image" Target="../media/image88.wmf"/><Relationship Id="rId14" Type="http://schemas.openxmlformats.org/officeDocument/2006/relationships/vmlDrawing" Target="../drawings/vmlDrawing15.vml"/><Relationship Id="rId13" Type="http://schemas.openxmlformats.org/officeDocument/2006/relationships/slideLayout" Target="../slideLayouts/slideLayout7.xml"/><Relationship Id="rId12" Type="http://schemas.openxmlformats.org/officeDocument/2006/relationships/image" Target="../media/image84.wmf"/><Relationship Id="rId11" Type="http://schemas.openxmlformats.org/officeDocument/2006/relationships/oleObject" Target="../embeddings/oleObject107.bin"/><Relationship Id="rId10" Type="http://schemas.openxmlformats.org/officeDocument/2006/relationships/image" Target="../media/image82.wmf"/><Relationship Id="rId1" Type="http://schemas.openxmlformats.org/officeDocument/2006/relationships/oleObject" Target="../embeddings/oleObject102.bin"/></Relationships>
</file>

<file path=ppt/slides/_rels/slide17.xml.rels><?xml version="1.0" encoding="UTF-8" standalone="yes"?>
<Relationships xmlns="http://schemas.openxmlformats.org/package/2006/relationships"><Relationship Id="rId4" Type="http://schemas.openxmlformats.org/officeDocument/2006/relationships/vmlDrawing" Target="../drawings/vmlDrawing16.vml"/><Relationship Id="rId3" Type="http://schemas.openxmlformats.org/officeDocument/2006/relationships/slideLayout" Target="../slideLayouts/slideLayout7.xml"/><Relationship Id="rId2" Type="http://schemas.openxmlformats.org/officeDocument/2006/relationships/image" Target="../media/image90.wmf"/><Relationship Id="rId1" Type="http://schemas.openxmlformats.org/officeDocument/2006/relationships/oleObject" Target="../embeddings/oleObject108.bin"/></Relationships>
</file>

<file path=ppt/slides/_rels/slide18.xml.rels><?xml version="1.0" encoding="UTF-8" standalone="yes"?>
<Relationships xmlns="http://schemas.openxmlformats.org/package/2006/relationships"><Relationship Id="rId9" Type="http://schemas.openxmlformats.org/officeDocument/2006/relationships/oleObject" Target="../embeddings/oleObject113.bin"/><Relationship Id="rId8" Type="http://schemas.openxmlformats.org/officeDocument/2006/relationships/image" Target="../media/image94.wmf"/><Relationship Id="rId7" Type="http://schemas.openxmlformats.org/officeDocument/2006/relationships/oleObject" Target="../embeddings/oleObject112.bin"/><Relationship Id="rId6" Type="http://schemas.openxmlformats.org/officeDocument/2006/relationships/image" Target="../media/image93.wmf"/><Relationship Id="rId5" Type="http://schemas.openxmlformats.org/officeDocument/2006/relationships/oleObject" Target="../embeddings/oleObject111.bin"/><Relationship Id="rId4" Type="http://schemas.openxmlformats.org/officeDocument/2006/relationships/image" Target="../media/image92.wmf"/><Relationship Id="rId30" Type="http://schemas.openxmlformats.org/officeDocument/2006/relationships/vmlDrawing" Target="../drawings/vmlDrawing17.vml"/><Relationship Id="rId3" Type="http://schemas.openxmlformats.org/officeDocument/2006/relationships/oleObject" Target="../embeddings/oleObject110.bin"/><Relationship Id="rId29" Type="http://schemas.openxmlformats.org/officeDocument/2006/relationships/slideLayout" Target="../slideLayouts/slideLayout7.xml"/><Relationship Id="rId28" Type="http://schemas.openxmlformats.org/officeDocument/2006/relationships/image" Target="../media/image104.wmf"/><Relationship Id="rId27" Type="http://schemas.openxmlformats.org/officeDocument/2006/relationships/oleObject" Target="../embeddings/oleObject122.bin"/><Relationship Id="rId26" Type="http://schemas.openxmlformats.org/officeDocument/2006/relationships/image" Target="../media/image103.wmf"/><Relationship Id="rId25" Type="http://schemas.openxmlformats.org/officeDocument/2006/relationships/oleObject" Target="../embeddings/oleObject121.bin"/><Relationship Id="rId24" Type="http://schemas.openxmlformats.org/officeDocument/2006/relationships/image" Target="../media/image102.wmf"/><Relationship Id="rId23" Type="http://schemas.openxmlformats.org/officeDocument/2006/relationships/oleObject" Target="../embeddings/oleObject120.bin"/><Relationship Id="rId22" Type="http://schemas.openxmlformats.org/officeDocument/2006/relationships/image" Target="../media/image101.wmf"/><Relationship Id="rId21" Type="http://schemas.openxmlformats.org/officeDocument/2006/relationships/oleObject" Target="../embeddings/oleObject119.bin"/><Relationship Id="rId20" Type="http://schemas.openxmlformats.org/officeDocument/2006/relationships/image" Target="../media/image100.wmf"/><Relationship Id="rId2" Type="http://schemas.openxmlformats.org/officeDocument/2006/relationships/image" Target="../media/image91.wmf"/><Relationship Id="rId19" Type="http://schemas.openxmlformats.org/officeDocument/2006/relationships/oleObject" Target="../embeddings/oleObject118.bin"/><Relationship Id="rId18" Type="http://schemas.openxmlformats.org/officeDocument/2006/relationships/image" Target="../media/image99.wmf"/><Relationship Id="rId17" Type="http://schemas.openxmlformats.org/officeDocument/2006/relationships/oleObject" Target="../embeddings/oleObject117.bin"/><Relationship Id="rId16" Type="http://schemas.openxmlformats.org/officeDocument/2006/relationships/image" Target="../media/image98.wmf"/><Relationship Id="rId15" Type="http://schemas.openxmlformats.org/officeDocument/2006/relationships/oleObject" Target="../embeddings/oleObject116.bin"/><Relationship Id="rId14" Type="http://schemas.openxmlformats.org/officeDocument/2006/relationships/image" Target="../media/image97.wmf"/><Relationship Id="rId13" Type="http://schemas.openxmlformats.org/officeDocument/2006/relationships/oleObject" Target="../embeddings/oleObject115.bin"/><Relationship Id="rId12" Type="http://schemas.openxmlformats.org/officeDocument/2006/relationships/image" Target="../media/image96.wmf"/><Relationship Id="rId11" Type="http://schemas.openxmlformats.org/officeDocument/2006/relationships/oleObject" Target="../embeddings/oleObject114.bin"/><Relationship Id="rId10" Type="http://schemas.openxmlformats.org/officeDocument/2006/relationships/image" Target="../media/image95.wmf"/><Relationship Id="rId1" Type="http://schemas.openxmlformats.org/officeDocument/2006/relationships/oleObject" Target="../embeddings/oleObject109.bin"/></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08.wmf"/><Relationship Id="rId7" Type="http://schemas.openxmlformats.org/officeDocument/2006/relationships/oleObject" Target="../embeddings/oleObject126.bin"/><Relationship Id="rId6" Type="http://schemas.openxmlformats.org/officeDocument/2006/relationships/image" Target="../media/image107.wmf"/><Relationship Id="rId5" Type="http://schemas.openxmlformats.org/officeDocument/2006/relationships/oleObject" Target="../embeddings/oleObject125.bin"/><Relationship Id="rId4" Type="http://schemas.openxmlformats.org/officeDocument/2006/relationships/image" Target="../media/image106.wmf"/><Relationship Id="rId3" Type="http://schemas.openxmlformats.org/officeDocument/2006/relationships/oleObject" Target="../embeddings/oleObject124.bin"/><Relationship Id="rId2" Type="http://schemas.openxmlformats.org/officeDocument/2006/relationships/image" Target="../media/image105.wmf"/><Relationship Id="rId10" Type="http://schemas.openxmlformats.org/officeDocument/2006/relationships/vmlDrawing" Target="../drawings/vmlDrawing18.vml"/><Relationship Id="rId1" Type="http://schemas.openxmlformats.org/officeDocument/2006/relationships/oleObject" Target="../embeddings/oleObject123.bin"/></Relationships>
</file>

<file path=ppt/slides/_rels/slide2.xml.rels><?xml version="1.0" encoding="UTF-8" standalone="yes"?>
<Relationships xmlns="http://schemas.openxmlformats.org/package/2006/relationships"><Relationship Id="rId9" Type="http://schemas.openxmlformats.org/officeDocument/2006/relationships/oleObject" Target="../embeddings/oleObject17.bin"/><Relationship Id="rId8" Type="http://schemas.openxmlformats.org/officeDocument/2006/relationships/image" Target="../media/image11.wmf"/><Relationship Id="rId7" Type="http://schemas.openxmlformats.org/officeDocument/2006/relationships/oleObject" Target="../embeddings/oleObject16.bin"/><Relationship Id="rId6" Type="http://schemas.openxmlformats.org/officeDocument/2006/relationships/image" Target="../media/image5.wmf"/><Relationship Id="rId5" Type="http://schemas.openxmlformats.org/officeDocument/2006/relationships/oleObject" Target="../embeddings/oleObject15.bin"/><Relationship Id="rId4" Type="http://schemas.openxmlformats.org/officeDocument/2006/relationships/image" Target="../media/image4.wmf"/><Relationship Id="rId3" Type="http://schemas.openxmlformats.org/officeDocument/2006/relationships/oleObject" Target="../embeddings/oleObject14.bin"/><Relationship Id="rId26" Type="http://schemas.openxmlformats.org/officeDocument/2006/relationships/vmlDrawing" Target="../drawings/vmlDrawing2.vml"/><Relationship Id="rId25" Type="http://schemas.openxmlformats.org/officeDocument/2006/relationships/slideLayout" Target="../slideLayouts/slideLayout7.xml"/><Relationship Id="rId24" Type="http://schemas.openxmlformats.org/officeDocument/2006/relationships/oleObject" Target="../embeddings/oleObject25.bin"/><Relationship Id="rId23" Type="http://schemas.openxmlformats.org/officeDocument/2006/relationships/oleObject" Target="../embeddings/oleObject24.bin"/><Relationship Id="rId22" Type="http://schemas.openxmlformats.org/officeDocument/2006/relationships/image" Target="../media/image7.wmf"/><Relationship Id="rId21" Type="http://schemas.openxmlformats.org/officeDocument/2006/relationships/oleObject" Target="../embeddings/oleObject23.bin"/><Relationship Id="rId20" Type="http://schemas.openxmlformats.org/officeDocument/2006/relationships/image" Target="../media/image13.wmf"/><Relationship Id="rId2" Type="http://schemas.openxmlformats.org/officeDocument/2006/relationships/image" Target="../media/image3.wmf"/><Relationship Id="rId19" Type="http://schemas.openxmlformats.org/officeDocument/2006/relationships/oleObject" Target="../embeddings/oleObject22.bin"/><Relationship Id="rId18" Type="http://schemas.openxmlformats.org/officeDocument/2006/relationships/image" Target="../media/image6.wmf"/><Relationship Id="rId17" Type="http://schemas.openxmlformats.org/officeDocument/2006/relationships/oleObject" Target="../embeddings/oleObject21.bin"/><Relationship Id="rId16" Type="http://schemas.openxmlformats.org/officeDocument/2006/relationships/image" Target="../media/image10.wmf"/><Relationship Id="rId15" Type="http://schemas.openxmlformats.org/officeDocument/2006/relationships/oleObject" Target="../embeddings/oleObject20.bin"/><Relationship Id="rId14" Type="http://schemas.openxmlformats.org/officeDocument/2006/relationships/image" Target="../media/image9.wmf"/><Relationship Id="rId13" Type="http://schemas.openxmlformats.org/officeDocument/2006/relationships/oleObject" Target="../embeddings/oleObject19.bin"/><Relationship Id="rId12" Type="http://schemas.openxmlformats.org/officeDocument/2006/relationships/image" Target="../media/image8.wmf"/><Relationship Id="rId11" Type="http://schemas.openxmlformats.org/officeDocument/2006/relationships/oleObject" Target="../embeddings/oleObject18.bin"/><Relationship Id="rId10" Type="http://schemas.openxmlformats.org/officeDocument/2006/relationships/image" Target="../media/image12.wmf"/><Relationship Id="rId1" Type="http://schemas.openxmlformats.org/officeDocument/2006/relationships/oleObject" Target="../embeddings/oleObject13.bin"/></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9.jpe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111.png"/><Relationship Id="rId1" Type="http://schemas.openxmlformats.org/officeDocument/2006/relationships/image" Target="../media/image110.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image" Target="../media/image112.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5.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6.GIF"/></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image" Target="../media/image117.png"/></Relationships>
</file>

<file path=ppt/slides/_rels/slide2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24.png"/><Relationship Id="rId7" Type="http://schemas.openxmlformats.org/officeDocument/2006/relationships/oleObject" Target="../embeddings/oleObject130.bin"/><Relationship Id="rId6" Type="http://schemas.openxmlformats.org/officeDocument/2006/relationships/oleObject" Target="../embeddings/oleObject129.bin"/><Relationship Id="rId5" Type="http://schemas.openxmlformats.org/officeDocument/2006/relationships/oleObject" Target="../embeddings/oleObject128.bin"/><Relationship Id="rId4" Type="http://schemas.openxmlformats.org/officeDocument/2006/relationships/image" Target="../media/image123.wmf"/><Relationship Id="rId3" Type="http://schemas.openxmlformats.org/officeDocument/2006/relationships/oleObject" Target="../embeddings/oleObject127.bin"/><Relationship Id="rId2" Type="http://schemas.openxmlformats.org/officeDocument/2006/relationships/image" Target="C:/Users/zls/Desktop/&#19978;&#35838;&#35838;&#20214;&#21450;&#32032;&#26448;/NULL" TargetMode="External"/><Relationship Id="rId10" Type="http://schemas.openxmlformats.org/officeDocument/2006/relationships/vmlDrawing" Target="../drawings/vmlDrawing19.vml"/><Relationship Id="rId1" Type="http://schemas.openxmlformats.org/officeDocument/2006/relationships/image" Target="../media/image122.png"/></Relationships>
</file>

<file path=ppt/slides/_rels/slide27.xml.rels><?xml version="1.0" encoding="UTF-8" standalone="yes"?>
<Relationships xmlns="http://schemas.openxmlformats.org/package/2006/relationships"><Relationship Id="rId9" Type="http://schemas.openxmlformats.org/officeDocument/2006/relationships/oleObject" Target="../embeddings/oleObject138.bin"/><Relationship Id="rId8" Type="http://schemas.openxmlformats.org/officeDocument/2006/relationships/oleObject" Target="../embeddings/oleObject137.bin"/><Relationship Id="rId7" Type="http://schemas.openxmlformats.org/officeDocument/2006/relationships/oleObject" Target="../embeddings/oleObject136.bin"/><Relationship Id="rId6" Type="http://schemas.openxmlformats.org/officeDocument/2006/relationships/oleObject" Target="../embeddings/oleObject135.bin"/><Relationship Id="rId5" Type="http://schemas.openxmlformats.org/officeDocument/2006/relationships/oleObject" Target="../embeddings/oleObject134.bin"/><Relationship Id="rId4" Type="http://schemas.openxmlformats.org/officeDocument/2006/relationships/oleObject" Target="../embeddings/oleObject133.bin"/><Relationship Id="rId3" Type="http://schemas.openxmlformats.org/officeDocument/2006/relationships/oleObject" Target="../embeddings/oleObject132.bin"/><Relationship Id="rId28" Type="http://schemas.openxmlformats.org/officeDocument/2006/relationships/vmlDrawing" Target="../drawings/vmlDrawing20.vml"/><Relationship Id="rId27" Type="http://schemas.openxmlformats.org/officeDocument/2006/relationships/slideLayout" Target="../slideLayouts/slideLayout7.xml"/><Relationship Id="rId26" Type="http://schemas.openxmlformats.org/officeDocument/2006/relationships/image" Target="C:/Users/zls/Desktop/&#19978;&#35838;&#35838;&#20214;&#21450;&#32032;&#26448;/NULL" TargetMode="External"/><Relationship Id="rId25" Type="http://schemas.openxmlformats.org/officeDocument/2006/relationships/image" Target="../media/image127.png"/><Relationship Id="rId24" Type="http://schemas.openxmlformats.org/officeDocument/2006/relationships/oleObject" Target="../embeddings/oleObject152.bin"/><Relationship Id="rId23" Type="http://schemas.openxmlformats.org/officeDocument/2006/relationships/oleObject" Target="../embeddings/oleObject151.bin"/><Relationship Id="rId22" Type="http://schemas.openxmlformats.org/officeDocument/2006/relationships/oleObject" Target="../embeddings/oleObject150.bin"/><Relationship Id="rId21" Type="http://schemas.openxmlformats.org/officeDocument/2006/relationships/image" Target="../media/image126.wmf"/><Relationship Id="rId20" Type="http://schemas.openxmlformats.org/officeDocument/2006/relationships/oleObject" Target="../embeddings/oleObject149.bin"/><Relationship Id="rId2" Type="http://schemas.openxmlformats.org/officeDocument/2006/relationships/image" Target="../media/image125.wmf"/><Relationship Id="rId19" Type="http://schemas.openxmlformats.org/officeDocument/2006/relationships/oleObject" Target="../embeddings/oleObject148.bin"/><Relationship Id="rId18" Type="http://schemas.openxmlformats.org/officeDocument/2006/relationships/oleObject" Target="../embeddings/oleObject147.bin"/><Relationship Id="rId17" Type="http://schemas.openxmlformats.org/officeDocument/2006/relationships/oleObject" Target="../embeddings/oleObject146.bin"/><Relationship Id="rId16" Type="http://schemas.openxmlformats.org/officeDocument/2006/relationships/oleObject" Target="../embeddings/oleObject145.bin"/><Relationship Id="rId15" Type="http://schemas.openxmlformats.org/officeDocument/2006/relationships/oleObject" Target="../embeddings/oleObject144.bin"/><Relationship Id="rId14" Type="http://schemas.openxmlformats.org/officeDocument/2006/relationships/oleObject" Target="../embeddings/oleObject143.bin"/><Relationship Id="rId13" Type="http://schemas.openxmlformats.org/officeDocument/2006/relationships/oleObject" Target="../embeddings/oleObject142.bin"/><Relationship Id="rId12" Type="http://schemas.openxmlformats.org/officeDocument/2006/relationships/oleObject" Target="../embeddings/oleObject141.bin"/><Relationship Id="rId11" Type="http://schemas.openxmlformats.org/officeDocument/2006/relationships/oleObject" Target="../embeddings/oleObject140.bin"/><Relationship Id="rId10" Type="http://schemas.openxmlformats.org/officeDocument/2006/relationships/oleObject" Target="../embeddings/oleObject139.bin"/><Relationship Id="rId1" Type="http://schemas.openxmlformats.org/officeDocument/2006/relationships/oleObject" Target="../embeddings/oleObject131.bin"/></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C:/Users/zls/Desktop/&#19978;&#35838;&#35838;&#20214;&#21450;&#32032;&#26448;/NULL" TargetMode="External"/><Relationship Id="rId1" Type="http://schemas.openxmlformats.org/officeDocument/2006/relationships/image" Target="../media/image128.png"/></Relationships>
</file>

<file path=ppt/slides/_rels/slide29.xml.rels><?xml version="1.0" encoding="UTF-8" standalone="yes"?>
<Relationships xmlns="http://schemas.openxmlformats.org/package/2006/relationships"><Relationship Id="rId9" Type="http://schemas.openxmlformats.org/officeDocument/2006/relationships/oleObject" Target="../embeddings/oleObject157.bin"/><Relationship Id="rId8" Type="http://schemas.openxmlformats.org/officeDocument/2006/relationships/oleObject" Target="../embeddings/oleObject156.bin"/><Relationship Id="rId7" Type="http://schemas.openxmlformats.org/officeDocument/2006/relationships/image" Target="../media/image132.wmf"/><Relationship Id="rId6" Type="http://schemas.openxmlformats.org/officeDocument/2006/relationships/oleObject" Target="../embeddings/oleObject155.bin"/><Relationship Id="rId5" Type="http://schemas.openxmlformats.org/officeDocument/2006/relationships/image" Target="../media/image131.wmf"/><Relationship Id="rId4" Type="http://schemas.openxmlformats.org/officeDocument/2006/relationships/oleObject" Target="../embeddings/oleObject154.bin"/><Relationship Id="rId3" Type="http://schemas.openxmlformats.org/officeDocument/2006/relationships/image" Target="../media/image130.wmf"/><Relationship Id="rId26" Type="http://schemas.openxmlformats.org/officeDocument/2006/relationships/vmlDrawing" Target="../drawings/vmlDrawing21.vml"/><Relationship Id="rId25" Type="http://schemas.openxmlformats.org/officeDocument/2006/relationships/slideLayout" Target="../slideLayouts/slideLayout7.xml"/><Relationship Id="rId24" Type="http://schemas.openxmlformats.org/officeDocument/2006/relationships/image" Target="../media/image139.wmf"/><Relationship Id="rId23" Type="http://schemas.openxmlformats.org/officeDocument/2006/relationships/oleObject" Target="../embeddings/oleObject165.bin"/><Relationship Id="rId22" Type="http://schemas.openxmlformats.org/officeDocument/2006/relationships/image" Target="../media/image138.wmf"/><Relationship Id="rId21" Type="http://schemas.openxmlformats.org/officeDocument/2006/relationships/oleObject" Target="../embeddings/oleObject164.bin"/><Relationship Id="rId20" Type="http://schemas.openxmlformats.org/officeDocument/2006/relationships/image" Target="../media/image137.wmf"/><Relationship Id="rId2" Type="http://schemas.openxmlformats.org/officeDocument/2006/relationships/oleObject" Target="../embeddings/oleObject153.bin"/><Relationship Id="rId19" Type="http://schemas.openxmlformats.org/officeDocument/2006/relationships/oleObject" Target="../embeddings/oleObject163.bin"/><Relationship Id="rId18" Type="http://schemas.openxmlformats.org/officeDocument/2006/relationships/image" Target="../media/image136.wmf"/><Relationship Id="rId17" Type="http://schemas.openxmlformats.org/officeDocument/2006/relationships/oleObject" Target="../embeddings/oleObject162.bin"/><Relationship Id="rId16" Type="http://schemas.openxmlformats.org/officeDocument/2006/relationships/image" Target="../media/image135.wmf"/><Relationship Id="rId15" Type="http://schemas.openxmlformats.org/officeDocument/2006/relationships/oleObject" Target="../embeddings/oleObject161.bin"/><Relationship Id="rId14" Type="http://schemas.openxmlformats.org/officeDocument/2006/relationships/image" Target="../media/image134.wmf"/><Relationship Id="rId13" Type="http://schemas.openxmlformats.org/officeDocument/2006/relationships/oleObject" Target="../embeddings/oleObject160.bin"/><Relationship Id="rId12" Type="http://schemas.openxmlformats.org/officeDocument/2006/relationships/oleObject" Target="../embeddings/oleObject159.bin"/><Relationship Id="rId11" Type="http://schemas.openxmlformats.org/officeDocument/2006/relationships/image" Target="../media/image133.wmf"/><Relationship Id="rId10" Type="http://schemas.openxmlformats.org/officeDocument/2006/relationships/oleObject" Target="../embeddings/oleObject158.bin"/><Relationship Id="rId1" Type="http://schemas.openxmlformats.org/officeDocument/2006/relationships/image" Target="../media/image129.png"/></Relationships>
</file>

<file path=ppt/slides/_rels/slide3.xml.rels><?xml version="1.0" encoding="UTF-8" standalone="yes"?>
<Relationships xmlns="http://schemas.openxmlformats.org/package/2006/relationships"><Relationship Id="rId9" Type="http://schemas.openxmlformats.org/officeDocument/2006/relationships/oleObject" Target="../embeddings/oleObject30.bin"/><Relationship Id="rId8" Type="http://schemas.openxmlformats.org/officeDocument/2006/relationships/image" Target="../media/image17.wmf"/><Relationship Id="rId7" Type="http://schemas.openxmlformats.org/officeDocument/2006/relationships/oleObject" Target="../embeddings/oleObject29.bin"/><Relationship Id="rId6" Type="http://schemas.openxmlformats.org/officeDocument/2006/relationships/image" Target="../media/image16.wmf"/><Relationship Id="rId5" Type="http://schemas.openxmlformats.org/officeDocument/2006/relationships/oleObject" Target="../embeddings/oleObject28.bin"/><Relationship Id="rId4" Type="http://schemas.openxmlformats.org/officeDocument/2006/relationships/image" Target="../media/image15.wmf"/><Relationship Id="rId34" Type="http://schemas.openxmlformats.org/officeDocument/2006/relationships/vmlDrawing" Target="../drawings/vmlDrawing3.vml"/><Relationship Id="rId33" Type="http://schemas.openxmlformats.org/officeDocument/2006/relationships/slideLayout" Target="../slideLayouts/slideLayout7.xml"/><Relationship Id="rId32" Type="http://schemas.openxmlformats.org/officeDocument/2006/relationships/image" Target="../media/image28.wmf"/><Relationship Id="rId31" Type="http://schemas.openxmlformats.org/officeDocument/2006/relationships/oleObject" Target="../embeddings/oleObject41.bin"/><Relationship Id="rId30" Type="http://schemas.openxmlformats.org/officeDocument/2006/relationships/image" Target="../media/image27.wmf"/><Relationship Id="rId3" Type="http://schemas.openxmlformats.org/officeDocument/2006/relationships/oleObject" Target="../embeddings/oleObject27.bin"/><Relationship Id="rId29" Type="http://schemas.openxmlformats.org/officeDocument/2006/relationships/oleObject" Target="../embeddings/oleObject40.bin"/><Relationship Id="rId28" Type="http://schemas.openxmlformats.org/officeDocument/2006/relationships/image" Target="../media/image26.wmf"/><Relationship Id="rId27" Type="http://schemas.openxmlformats.org/officeDocument/2006/relationships/oleObject" Target="../embeddings/oleObject39.bin"/><Relationship Id="rId26" Type="http://schemas.openxmlformats.org/officeDocument/2006/relationships/image" Target="../media/image25.wmf"/><Relationship Id="rId25" Type="http://schemas.openxmlformats.org/officeDocument/2006/relationships/oleObject" Target="../embeddings/oleObject38.bin"/><Relationship Id="rId24" Type="http://schemas.openxmlformats.org/officeDocument/2006/relationships/image" Target="../media/image24.wmf"/><Relationship Id="rId23" Type="http://schemas.openxmlformats.org/officeDocument/2006/relationships/oleObject" Target="../embeddings/oleObject37.bin"/><Relationship Id="rId22" Type="http://schemas.openxmlformats.org/officeDocument/2006/relationships/image" Target="../media/image23.wmf"/><Relationship Id="rId21" Type="http://schemas.openxmlformats.org/officeDocument/2006/relationships/oleObject" Target="../embeddings/oleObject36.bin"/><Relationship Id="rId20" Type="http://schemas.openxmlformats.org/officeDocument/2006/relationships/image" Target="../media/image22.wmf"/><Relationship Id="rId2" Type="http://schemas.openxmlformats.org/officeDocument/2006/relationships/image" Target="../media/image14.wmf"/><Relationship Id="rId19" Type="http://schemas.openxmlformats.org/officeDocument/2006/relationships/oleObject" Target="../embeddings/oleObject35.bin"/><Relationship Id="rId18" Type="http://schemas.openxmlformats.org/officeDocument/2006/relationships/image" Target="../media/image6.wmf"/><Relationship Id="rId17" Type="http://schemas.openxmlformats.org/officeDocument/2006/relationships/oleObject" Target="../embeddings/oleObject34.bin"/><Relationship Id="rId16" Type="http://schemas.openxmlformats.org/officeDocument/2006/relationships/image" Target="../media/image21.wmf"/><Relationship Id="rId15" Type="http://schemas.openxmlformats.org/officeDocument/2006/relationships/oleObject" Target="../embeddings/oleObject33.bin"/><Relationship Id="rId14" Type="http://schemas.openxmlformats.org/officeDocument/2006/relationships/image" Target="../media/image20.wmf"/><Relationship Id="rId13" Type="http://schemas.openxmlformats.org/officeDocument/2006/relationships/oleObject" Target="../embeddings/oleObject32.bin"/><Relationship Id="rId12" Type="http://schemas.openxmlformats.org/officeDocument/2006/relationships/image" Target="../media/image19.wmf"/><Relationship Id="rId11" Type="http://schemas.openxmlformats.org/officeDocument/2006/relationships/oleObject" Target="../embeddings/oleObject31.bin"/><Relationship Id="rId10" Type="http://schemas.openxmlformats.org/officeDocument/2006/relationships/image" Target="../media/image18.wmf"/><Relationship Id="rId1" Type="http://schemas.openxmlformats.org/officeDocument/2006/relationships/oleObject" Target="../embeddings/oleObject26.bin"/></Relationships>
</file>

<file path=ppt/slides/_rels/slide30.xml.rels><?xml version="1.0" encoding="UTF-8" standalone="yes"?>
<Relationships xmlns="http://schemas.openxmlformats.org/package/2006/relationships"><Relationship Id="rId9" Type="http://schemas.openxmlformats.org/officeDocument/2006/relationships/oleObject" Target="../embeddings/oleObject170.bin"/><Relationship Id="rId8" Type="http://schemas.openxmlformats.org/officeDocument/2006/relationships/image" Target="../media/image143.wmf"/><Relationship Id="rId7" Type="http://schemas.openxmlformats.org/officeDocument/2006/relationships/oleObject" Target="../embeddings/oleObject169.bin"/><Relationship Id="rId6" Type="http://schemas.openxmlformats.org/officeDocument/2006/relationships/image" Target="../media/image142.wmf"/><Relationship Id="rId5" Type="http://schemas.openxmlformats.org/officeDocument/2006/relationships/oleObject" Target="../embeddings/oleObject168.bin"/><Relationship Id="rId48" Type="http://schemas.openxmlformats.org/officeDocument/2006/relationships/notesSlide" Target="../notesSlides/notesSlide3.xml"/><Relationship Id="rId47" Type="http://schemas.openxmlformats.org/officeDocument/2006/relationships/vmlDrawing" Target="../drawings/vmlDrawing22.vml"/><Relationship Id="rId46" Type="http://schemas.openxmlformats.org/officeDocument/2006/relationships/slideLayout" Target="../slideLayouts/slideLayout7.xml"/><Relationship Id="rId45" Type="http://schemas.openxmlformats.org/officeDocument/2006/relationships/tags" Target="../tags/tag18.xml"/><Relationship Id="rId44" Type="http://schemas.openxmlformats.org/officeDocument/2006/relationships/image" Target="../media/image152.wmf"/><Relationship Id="rId43" Type="http://schemas.openxmlformats.org/officeDocument/2006/relationships/oleObject" Target="../embeddings/oleObject179.bin"/><Relationship Id="rId42" Type="http://schemas.openxmlformats.org/officeDocument/2006/relationships/tags" Target="../tags/tag17.xml"/><Relationship Id="rId41" Type="http://schemas.openxmlformats.org/officeDocument/2006/relationships/image" Target="../media/image151.wmf"/><Relationship Id="rId40" Type="http://schemas.openxmlformats.org/officeDocument/2006/relationships/oleObject" Target="../embeddings/oleObject178.bin"/><Relationship Id="rId4" Type="http://schemas.openxmlformats.org/officeDocument/2006/relationships/image" Target="../media/image141.wmf"/><Relationship Id="rId39" Type="http://schemas.openxmlformats.org/officeDocument/2006/relationships/tags" Target="../tags/tag16.xml"/><Relationship Id="rId38" Type="http://schemas.openxmlformats.org/officeDocument/2006/relationships/image" Target="../media/image150.wmf"/><Relationship Id="rId37" Type="http://schemas.openxmlformats.org/officeDocument/2006/relationships/oleObject" Target="../embeddings/oleObject177.bin"/><Relationship Id="rId36" Type="http://schemas.openxmlformats.org/officeDocument/2006/relationships/tags" Target="../tags/tag15.xml"/><Relationship Id="rId35" Type="http://schemas.openxmlformats.org/officeDocument/2006/relationships/tags" Target="../tags/tag14.xml"/><Relationship Id="rId34" Type="http://schemas.openxmlformats.org/officeDocument/2006/relationships/image" Target="../media/image149.wmf"/><Relationship Id="rId33" Type="http://schemas.openxmlformats.org/officeDocument/2006/relationships/oleObject" Target="../embeddings/oleObject176.bin"/><Relationship Id="rId32" Type="http://schemas.openxmlformats.org/officeDocument/2006/relationships/tags" Target="../tags/tag13.xml"/><Relationship Id="rId31" Type="http://schemas.openxmlformats.org/officeDocument/2006/relationships/tags" Target="../tags/tag12.xml"/><Relationship Id="rId30" Type="http://schemas.openxmlformats.org/officeDocument/2006/relationships/tags" Target="../tags/tag11.xml"/><Relationship Id="rId3" Type="http://schemas.openxmlformats.org/officeDocument/2006/relationships/oleObject" Target="../embeddings/oleObject167.bin"/><Relationship Id="rId29" Type="http://schemas.openxmlformats.org/officeDocument/2006/relationships/tags" Target="../tags/tag10.xml"/><Relationship Id="rId28" Type="http://schemas.openxmlformats.org/officeDocument/2006/relationships/oleObject" Target="../embeddings/oleObject175.bin"/><Relationship Id="rId27" Type="http://schemas.openxmlformats.org/officeDocument/2006/relationships/tags" Target="../tags/tag9.xml"/><Relationship Id="rId26" Type="http://schemas.openxmlformats.org/officeDocument/2006/relationships/image" Target="../media/image148.wmf"/><Relationship Id="rId25" Type="http://schemas.openxmlformats.org/officeDocument/2006/relationships/oleObject" Target="../embeddings/oleObject174.bin"/><Relationship Id="rId24" Type="http://schemas.openxmlformats.org/officeDocument/2006/relationships/tags" Target="../tags/tag8.xml"/><Relationship Id="rId23" Type="http://schemas.openxmlformats.org/officeDocument/2006/relationships/image" Target="../media/image147.wmf"/><Relationship Id="rId22" Type="http://schemas.openxmlformats.org/officeDocument/2006/relationships/oleObject" Target="../embeddings/oleObject173.bin"/><Relationship Id="rId21" Type="http://schemas.openxmlformats.org/officeDocument/2006/relationships/tags" Target="../tags/tag7.xml"/><Relationship Id="rId20" Type="http://schemas.openxmlformats.org/officeDocument/2006/relationships/image" Target="../media/image146.wmf"/><Relationship Id="rId2" Type="http://schemas.openxmlformats.org/officeDocument/2006/relationships/image" Target="../media/image140.wmf"/><Relationship Id="rId19" Type="http://schemas.openxmlformats.org/officeDocument/2006/relationships/oleObject" Target="../embeddings/oleObject172.bin"/><Relationship Id="rId18" Type="http://schemas.openxmlformats.org/officeDocument/2006/relationships/tags" Target="../tags/tag6.xml"/><Relationship Id="rId17" Type="http://schemas.openxmlformats.org/officeDocument/2006/relationships/tags" Target="../tags/tag5.xml"/><Relationship Id="rId16" Type="http://schemas.openxmlformats.org/officeDocument/2006/relationships/image" Target="../media/image145.wmf"/><Relationship Id="rId15" Type="http://schemas.openxmlformats.org/officeDocument/2006/relationships/oleObject" Target="../embeddings/oleObject171.bin"/><Relationship Id="rId14" Type="http://schemas.openxmlformats.org/officeDocument/2006/relationships/tags" Target="../tags/tag4.xml"/><Relationship Id="rId13" Type="http://schemas.openxmlformats.org/officeDocument/2006/relationships/tags" Target="../tags/tag3.xml"/><Relationship Id="rId12" Type="http://schemas.openxmlformats.org/officeDocument/2006/relationships/tags" Target="../tags/tag2.xml"/><Relationship Id="rId11" Type="http://schemas.openxmlformats.org/officeDocument/2006/relationships/tags" Target="../tags/tag1.xml"/><Relationship Id="rId10" Type="http://schemas.openxmlformats.org/officeDocument/2006/relationships/image" Target="../media/image144.wmf"/><Relationship Id="rId1" Type="http://schemas.openxmlformats.org/officeDocument/2006/relationships/oleObject" Target="../embeddings/oleObject166.bin"/></Relationships>
</file>

<file path=ppt/slides/_rels/slide31.xml.rels><?xml version="1.0" encoding="UTF-8" standalone="yes"?>
<Relationships xmlns="http://schemas.openxmlformats.org/package/2006/relationships"><Relationship Id="rId9" Type="http://schemas.openxmlformats.org/officeDocument/2006/relationships/oleObject" Target="../embeddings/oleObject184.bin"/><Relationship Id="rId8" Type="http://schemas.openxmlformats.org/officeDocument/2006/relationships/image" Target="../media/image156.wmf"/><Relationship Id="rId7" Type="http://schemas.openxmlformats.org/officeDocument/2006/relationships/oleObject" Target="../embeddings/oleObject183.bin"/><Relationship Id="rId6" Type="http://schemas.openxmlformats.org/officeDocument/2006/relationships/image" Target="../media/image155.wmf"/><Relationship Id="rId5" Type="http://schemas.openxmlformats.org/officeDocument/2006/relationships/oleObject" Target="../embeddings/oleObject182.bin"/><Relationship Id="rId4" Type="http://schemas.openxmlformats.org/officeDocument/2006/relationships/image" Target="../media/image154.wmf"/><Relationship Id="rId32" Type="http://schemas.openxmlformats.org/officeDocument/2006/relationships/vmlDrawing" Target="../drawings/vmlDrawing23.vml"/><Relationship Id="rId31" Type="http://schemas.openxmlformats.org/officeDocument/2006/relationships/slideLayout" Target="../slideLayouts/slideLayout7.xml"/><Relationship Id="rId30" Type="http://schemas.openxmlformats.org/officeDocument/2006/relationships/image" Target="../media/image167.wmf"/><Relationship Id="rId3" Type="http://schemas.openxmlformats.org/officeDocument/2006/relationships/oleObject" Target="../embeddings/oleObject181.bin"/><Relationship Id="rId29" Type="http://schemas.openxmlformats.org/officeDocument/2006/relationships/oleObject" Target="../embeddings/oleObject194.bin"/><Relationship Id="rId28" Type="http://schemas.openxmlformats.org/officeDocument/2006/relationships/image" Target="../media/image166.wmf"/><Relationship Id="rId27" Type="http://schemas.openxmlformats.org/officeDocument/2006/relationships/oleObject" Target="../embeddings/oleObject193.bin"/><Relationship Id="rId26" Type="http://schemas.openxmlformats.org/officeDocument/2006/relationships/image" Target="../media/image165.wmf"/><Relationship Id="rId25" Type="http://schemas.openxmlformats.org/officeDocument/2006/relationships/oleObject" Target="../embeddings/oleObject192.bin"/><Relationship Id="rId24" Type="http://schemas.openxmlformats.org/officeDocument/2006/relationships/image" Target="../media/image164.wmf"/><Relationship Id="rId23" Type="http://schemas.openxmlformats.org/officeDocument/2006/relationships/oleObject" Target="../embeddings/oleObject191.bin"/><Relationship Id="rId22" Type="http://schemas.openxmlformats.org/officeDocument/2006/relationships/image" Target="../media/image163.wmf"/><Relationship Id="rId21" Type="http://schemas.openxmlformats.org/officeDocument/2006/relationships/oleObject" Target="../embeddings/oleObject190.bin"/><Relationship Id="rId20" Type="http://schemas.openxmlformats.org/officeDocument/2006/relationships/image" Target="../media/image162.wmf"/><Relationship Id="rId2" Type="http://schemas.openxmlformats.org/officeDocument/2006/relationships/image" Target="../media/image153.wmf"/><Relationship Id="rId19" Type="http://schemas.openxmlformats.org/officeDocument/2006/relationships/oleObject" Target="../embeddings/oleObject189.bin"/><Relationship Id="rId18" Type="http://schemas.openxmlformats.org/officeDocument/2006/relationships/image" Target="../media/image161.wmf"/><Relationship Id="rId17" Type="http://schemas.openxmlformats.org/officeDocument/2006/relationships/oleObject" Target="../embeddings/oleObject188.bin"/><Relationship Id="rId16" Type="http://schemas.openxmlformats.org/officeDocument/2006/relationships/image" Target="../media/image160.wmf"/><Relationship Id="rId15" Type="http://schemas.openxmlformats.org/officeDocument/2006/relationships/oleObject" Target="../embeddings/oleObject187.bin"/><Relationship Id="rId14" Type="http://schemas.openxmlformats.org/officeDocument/2006/relationships/image" Target="../media/image159.wmf"/><Relationship Id="rId13" Type="http://schemas.openxmlformats.org/officeDocument/2006/relationships/oleObject" Target="../embeddings/oleObject186.bin"/><Relationship Id="rId12" Type="http://schemas.openxmlformats.org/officeDocument/2006/relationships/image" Target="../media/image158.wmf"/><Relationship Id="rId11" Type="http://schemas.openxmlformats.org/officeDocument/2006/relationships/oleObject" Target="../embeddings/oleObject185.bin"/><Relationship Id="rId10" Type="http://schemas.openxmlformats.org/officeDocument/2006/relationships/image" Target="../media/image157.wmf"/><Relationship Id="rId1" Type="http://schemas.openxmlformats.org/officeDocument/2006/relationships/oleObject" Target="../embeddings/oleObject180.bin"/></Relationships>
</file>

<file path=ppt/slides/_rels/slide32.xml.rels><?xml version="1.0" encoding="UTF-8" standalone="yes"?>
<Relationships xmlns="http://schemas.openxmlformats.org/package/2006/relationships"><Relationship Id="rId9" Type="http://schemas.openxmlformats.org/officeDocument/2006/relationships/oleObject" Target="../embeddings/oleObject199.bin"/><Relationship Id="rId8" Type="http://schemas.openxmlformats.org/officeDocument/2006/relationships/image" Target="../media/image170.wmf"/><Relationship Id="rId7" Type="http://schemas.openxmlformats.org/officeDocument/2006/relationships/oleObject" Target="../embeddings/oleObject198.bin"/><Relationship Id="rId6" Type="http://schemas.openxmlformats.org/officeDocument/2006/relationships/image" Target="../media/image169.wmf"/><Relationship Id="rId5" Type="http://schemas.openxmlformats.org/officeDocument/2006/relationships/oleObject" Target="../embeddings/oleObject197.bin"/><Relationship Id="rId4" Type="http://schemas.openxmlformats.org/officeDocument/2006/relationships/image" Target="../media/image168.wmf"/><Relationship Id="rId3" Type="http://schemas.openxmlformats.org/officeDocument/2006/relationships/oleObject" Target="../embeddings/oleObject196.bin"/><Relationship Id="rId22" Type="http://schemas.openxmlformats.org/officeDocument/2006/relationships/vmlDrawing" Target="../drawings/vmlDrawing24.vml"/><Relationship Id="rId21" Type="http://schemas.openxmlformats.org/officeDocument/2006/relationships/slideLayout" Target="../slideLayouts/slideLayout7.xml"/><Relationship Id="rId20" Type="http://schemas.openxmlformats.org/officeDocument/2006/relationships/image" Target="../media/image176.wmf"/><Relationship Id="rId2" Type="http://schemas.openxmlformats.org/officeDocument/2006/relationships/image" Target="../media/image130.wmf"/><Relationship Id="rId19" Type="http://schemas.openxmlformats.org/officeDocument/2006/relationships/oleObject" Target="../embeddings/oleObject204.bin"/><Relationship Id="rId18" Type="http://schemas.openxmlformats.org/officeDocument/2006/relationships/image" Target="../media/image175.wmf"/><Relationship Id="rId17" Type="http://schemas.openxmlformats.org/officeDocument/2006/relationships/oleObject" Target="../embeddings/oleObject203.bin"/><Relationship Id="rId16" Type="http://schemas.openxmlformats.org/officeDocument/2006/relationships/image" Target="../media/image174.wmf"/><Relationship Id="rId15" Type="http://schemas.openxmlformats.org/officeDocument/2006/relationships/oleObject" Target="../embeddings/oleObject202.bin"/><Relationship Id="rId14" Type="http://schemas.openxmlformats.org/officeDocument/2006/relationships/image" Target="../media/image173.wmf"/><Relationship Id="rId13" Type="http://schemas.openxmlformats.org/officeDocument/2006/relationships/oleObject" Target="../embeddings/oleObject201.bin"/><Relationship Id="rId12" Type="http://schemas.openxmlformats.org/officeDocument/2006/relationships/image" Target="../media/image172.wmf"/><Relationship Id="rId11" Type="http://schemas.openxmlformats.org/officeDocument/2006/relationships/oleObject" Target="../embeddings/oleObject200.bin"/><Relationship Id="rId10" Type="http://schemas.openxmlformats.org/officeDocument/2006/relationships/image" Target="../media/image171.wmf"/><Relationship Id="rId1" Type="http://schemas.openxmlformats.org/officeDocument/2006/relationships/oleObject" Target="../embeddings/oleObject195.bin"/></Relationships>
</file>

<file path=ppt/slides/_rels/slide33.xml.rels><?xml version="1.0" encoding="UTF-8" standalone="yes"?>
<Relationships xmlns="http://schemas.openxmlformats.org/package/2006/relationships"><Relationship Id="rId4" Type="http://schemas.openxmlformats.org/officeDocument/2006/relationships/vmlDrawing" Target="../drawings/vmlDrawing25.vml"/><Relationship Id="rId3" Type="http://schemas.openxmlformats.org/officeDocument/2006/relationships/slideLayout" Target="../slideLayouts/slideLayout7.xml"/><Relationship Id="rId2" Type="http://schemas.openxmlformats.org/officeDocument/2006/relationships/image" Target="../media/image177.wmf"/><Relationship Id="rId1" Type="http://schemas.openxmlformats.org/officeDocument/2006/relationships/oleObject" Target="../embeddings/oleObject205.bin"/></Relationships>
</file>

<file path=ppt/slides/_rels/slide34.xml.rels><?xml version="1.0" encoding="UTF-8" standalone="yes"?>
<Relationships xmlns="http://schemas.openxmlformats.org/package/2006/relationships"><Relationship Id="rId8" Type="http://schemas.openxmlformats.org/officeDocument/2006/relationships/vmlDrawing" Target="../drawings/vmlDrawing26.vml"/><Relationship Id="rId7" Type="http://schemas.openxmlformats.org/officeDocument/2006/relationships/slideLayout" Target="../slideLayouts/slideLayout7.xml"/><Relationship Id="rId6" Type="http://schemas.openxmlformats.org/officeDocument/2006/relationships/image" Target="../media/image178.png"/><Relationship Id="rId5" Type="http://schemas.openxmlformats.org/officeDocument/2006/relationships/image" Target="../media/image139.wmf"/><Relationship Id="rId4" Type="http://schemas.openxmlformats.org/officeDocument/2006/relationships/oleObject" Target="../embeddings/oleObject207.bin"/><Relationship Id="rId3" Type="http://schemas.openxmlformats.org/officeDocument/2006/relationships/tags" Target="../tags/tag19.xml"/><Relationship Id="rId2" Type="http://schemas.openxmlformats.org/officeDocument/2006/relationships/image" Target="../media/image134.wmf"/><Relationship Id="rId1" Type="http://schemas.openxmlformats.org/officeDocument/2006/relationships/oleObject" Target="../embeddings/oleObject206.bin"/></Relationships>
</file>

<file path=ppt/slides/_rels/slide35.xml.rels><?xml version="1.0" encoding="UTF-8" standalone="yes"?>
<Relationships xmlns="http://schemas.openxmlformats.org/package/2006/relationships"><Relationship Id="rId9" Type="http://schemas.openxmlformats.org/officeDocument/2006/relationships/oleObject" Target="../embeddings/oleObject212.bin"/><Relationship Id="rId8" Type="http://schemas.openxmlformats.org/officeDocument/2006/relationships/image" Target="../media/image182.wmf"/><Relationship Id="rId7" Type="http://schemas.openxmlformats.org/officeDocument/2006/relationships/oleObject" Target="../embeddings/oleObject211.bin"/><Relationship Id="rId6" Type="http://schemas.openxmlformats.org/officeDocument/2006/relationships/image" Target="../media/image181.wmf"/><Relationship Id="rId5" Type="http://schemas.openxmlformats.org/officeDocument/2006/relationships/oleObject" Target="../embeddings/oleObject210.bin"/><Relationship Id="rId4" Type="http://schemas.openxmlformats.org/officeDocument/2006/relationships/image" Target="../media/image180.wmf"/><Relationship Id="rId3" Type="http://schemas.openxmlformats.org/officeDocument/2006/relationships/oleObject" Target="../embeddings/oleObject209.bin"/><Relationship Id="rId20" Type="http://schemas.openxmlformats.org/officeDocument/2006/relationships/vmlDrawing" Target="../drawings/vmlDrawing27.vml"/><Relationship Id="rId2" Type="http://schemas.openxmlformats.org/officeDocument/2006/relationships/image" Target="../media/image179.wmf"/><Relationship Id="rId19" Type="http://schemas.openxmlformats.org/officeDocument/2006/relationships/slideLayout" Target="../slideLayouts/slideLayout7.xml"/><Relationship Id="rId18" Type="http://schemas.openxmlformats.org/officeDocument/2006/relationships/image" Target="../media/image187.wmf"/><Relationship Id="rId17" Type="http://schemas.openxmlformats.org/officeDocument/2006/relationships/oleObject" Target="../embeddings/oleObject216.bin"/><Relationship Id="rId16" Type="http://schemas.openxmlformats.org/officeDocument/2006/relationships/image" Target="../media/image186.wmf"/><Relationship Id="rId15" Type="http://schemas.openxmlformats.org/officeDocument/2006/relationships/oleObject" Target="../embeddings/oleObject215.bin"/><Relationship Id="rId14" Type="http://schemas.openxmlformats.org/officeDocument/2006/relationships/image" Target="../media/image185.wmf"/><Relationship Id="rId13" Type="http://schemas.openxmlformats.org/officeDocument/2006/relationships/oleObject" Target="../embeddings/oleObject214.bin"/><Relationship Id="rId12" Type="http://schemas.openxmlformats.org/officeDocument/2006/relationships/image" Target="../media/image184.wmf"/><Relationship Id="rId11" Type="http://schemas.openxmlformats.org/officeDocument/2006/relationships/oleObject" Target="../embeddings/oleObject213.bin"/><Relationship Id="rId10" Type="http://schemas.openxmlformats.org/officeDocument/2006/relationships/image" Target="../media/image183.wmf"/><Relationship Id="rId1" Type="http://schemas.openxmlformats.org/officeDocument/2006/relationships/oleObject" Target="../embeddings/oleObject208.bin"/></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8.png"/></Relationships>
</file>

<file path=ppt/slides/_rels/slide3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92.wmf"/><Relationship Id="rId7" Type="http://schemas.openxmlformats.org/officeDocument/2006/relationships/oleObject" Target="../embeddings/oleObject220.bin"/><Relationship Id="rId6" Type="http://schemas.openxmlformats.org/officeDocument/2006/relationships/image" Target="../media/image191.wmf"/><Relationship Id="rId5" Type="http://schemas.openxmlformats.org/officeDocument/2006/relationships/oleObject" Target="../embeddings/oleObject219.bin"/><Relationship Id="rId4" Type="http://schemas.openxmlformats.org/officeDocument/2006/relationships/image" Target="../media/image190.wmf"/><Relationship Id="rId3" Type="http://schemas.openxmlformats.org/officeDocument/2006/relationships/oleObject" Target="../embeddings/oleObject218.bin"/><Relationship Id="rId2" Type="http://schemas.openxmlformats.org/officeDocument/2006/relationships/image" Target="../media/image189.wmf"/><Relationship Id="rId10" Type="http://schemas.openxmlformats.org/officeDocument/2006/relationships/vmlDrawing" Target="../drawings/vmlDrawing28.vml"/><Relationship Id="rId1" Type="http://schemas.openxmlformats.org/officeDocument/2006/relationships/oleObject" Target="../embeddings/oleObject217.bin"/></Relationships>
</file>

<file path=ppt/slides/_rels/slide38.xml.rels><?xml version="1.0" encoding="UTF-8" standalone="yes"?>
<Relationships xmlns="http://schemas.openxmlformats.org/package/2006/relationships"><Relationship Id="rId9" Type="http://schemas.openxmlformats.org/officeDocument/2006/relationships/oleObject" Target="../embeddings/oleObject225.bin"/><Relationship Id="rId8" Type="http://schemas.openxmlformats.org/officeDocument/2006/relationships/image" Target="../media/image196.wmf"/><Relationship Id="rId7" Type="http://schemas.openxmlformats.org/officeDocument/2006/relationships/oleObject" Target="../embeddings/oleObject224.bin"/><Relationship Id="rId6" Type="http://schemas.openxmlformats.org/officeDocument/2006/relationships/image" Target="../media/image195.wmf"/><Relationship Id="rId5" Type="http://schemas.openxmlformats.org/officeDocument/2006/relationships/oleObject" Target="../embeddings/oleObject223.bin"/><Relationship Id="rId4" Type="http://schemas.openxmlformats.org/officeDocument/2006/relationships/image" Target="../media/image194.wmf"/><Relationship Id="rId3" Type="http://schemas.openxmlformats.org/officeDocument/2006/relationships/oleObject" Target="../embeddings/oleObject222.bin"/><Relationship Id="rId22" Type="http://schemas.openxmlformats.org/officeDocument/2006/relationships/vmlDrawing" Target="../drawings/vmlDrawing29.vml"/><Relationship Id="rId21" Type="http://schemas.openxmlformats.org/officeDocument/2006/relationships/slideLayout" Target="../slideLayouts/slideLayout7.xml"/><Relationship Id="rId20" Type="http://schemas.openxmlformats.org/officeDocument/2006/relationships/image" Target="../media/image202.wmf"/><Relationship Id="rId2" Type="http://schemas.openxmlformats.org/officeDocument/2006/relationships/image" Target="../media/image193.wmf"/><Relationship Id="rId19" Type="http://schemas.openxmlformats.org/officeDocument/2006/relationships/oleObject" Target="../embeddings/oleObject230.bin"/><Relationship Id="rId18" Type="http://schemas.openxmlformats.org/officeDocument/2006/relationships/image" Target="../media/image201.wmf"/><Relationship Id="rId17" Type="http://schemas.openxmlformats.org/officeDocument/2006/relationships/oleObject" Target="../embeddings/oleObject229.bin"/><Relationship Id="rId16" Type="http://schemas.openxmlformats.org/officeDocument/2006/relationships/image" Target="../media/image200.wmf"/><Relationship Id="rId15" Type="http://schemas.openxmlformats.org/officeDocument/2006/relationships/oleObject" Target="../embeddings/oleObject228.bin"/><Relationship Id="rId14" Type="http://schemas.openxmlformats.org/officeDocument/2006/relationships/image" Target="../media/image199.wmf"/><Relationship Id="rId13" Type="http://schemas.openxmlformats.org/officeDocument/2006/relationships/oleObject" Target="../embeddings/oleObject227.bin"/><Relationship Id="rId12" Type="http://schemas.openxmlformats.org/officeDocument/2006/relationships/image" Target="../media/image198.wmf"/><Relationship Id="rId11" Type="http://schemas.openxmlformats.org/officeDocument/2006/relationships/oleObject" Target="../embeddings/oleObject226.bin"/><Relationship Id="rId10" Type="http://schemas.openxmlformats.org/officeDocument/2006/relationships/image" Target="../media/image197.wmf"/><Relationship Id="rId1" Type="http://schemas.openxmlformats.org/officeDocument/2006/relationships/oleObject" Target="../embeddings/oleObject221.bin"/></Relationships>
</file>

<file path=ppt/slides/_rels/slide39.xml.rels><?xml version="1.0" encoding="UTF-8" standalone="yes"?>
<Relationships xmlns="http://schemas.openxmlformats.org/package/2006/relationships"><Relationship Id="rId6" Type="http://schemas.openxmlformats.org/officeDocument/2006/relationships/vmlDrawing" Target="../drawings/vmlDrawing30.vml"/><Relationship Id="rId5" Type="http://schemas.openxmlformats.org/officeDocument/2006/relationships/slideLayout" Target="../slideLayouts/slideLayout7.xml"/><Relationship Id="rId4" Type="http://schemas.openxmlformats.org/officeDocument/2006/relationships/image" Target="../media/image204.wmf"/><Relationship Id="rId3" Type="http://schemas.openxmlformats.org/officeDocument/2006/relationships/oleObject" Target="../embeddings/oleObject232.bin"/><Relationship Id="rId2" Type="http://schemas.openxmlformats.org/officeDocument/2006/relationships/image" Target="../media/image203.wmf"/><Relationship Id="rId1" Type="http://schemas.openxmlformats.org/officeDocument/2006/relationships/oleObject" Target="../embeddings/oleObject231.bin"/></Relationships>
</file>

<file path=ppt/slides/_rels/slide4.xml.rels><?xml version="1.0" encoding="UTF-8" standalone="yes"?>
<Relationships xmlns="http://schemas.openxmlformats.org/package/2006/relationships"><Relationship Id="rId9" Type="http://schemas.openxmlformats.org/officeDocument/2006/relationships/oleObject" Target="../embeddings/oleObject46.bin"/><Relationship Id="rId8" Type="http://schemas.openxmlformats.org/officeDocument/2006/relationships/image" Target="../media/image32.wmf"/><Relationship Id="rId7" Type="http://schemas.openxmlformats.org/officeDocument/2006/relationships/oleObject" Target="../embeddings/oleObject45.bin"/><Relationship Id="rId6" Type="http://schemas.openxmlformats.org/officeDocument/2006/relationships/image" Target="../media/image31.wmf"/><Relationship Id="rId5" Type="http://schemas.openxmlformats.org/officeDocument/2006/relationships/oleObject" Target="../embeddings/oleObject44.bin"/><Relationship Id="rId4" Type="http://schemas.openxmlformats.org/officeDocument/2006/relationships/image" Target="../media/image30.wmf"/><Relationship Id="rId3" Type="http://schemas.openxmlformats.org/officeDocument/2006/relationships/oleObject" Target="../embeddings/oleObject43.bin"/><Relationship Id="rId2" Type="http://schemas.openxmlformats.org/officeDocument/2006/relationships/image" Target="../media/image29.wmf"/><Relationship Id="rId12" Type="http://schemas.openxmlformats.org/officeDocument/2006/relationships/vmlDrawing" Target="../drawings/vmlDrawing4.vml"/><Relationship Id="rId11" Type="http://schemas.openxmlformats.org/officeDocument/2006/relationships/slideLayout" Target="../slideLayouts/slideLayout7.xml"/><Relationship Id="rId10" Type="http://schemas.openxmlformats.org/officeDocument/2006/relationships/image" Target="../media/image33.wmf"/><Relationship Id="rId1" Type="http://schemas.openxmlformats.org/officeDocument/2006/relationships/oleObject" Target="../embeddings/oleObject42.bin"/></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6.png"/><Relationship Id="rId1" Type="http://schemas.openxmlformats.org/officeDocument/2006/relationships/image" Target="../media/image205.png"/></Relationships>
</file>

<file path=ppt/slides/_rels/slide41.xml.rels><?xml version="1.0" encoding="UTF-8" standalone="yes"?>
<Relationships xmlns="http://schemas.openxmlformats.org/package/2006/relationships"><Relationship Id="rId9" Type="http://schemas.openxmlformats.org/officeDocument/2006/relationships/oleObject" Target="../embeddings/oleObject237.bin"/><Relationship Id="rId8" Type="http://schemas.openxmlformats.org/officeDocument/2006/relationships/image" Target="../media/image209.wmf"/><Relationship Id="rId7" Type="http://schemas.openxmlformats.org/officeDocument/2006/relationships/oleObject" Target="../embeddings/oleObject236.bin"/><Relationship Id="rId6" Type="http://schemas.openxmlformats.org/officeDocument/2006/relationships/image" Target="../media/image208.wmf"/><Relationship Id="rId5" Type="http://schemas.openxmlformats.org/officeDocument/2006/relationships/oleObject" Target="../embeddings/oleObject235.bin"/><Relationship Id="rId4" Type="http://schemas.openxmlformats.org/officeDocument/2006/relationships/image" Target="../media/image207.wmf"/><Relationship Id="rId3" Type="http://schemas.openxmlformats.org/officeDocument/2006/relationships/oleObject" Target="../embeddings/oleObject234.bin"/><Relationship Id="rId29" Type="http://schemas.openxmlformats.org/officeDocument/2006/relationships/notesSlide" Target="../notesSlides/notesSlide4.xml"/><Relationship Id="rId28" Type="http://schemas.openxmlformats.org/officeDocument/2006/relationships/vmlDrawing" Target="../drawings/vmlDrawing31.vml"/><Relationship Id="rId27" Type="http://schemas.openxmlformats.org/officeDocument/2006/relationships/slideLayout" Target="../slideLayouts/slideLayout7.xml"/><Relationship Id="rId26" Type="http://schemas.openxmlformats.org/officeDocument/2006/relationships/image" Target="../media/image218.wmf"/><Relationship Id="rId25" Type="http://schemas.openxmlformats.org/officeDocument/2006/relationships/oleObject" Target="../embeddings/oleObject245.bin"/><Relationship Id="rId24" Type="http://schemas.openxmlformats.org/officeDocument/2006/relationships/image" Target="../media/image217.wmf"/><Relationship Id="rId23" Type="http://schemas.openxmlformats.org/officeDocument/2006/relationships/oleObject" Target="../embeddings/oleObject244.bin"/><Relationship Id="rId22" Type="http://schemas.openxmlformats.org/officeDocument/2006/relationships/image" Target="../media/image216.wmf"/><Relationship Id="rId21" Type="http://schemas.openxmlformats.org/officeDocument/2006/relationships/oleObject" Target="../embeddings/oleObject243.bin"/><Relationship Id="rId20" Type="http://schemas.openxmlformats.org/officeDocument/2006/relationships/image" Target="../media/image215.wmf"/><Relationship Id="rId2" Type="http://schemas.openxmlformats.org/officeDocument/2006/relationships/image" Target="../media/image13.wmf"/><Relationship Id="rId19" Type="http://schemas.openxmlformats.org/officeDocument/2006/relationships/oleObject" Target="../embeddings/oleObject242.bin"/><Relationship Id="rId18" Type="http://schemas.openxmlformats.org/officeDocument/2006/relationships/image" Target="../media/image214.wmf"/><Relationship Id="rId17" Type="http://schemas.openxmlformats.org/officeDocument/2006/relationships/oleObject" Target="../embeddings/oleObject241.bin"/><Relationship Id="rId16" Type="http://schemas.openxmlformats.org/officeDocument/2006/relationships/image" Target="../media/image213.wmf"/><Relationship Id="rId15" Type="http://schemas.openxmlformats.org/officeDocument/2006/relationships/oleObject" Target="../embeddings/oleObject240.bin"/><Relationship Id="rId14" Type="http://schemas.openxmlformats.org/officeDocument/2006/relationships/image" Target="../media/image212.wmf"/><Relationship Id="rId13" Type="http://schemas.openxmlformats.org/officeDocument/2006/relationships/oleObject" Target="../embeddings/oleObject239.bin"/><Relationship Id="rId12" Type="http://schemas.openxmlformats.org/officeDocument/2006/relationships/image" Target="../media/image211.wmf"/><Relationship Id="rId11" Type="http://schemas.openxmlformats.org/officeDocument/2006/relationships/oleObject" Target="../embeddings/oleObject238.bin"/><Relationship Id="rId10" Type="http://schemas.openxmlformats.org/officeDocument/2006/relationships/image" Target="../media/image210.wmf"/><Relationship Id="rId1" Type="http://schemas.openxmlformats.org/officeDocument/2006/relationships/oleObject" Target="../embeddings/oleObject233.bin"/></Relationships>
</file>

<file path=ppt/slides/_rels/slide42.xml.rels><?xml version="1.0" encoding="UTF-8" standalone="yes"?>
<Relationships xmlns="http://schemas.openxmlformats.org/package/2006/relationships"><Relationship Id="rId9" Type="http://schemas.openxmlformats.org/officeDocument/2006/relationships/oleObject" Target="../embeddings/oleObject250.bin"/><Relationship Id="rId8" Type="http://schemas.openxmlformats.org/officeDocument/2006/relationships/image" Target="../media/image222.wmf"/><Relationship Id="rId7" Type="http://schemas.openxmlformats.org/officeDocument/2006/relationships/oleObject" Target="../embeddings/oleObject249.bin"/><Relationship Id="rId6" Type="http://schemas.openxmlformats.org/officeDocument/2006/relationships/image" Target="../media/image221.wmf"/><Relationship Id="rId5" Type="http://schemas.openxmlformats.org/officeDocument/2006/relationships/oleObject" Target="../embeddings/oleObject248.bin"/><Relationship Id="rId4" Type="http://schemas.openxmlformats.org/officeDocument/2006/relationships/image" Target="../media/image220.wmf"/><Relationship Id="rId3" Type="http://schemas.openxmlformats.org/officeDocument/2006/relationships/oleObject" Target="../embeddings/oleObject247.bin"/><Relationship Id="rId26" Type="http://schemas.openxmlformats.org/officeDocument/2006/relationships/vmlDrawing" Target="../drawings/vmlDrawing32.vml"/><Relationship Id="rId25" Type="http://schemas.openxmlformats.org/officeDocument/2006/relationships/slideLayout" Target="../slideLayouts/slideLayout7.xml"/><Relationship Id="rId24" Type="http://schemas.openxmlformats.org/officeDocument/2006/relationships/image" Target="../media/image230.wmf"/><Relationship Id="rId23" Type="http://schemas.openxmlformats.org/officeDocument/2006/relationships/oleObject" Target="../embeddings/oleObject257.bin"/><Relationship Id="rId22" Type="http://schemas.openxmlformats.org/officeDocument/2006/relationships/image" Target="../media/image229.wmf"/><Relationship Id="rId21" Type="http://schemas.openxmlformats.org/officeDocument/2006/relationships/oleObject" Target="../embeddings/oleObject256.bin"/><Relationship Id="rId20" Type="http://schemas.openxmlformats.org/officeDocument/2006/relationships/image" Target="../media/image228.wmf"/><Relationship Id="rId2" Type="http://schemas.openxmlformats.org/officeDocument/2006/relationships/image" Target="../media/image219.wmf"/><Relationship Id="rId19" Type="http://schemas.openxmlformats.org/officeDocument/2006/relationships/oleObject" Target="../embeddings/oleObject255.bin"/><Relationship Id="rId18" Type="http://schemas.openxmlformats.org/officeDocument/2006/relationships/image" Target="../media/image227.wmf"/><Relationship Id="rId17" Type="http://schemas.openxmlformats.org/officeDocument/2006/relationships/oleObject" Target="../embeddings/oleObject254.bin"/><Relationship Id="rId16" Type="http://schemas.openxmlformats.org/officeDocument/2006/relationships/image" Target="../media/image226.wmf"/><Relationship Id="rId15" Type="http://schemas.openxmlformats.org/officeDocument/2006/relationships/oleObject" Target="../embeddings/oleObject253.bin"/><Relationship Id="rId14" Type="http://schemas.openxmlformats.org/officeDocument/2006/relationships/image" Target="../media/image225.wmf"/><Relationship Id="rId13" Type="http://schemas.openxmlformats.org/officeDocument/2006/relationships/oleObject" Target="../embeddings/oleObject252.bin"/><Relationship Id="rId12" Type="http://schemas.openxmlformats.org/officeDocument/2006/relationships/image" Target="../media/image224.wmf"/><Relationship Id="rId11" Type="http://schemas.openxmlformats.org/officeDocument/2006/relationships/oleObject" Target="../embeddings/oleObject251.bin"/><Relationship Id="rId10" Type="http://schemas.openxmlformats.org/officeDocument/2006/relationships/image" Target="../media/image223.wmf"/><Relationship Id="rId1" Type="http://schemas.openxmlformats.org/officeDocument/2006/relationships/oleObject" Target="../embeddings/oleObject246.bin"/></Relationships>
</file>

<file path=ppt/slides/_rels/slide43.xml.rels><?xml version="1.0" encoding="UTF-8" standalone="yes"?>
<Relationships xmlns="http://schemas.openxmlformats.org/package/2006/relationships"><Relationship Id="rId9" Type="http://schemas.openxmlformats.org/officeDocument/2006/relationships/oleObject" Target="../embeddings/oleObject262.bin"/><Relationship Id="rId8" Type="http://schemas.openxmlformats.org/officeDocument/2006/relationships/image" Target="../media/image234.wmf"/><Relationship Id="rId7" Type="http://schemas.openxmlformats.org/officeDocument/2006/relationships/oleObject" Target="../embeddings/oleObject261.bin"/><Relationship Id="rId6" Type="http://schemas.openxmlformats.org/officeDocument/2006/relationships/image" Target="../media/image233.wmf"/><Relationship Id="rId5" Type="http://schemas.openxmlformats.org/officeDocument/2006/relationships/oleObject" Target="../embeddings/oleObject260.bin"/><Relationship Id="rId42" Type="http://schemas.openxmlformats.org/officeDocument/2006/relationships/vmlDrawing" Target="../drawings/vmlDrawing33.vml"/><Relationship Id="rId41" Type="http://schemas.openxmlformats.org/officeDocument/2006/relationships/slideLayout" Target="../slideLayouts/slideLayout7.xml"/><Relationship Id="rId40" Type="http://schemas.openxmlformats.org/officeDocument/2006/relationships/image" Target="../media/image250.wmf"/><Relationship Id="rId4" Type="http://schemas.openxmlformats.org/officeDocument/2006/relationships/image" Target="../media/image232.wmf"/><Relationship Id="rId39" Type="http://schemas.openxmlformats.org/officeDocument/2006/relationships/oleObject" Target="../embeddings/oleObject277.bin"/><Relationship Id="rId38" Type="http://schemas.openxmlformats.org/officeDocument/2006/relationships/image" Target="../media/image249.wmf"/><Relationship Id="rId37" Type="http://schemas.openxmlformats.org/officeDocument/2006/relationships/oleObject" Target="../embeddings/oleObject276.bin"/><Relationship Id="rId36" Type="http://schemas.openxmlformats.org/officeDocument/2006/relationships/image" Target="../media/image248.wmf"/><Relationship Id="rId35" Type="http://schemas.openxmlformats.org/officeDocument/2006/relationships/oleObject" Target="../embeddings/oleObject275.bin"/><Relationship Id="rId34" Type="http://schemas.openxmlformats.org/officeDocument/2006/relationships/image" Target="../media/image247.wmf"/><Relationship Id="rId33" Type="http://schemas.openxmlformats.org/officeDocument/2006/relationships/oleObject" Target="../embeddings/oleObject274.bin"/><Relationship Id="rId32" Type="http://schemas.openxmlformats.org/officeDocument/2006/relationships/image" Target="../media/image246.wmf"/><Relationship Id="rId31" Type="http://schemas.openxmlformats.org/officeDocument/2006/relationships/oleObject" Target="../embeddings/oleObject273.bin"/><Relationship Id="rId30" Type="http://schemas.openxmlformats.org/officeDocument/2006/relationships/image" Target="../media/image245.wmf"/><Relationship Id="rId3" Type="http://schemas.openxmlformats.org/officeDocument/2006/relationships/oleObject" Target="../embeddings/oleObject259.bin"/><Relationship Id="rId29" Type="http://schemas.openxmlformats.org/officeDocument/2006/relationships/oleObject" Target="../embeddings/oleObject272.bin"/><Relationship Id="rId28" Type="http://schemas.openxmlformats.org/officeDocument/2006/relationships/image" Target="../media/image244.wmf"/><Relationship Id="rId27" Type="http://schemas.openxmlformats.org/officeDocument/2006/relationships/oleObject" Target="../embeddings/oleObject271.bin"/><Relationship Id="rId26" Type="http://schemas.openxmlformats.org/officeDocument/2006/relationships/image" Target="../media/image243.wmf"/><Relationship Id="rId25" Type="http://schemas.openxmlformats.org/officeDocument/2006/relationships/oleObject" Target="../embeddings/oleObject270.bin"/><Relationship Id="rId24" Type="http://schemas.openxmlformats.org/officeDocument/2006/relationships/image" Target="../media/image242.wmf"/><Relationship Id="rId23" Type="http://schemas.openxmlformats.org/officeDocument/2006/relationships/oleObject" Target="../embeddings/oleObject269.bin"/><Relationship Id="rId22" Type="http://schemas.openxmlformats.org/officeDocument/2006/relationships/image" Target="../media/image241.wmf"/><Relationship Id="rId21" Type="http://schemas.openxmlformats.org/officeDocument/2006/relationships/oleObject" Target="../embeddings/oleObject268.bin"/><Relationship Id="rId20" Type="http://schemas.openxmlformats.org/officeDocument/2006/relationships/image" Target="../media/image240.wmf"/><Relationship Id="rId2" Type="http://schemas.openxmlformats.org/officeDocument/2006/relationships/image" Target="../media/image231.wmf"/><Relationship Id="rId19" Type="http://schemas.openxmlformats.org/officeDocument/2006/relationships/oleObject" Target="../embeddings/oleObject267.bin"/><Relationship Id="rId18" Type="http://schemas.openxmlformats.org/officeDocument/2006/relationships/image" Target="../media/image239.wmf"/><Relationship Id="rId17" Type="http://schemas.openxmlformats.org/officeDocument/2006/relationships/oleObject" Target="../embeddings/oleObject266.bin"/><Relationship Id="rId16" Type="http://schemas.openxmlformats.org/officeDocument/2006/relationships/image" Target="../media/image238.wmf"/><Relationship Id="rId15" Type="http://schemas.openxmlformats.org/officeDocument/2006/relationships/oleObject" Target="../embeddings/oleObject265.bin"/><Relationship Id="rId14" Type="http://schemas.openxmlformats.org/officeDocument/2006/relationships/image" Target="../media/image237.wmf"/><Relationship Id="rId13" Type="http://schemas.openxmlformats.org/officeDocument/2006/relationships/oleObject" Target="../embeddings/oleObject264.bin"/><Relationship Id="rId12" Type="http://schemas.openxmlformats.org/officeDocument/2006/relationships/image" Target="../media/image236.wmf"/><Relationship Id="rId11" Type="http://schemas.openxmlformats.org/officeDocument/2006/relationships/oleObject" Target="../embeddings/oleObject263.bin"/><Relationship Id="rId10" Type="http://schemas.openxmlformats.org/officeDocument/2006/relationships/image" Target="../media/image235.wmf"/><Relationship Id="rId1" Type="http://schemas.openxmlformats.org/officeDocument/2006/relationships/oleObject" Target="../embeddings/oleObject258.bin"/></Relationships>
</file>

<file path=ppt/slides/_rels/slide44.xml.rels><?xml version="1.0" encoding="UTF-8" standalone="yes"?>
<Relationships xmlns="http://schemas.openxmlformats.org/package/2006/relationships"><Relationship Id="rId9" Type="http://schemas.openxmlformats.org/officeDocument/2006/relationships/image" Target="../media/image253.wmf"/><Relationship Id="rId8" Type="http://schemas.openxmlformats.org/officeDocument/2006/relationships/oleObject" Target="../embeddings/oleObject281.bin"/><Relationship Id="rId7" Type="http://schemas.openxmlformats.org/officeDocument/2006/relationships/tags" Target="../tags/tag20.xml"/><Relationship Id="rId6" Type="http://schemas.openxmlformats.org/officeDocument/2006/relationships/image" Target="../media/image252.wmf"/><Relationship Id="rId5" Type="http://schemas.openxmlformats.org/officeDocument/2006/relationships/oleObject" Target="../embeddings/oleObject280.bin"/><Relationship Id="rId4" Type="http://schemas.openxmlformats.org/officeDocument/2006/relationships/image" Target="../media/image251.wmf"/><Relationship Id="rId3" Type="http://schemas.openxmlformats.org/officeDocument/2006/relationships/oleObject" Target="../embeddings/oleObject279.bin"/><Relationship Id="rId29" Type="http://schemas.openxmlformats.org/officeDocument/2006/relationships/vmlDrawing" Target="../drawings/vmlDrawing34.vml"/><Relationship Id="rId28" Type="http://schemas.openxmlformats.org/officeDocument/2006/relationships/slideLayout" Target="../slideLayouts/slideLayout7.xml"/><Relationship Id="rId27" Type="http://schemas.openxmlformats.org/officeDocument/2006/relationships/image" Target="../media/image257.wmf"/><Relationship Id="rId26" Type="http://schemas.openxmlformats.org/officeDocument/2006/relationships/oleObject" Target="../embeddings/oleObject286.bin"/><Relationship Id="rId25" Type="http://schemas.openxmlformats.org/officeDocument/2006/relationships/tags" Target="../tags/tag28.xml"/><Relationship Id="rId24" Type="http://schemas.openxmlformats.org/officeDocument/2006/relationships/image" Target="../media/image256.wmf"/><Relationship Id="rId23" Type="http://schemas.openxmlformats.org/officeDocument/2006/relationships/oleObject" Target="../embeddings/oleObject285.bin"/><Relationship Id="rId22" Type="http://schemas.openxmlformats.org/officeDocument/2006/relationships/tags" Target="../tags/tag27.xml"/><Relationship Id="rId21" Type="http://schemas.openxmlformats.org/officeDocument/2006/relationships/image" Target="../media/image230.wmf"/><Relationship Id="rId20" Type="http://schemas.openxmlformats.org/officeDocument/2006/relationships/oleObject" Target="../embeddings/oleObject284.bin"/><Relationship Id="rId2" Type="http://schemas.openxmlformats.org/officeDocument/2006/relationships/image" Target="../media/image229.wmf"/><Relationship Id="rId19" Type="http://schemas.openxmlformats.org/officeDocument/2006/relationships/image" Target="../media/image255.wmf"/><Relationship Id="rId18" Type="http://schemas.openxmlformats.org/officeDocument/2006/relationships/oleObject" Target="../embeddings/oleObject283.bin"/><Relationship Id="rId17" Type="http://schemas.openxmlformats.org/officeDocument/2006/relationships/tags" Target="../tags/tag26.xml"/><Relationship Id="rId16" Type="http://schemas.openxmlformats.org/officeDocument/2006/relationships/image" Target="../media/image254.wmf"/><Relationship Id="rId15" Type="http://schemas.openxmlformats.org/officeDocument/2006/relationships/oleObject" Target="../embeddings/oleObject282.bin"/><Relationship Id="rId14" Type="http://schemas.openxmlformats.org/officeDocument/2006/relationships/tags" Target="../tags/tag25.xml"/><Relationship Id="rId13" Type="http://schemas.openxmlformats.org/officeDocument/2006/relationships/tags" Target="../tags/tag24.xml"/><Relationship Id="rId12" Type="http://schemas.openxmlformats.org/officeDocument/2006/relationships/tags" Target="../tags/tag23.xml"/><Relationship Id="rId11" Type="http://schemas.openxmlformats.org/officeDocument/2006/relationships/tags" Target="../tags/tag22.xml"/><Relationship Id="rId10" Type="http://schemas.openxmlformats.org/officeDocument/2006/relationships/tags" Target="../tags/tag21.xml"/><Relationship Id="rId1" Type="http://schemas.openxmlformats.org/officeDocument/2006/relationships/oleObject" Target="../embeddings/oleObject278.bin"/></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8.png"/></Relationships>
</file>

<file path=ppt/slides/_rels/slide46.xml.rels><?xml version="1.0" encoding="UTF-8" standalone="yes"?>
<Relationships xmlns="http://schemas.openxmlformats.org/package/2006/relationships"><Relationship Id="rId9" Type="http://schemas.openxmlformats.org/officeDocument/2006/relationships/oleObject" Target="../embeddings/oleObject291.bin"/><Relationship Id="rId8" Type="http://schemas.openxmlformats.org/officeDocument/2006/relationships/image" Target="../media/image262.wmf"/><Relationship Id="rId7" Type="http://schemas.openxmlformats.org/officeDocument/2006/relationships/oleObject" Target="../embeddings/oleObject290.bin"/><Relationship Id="rId6" Type="http://schemas.openxmlformats.org/officeDocument/2006/relationships/image" Target="../media/image261.wmf"/><Relationship Id="rId5" Type="http://schemas.openxmlformats.org/officeDocument/2006/relationships/oleObject" Target="../embeddings/oleObject289.bin"/><Relationship Id="rId48" Type="http://schemas.openxmlformats.org/officeDocument/2006/relationships/notesSlide" Target="../notesSlides/notesSlide5.xml"/><Relationship Id="rId47" Type="http://schemas.openxmlformats.org/officeDocument/2006/relationships/vmlDrawing" Target="../drawings/vmlDrawing35.vml"/><Relationship Id="rId46" Type="http://schemas.openxmlformats.org/officeDocument/2006/relationships/slideLayout" Target="../slideLayouts/slideLayout2.xml"/><Relationship Id="rId45" Type="http://schemas.openxmlformats.org/officeDocument/2006/relationships/image" Target="../media/image279.wmf"/><Relationship Id="rId44" Type="http://schemas.openxmlformats.org/officeDocument/2006/relationships/oleObject" Target="../embeddings/oleObject309.bin"/><Relationship Id="rId43" Type="http://schemas.openxmlformats.org/officeDocument/2006/relationships/image" Target="../media/image278.wmf"/><Relationship Id="rId42" Type="http://schemas.openxmlformats.org/officeDocument/2006/relationships/oleObject" Target="../embeddings/oleObject308.bin"/><Relationship Id="rId41" Type="http://schemas.openxmlformats.org/officeDocument/2006/relationships/image" Target="../media/image277.wmf"/><Relationship Id="rId40" Type="http://schemas.openxmlformats.org/officeDocument/2006/relationships/oleObject" Target="../embeddings/oleObject307.bin"/><Relationship Id="rId4" Type="http://schemas.openxmlformats.org/officeDocument/2006/relationships/image" Target="../media/image260.wmf"/><Relationship Id="rId39" Type="http://schemas.openxmlformats.org/officeDocument/2006/relationships/oleObject" Target="../embeddings/oleObject306.bin"/><Relationship Id="rId38" Type="http://schemas.openxmlformats.org/officeDocument/2006/relationships/image" Target="../media/image276.wmf"/><Relationship Id="rId37" Type="http://schemas.openxmlformats.org/officeDocument/2006/relationships/oleObject" Target="../embeddings/oleObject305.bin"/><Relationship Id="rId36" Type="http://schemas.openxmlformats.org/officeDocument/2006/relationships/image" Target="../media/image275.wmf"/><Relationship Id="rId35" Type="http://schemas.openxmlformats.org/officeDocument/2006/relationships/oleObject" Target="../embeddings/oleObject304.bin"/><Relationship Id="rId34" Type="http://schemas.openxmlformats.org/officeDocument/2006/relationships/image" Target="../media/image274.wmf"/><Relationship Id="rId33" Type="http://schemas.openxmlformats.org/officeDocument/2006/relationships/oleObject" Target="../embeddings/oleObject303.bin"/><Relationship Id="rId32" Type="http://schemas.openxmlformats.org/officeDocument/2006/relationships/image" Target="../media/image273.wmf"/><Relationship Id="rId31" Type="http://schemas.openxmlformats.org/officeDocument/2006/relationships/oleObject" Target="../embeddings/oleObject302.bin"/><Relationship Id="rId30" Type="http://schemas.openxmlformats.org/officeDocument/2006/relationships/image" Target="../media/image272.wmf"/><Relationship Id="rId3" Type="http://schemas.openxmlformats.org/officeDocument/2006/relationships/oleObject" Target="../embeddings/oleObject288.bin"/><Relationship Id="rId29" Type="http://schemas.openxmlformats.org/officeDocument/2006/relationships/oleObject" Target="../embeddings/oleObject301.bin"/><Relationship Id="rId28" Type="http://schemas.openxmlformats.org/officeDocument/2006/relationships/image" Target="../media/image271.wmf"/><Relationship Id="rId27" Type="http://schemas.openxmlformats.org/officeDocument/2006/relationships/oleObject" Target="../embeddings/oleObject300.bin"/><Relationship Id="rId26" Type="http://schemas.openxmlformats.org/officeDocument/2006/relationships/image" Target="../media/image270.wmf"/><Relationship Id="rId25" Type="http://schemas.openxmlformats.org/officeDocument/2006/relationships/oleObject" Target="../embeddings/oleObject299.bin"/><Relationship Id="rId24" Type="http://schemas.openxmlformats.org/officeDocument/2006/relationships/image" Target="../media/image269.wmf"/><Relationship Id="rId23" Type="http://schemas.openxmlformats.org/officeDocument/2006/relationships/oleObject" Target="../embeddings/oleObject298.bin"/><Relationship Id="rId22" Type="http://schemas.openxmlformats.org/officeDocument/2006/relationships/image" Target="../media/image46.wmf"/><Relationship Id="rId21" Type="http://schemas.openxmlformats.org/officeDocument/2006/relationships/oleObject" Target="../embeddings/oleObject297.bin"/><Relationship Id="rId20" Type="http://schemas.openxmlformats.org/officeDocument/2006/relationships/image" Target="../media/image268.wmf"/><Relationship Id="rId2" Type="http://schemas.openxmlformats.org/officeDocument/2006/relationships/image" Target="../media/image259.wmf"/><Relationship Id="rId19" Type="http://schemas.openxmlformats.org/officeDocument/2006/relationships/oleObject" Target="../embeddings/oleObject296.bin"/><Relationship Id="rId18" Type="http://schemas.openxmlformats.org/officeDocument/2006/relationships/image" Target="../media/image267.wmf"/><Relationship Id="rId17" Type="http://schemas.openxmlformats.org/officeDocument/2006/relationships/oleObject" Target="../embeddings/oleObject295.bin"/><Relationship Id="rId16" Type="http://schemas.openxmlformats.org/officeDocument/2006/relationships/image" Target="../media/image266.wmf"/><Relationship Id="rId15" Type="http://schemas.openxmlformats.org/officeDocument/2006/relationships/oleObject" Target="../embeddings/oleObject294.bin"/><Relationship Id="rId14" Type="http://schemas.openxmlformats.org/officeDocument/2006/relationships/image" Target="../media/image265.wmf"/><Relationship Id="rId13" Type="http://schemas.openxmlformats.org/officeDocument/2006/relationships/oleObject" Target="../embeddings/oleObject293.bin"/><Relationship Id="rId12" Type="http://schemas.openxmlformats.org/officeDocument/2006/relationships/image" Target="../media/image264.wmf"/><Relationship Id="rId11" Type="http://schemas.openxmlformats.org/officeDocument/2006/relationships/oleObject" Target="../embeddings/oleObject292.bin"/><Relationship Id="rId10" Type="http://schemas.openxmlformats.org/officeDocument/2006/relationships/image" Target="../media/image263.wmf"/><Relationship Id="rId1" Type="http://schemas.openxmlformats.org/officeDocument/2006/relationships/oleObject" Target="../embeddings/oleObject287.bin"/></Relationships>
</file>

<file path=ppt/slides/_rels/slide5.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7.xml"/><Relationship Id="rId2" Type="http://schemas.openxmlformats.org/officeDocument/2006/relationships/image" Target="../media/image33.wmf"/><Relationship Id="rId1" Type="http://schemas.openxmlformats.org/officeDocument/2006/relationships/oleObject" Target="../embeddings/oleObject47.bin"/></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5.png"/><Relationship Id="rId1" Type="http://schemas.openxmlformats.org/officeDocument/2006/relationships/image" Target="../media/image34.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vmlDrawing" Target="../drawings/vmlDrawing6.vml"/><Relationship Id="rId3" Type="http://schemas.openxmlformats.org/officeDocument/2006/relationships/slideLayout" Target="../slideLayouts/slideLayout7.xml"/><Relationship Id="rId2" Type="http://schemas.openxmlformats.org/officeDocument/2006/relationships/image" Target="../media/image36.wmf"/><Relationship Id="rId1" Type="http://schemas.openxmlformats.org/officeDocument/2006/relationships/oleObject" Target="../embeddings/oleObject48.bin"/></Relationships>
</file>

<file path=ppt/slides/_rels/slide8.xml.rels><?xml version="1.0" encoding="UTF-8" standalone="yes"?>
<Relationships xmlns="http://schemas.openxmlformats.org/package/2006/relationships"><Relationship Id="rId8" Type="http://schemas.openxmlformats.org/officeDocument/2006/relationships/vmlDrawing" Target="../drawings/vmlDrawing7.vml"/><Relationship Id="rId7" Type="http://schemas.openxmlformats.org/officeDocument/2006/relationships/slideLayout" Target="../slideLayouts/slideLayout7.xml"/><Relationship Id="rId6" Type="http://schemas.openxmlformats.org/officeDocument/2006/relationships/image" Target="../media/image39.wmf"/><Relationship Id="rId5" Type="http://schemas.openxmlformats.org/officeDocument/2006/relationships/oleObject" Target="../embeddings/oleObject51.bin"/><Relationship Id="rId4" Type="http://schemas.openxmlformats.org/officeDocument/2006/relationships/image" Target="../media/image38.wmf"/><Relationship Id="rId3" Type="http://schemas.openxmlformats.org/officeDocument/2006/relationships/oleObject" Target="../embeddings/oleObject50.bin"/><Relationship Id="rId2" Type="http://schemas.openxmlformats.org/officeDocument/2006/relationships/image" Target="../media/image37.wmf"/><Relationship Id="rId1" Type="http://schemas.openxmlformats.org/officeDocument/2006/relationships/oleObject" Target="../embeddings/oleObject49.bin"/></Relationships>
</file>

<file path=ppt/slides/_rels/slide9.xml.rels><?xml version="1.0" encoding="UTF-8" standalone="yes"?>
<Relationships xmlns="http://schemas.openxmlformats.org/package/2006/relationships"><Relationship Id="rId9" Type="http://schemas.openxmlformats.org/officeDocument/2006/relationships/oleObject" Target="../embeddings/oleObject56.bin"/><Relationship Id="rId8" Type="http://schemas.openxmlformats.org/officeDocument/2006/relationships/image" Target="../media/image42.wmf"/><Relationship Id="rId7" Type="http://schemas.openxmlformats.org/officeDocument/2006/relationships/oleObject" Target="../embeddings/oleObject55.bin"/><Relationship Id="rId6" Type="http://schemas.openxmlformats.org/officeDocument/2006/relationships/image" Target="../media/image41.wmf"/><Relationship Id="rId5" Type="http://schemas.openxmlformats.org/officeDocument/2006/relationships/oleObject" Target="../embeddings/oleObject54.bin"/><Relationship Id="rId4" Type="http://schemas.openxmlformats.org/officeDocument/2006/relationships/image" Target="../media/image40.wmf"/><Relationship Id="rId3" Type="http://schemas.openxmlformats.org/officeDocument/2006/relationships/oleObject" Target="../embeddings/oleObject53.bin"/><Relationship Id="rId2" Type="http://schemas.openxmlformats.org/officeDocument/2006/relationships/image" Target="../media/image7.wmf"/><Relationship Id="rId14" Type="http://schemas.openxmlformats.org/officeDocument/2006/relationships/vmlDrawing" Target="../drawings/vmlDrawing8.vml"/><Relationship Id="rId13" Type="http://schemas.openxmlformats.org/officeDocument/2006/relationships/slideLayout" Target="../slideLayouts/slideLayout7.xml"/><Relationship Id="rId12" Type="http://schemas.openxmlformats.org/officeDocument/2006/relationships/image" Target="../media/image44.wmf"/><Relationship Id="rId11" Type="http://schemas.openxmlformats.org/officeDocument/2006/relationships/oleObject" Target="../embeddings/oleObject57.bin"/><Relationship Id="rId10" Type="http://schemas.openxmlformats.org/officeDocument/2006/relationships/image" Target="../media/image43.wmf"/><Relationship Id="rId1" Type="http://schemas.openxmlformats.org/officeDocument/2006/relationships/oleObject" Target="../embeddings/oleObject5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89" name="Text Box 57"/>
          <p:cNvSpPr txBox="1"/>
          <p:nvPr/>
        </p:nvSpPr>
        <p:spPr>
          <a:xfrm>
            <a:off x="1604963" y="236538"/>
            <a:ext cx="4744720" cy="645160"/>
          </a:xfrm>
          <a:prstGeom prst="rect">
            <a:avLst/>
          </a:prstGeom>
          <a:noFill/>
          <a:ln w="9525">
            <a:noFill/>
          </a:ln>
        </p:spPr>
        <p:txBody>
          <a:bodyPr wrap="none" anchor="t">
            <a:spAutoFit/>
          </a:bodyPr>
          <a:p>
            <a:pPr eaLnBrk="0" hangingPunct="0"/>
            <a:r>
              <a:rPr lang="zh-CN" altLang="en-US" sz="3600" dirty="0">
                <a:solidFill>
                  <a:srgbClr val="0000FF"/>
                </a:solidFill>
                <a:latin typeface="Times New Roman" panose="02020603050405020304" pitchFamily="18" charset="0"/>
                <a:ea typeface="宋体" panose="02010600030101010101" pitchFamily="2" charset="-122"/>
              </a:rPr>
              <a:t>§</a:t>
            </a:r>
            <a:r>
              <a:rPr lang="en-US" altLang="zh-CN" sz="3600">
                <a:solidFill>
                  <a:srgbClr val="0000FF"/>
                </a:solidFill>
                <a:latin typeface="Times New Roman" panose="02020603050405020304" pitchFamily="18" charset="0"/>
                <a:ea typeface="宋体" panose="02010600030101010101" pitchFamily="2" charset="-122"/>
              </a:rPr>
              <a:t>11.5</a:t>
            </a:r>
            <a:r>
              <a:rPr lang="zh-CN" altLang="en-US" sz="3600" dirty="0">
                <a:solidFill>
                  <a:srgbClr val="0000FF"/>
                </a:solidFill>
                <a:latin typeface="Times New Roman" panose="02020603050405020304" pitchFamily="18" charset="0"/>
                <a:ea typeface="宋体" panose="02010600030101010101" pitchFamily="2" charset="-122"/>
              </a:rPr>
              <a:t>　安培环路定理 </a:t>
            </a:r>
            <a:endParaRPr lang="zh-CN" altLang="en-US" sz="3600" dirty="0">
              <a:solidFill>
                <a:srgbClr val="0000FF"/>
              </a:solidFill>
              <a:latin typeface="Times New Roman" panose="02020603050405020304" pitchFamily="18" charset="0"/>
              <a:ea typeface="宋体" panose="02010600030101010101" pitchFamily="2" charset="-122"/>
            </a:endParaRPr>
          </a:p>
        </p:txBody>
      </p:sp>
      <p:sp>
        <p:nvSpPr>
          <p:cNvPr id="26682" name="Text Box 58"/>
          <p:cNvSpPr txBox="1"/>
          <p:nvPr/>
        </p:nvSpPr>
        <p:spPr>
          <a:xfrm>
            <a:off x="59690" y="918845"/>
            <a:ext cx="3533775" cy="579438"/>
          </a:xfrm>
          <a:prstGeom prst="rect">
            <a:avLst/>
          </a:prstGeom>
          <a:noFill/>
          <a:ln w="9525">
            <a:noFill/>
          </a:ln>
        </p:spPr>
        <p:txBody>
          <a:bodyPr wrap="none" anchor="t">
            <a:spAutoFit/>
          </a:bodyPr>
          <a:p>
            <a:pPr eaLnBrk="0" hangingPunct="0"/>
            <a:r>
              <a:rPr lang="zh-CN" altLang="en-US" sz="3200" dirty="0">
                <a:solidFill>
                  <a:srgbClr val="CC0000"/>
                </a:solidFill>
                <a:latin typeface="华文行楷" panose="02010800040101010101" pitchFamily="2" charset="-122"/>
                <a:ea typeface="华文行楷" panose="02010800040101010101" pitchFamily="2" charset="-122"/>
              </a:rPr>
              <a:t>一、安培环路定理</a:t>
            </a:r>
            <a:r>
              <a:rPr lang="zh-CN" altLang="en-US" sz="3200" b="0" dirty="0">
                <a:solidFill>
                  <a:srgbClr val="CC0000"/>
                </a:solidFill>
                <a:latin typeface="华文行楷" panose="02010800040101010101" pitchFamily="2" charset="-122"/>
                <a:ea typeface="华文行楷" panose="02010800040101010101" pitchFamily="2" charset="-122"/>
              </a:rPr>
              <a:t> </a:t>
            </a:r>
            <a:endParaRPr lang="zh-CN" altLang="en-US" sz="3200" b="0" dirty="0">
              <a:solidFill>
                <a:srgbClr val="CC0000"/>
              </a:solidFill>
              <a:latin typeface="华文行楷" panose="02010800040101010101" pitchFamily="2" charset="-122"/>
              <a:ea typeface="华文行楷" panose="02010800040101010101" pitchFamily="2" charset="-122"/>
            </a:endParaRPr>
          </a:p>
        </p:txBody>
      </p:sp>
      <p:grpSp>
        <p:nvGrpSpPr>
          <p:cNvPr id="2" name="Group 89"/>
          <p:cNvGrpSpPr/>
          <p:nvPr/>
        </p:nvGrpSpPr>
        <p:grpSpPr>
          <a:xfrm>
            <a:off x="784225" y="1655763"/>
            <a:ext cx="3789363" cy="650875"/>
            <a:chOff x="720" y="802"/>
            <a:chExt cx="2387" cy="410"/>
          </a:xfrm>
        </p:grpSpPr>
        <p:sp>
          <p:nvSpPr>
            <p:cNvPr id="89092" name="Text Box 60"/>
            <p:cNvSpPr txBox="1"/>
            <p:nvPr/>
          </p:nvSpPr>
          <p:spPr>
            <a:xfrm>
              <a:off x="720" y="802"/>
              <a:ext cx="1297" cy="327"/>
            </a:xfrm>
            <a:prstGeom prst="rect">
              <a:avLst/>
            </a:prstGeom>
            <a:noFill/>
            <a:ln w="9525">
              <a:noFill/>
            </a:ln>
          </p:spPr>
          <p:txBody>
            <a:bodyPr wrap="none" anchor="t">
              <a:spAutoFit/>
            </a:bodyPr>
            <a:p>
              <a:pPr eaLnBrk="0" hangingPunct="0"/>
              <a:r>
                <a:rPr lang="zh-CN" altLang="en-US" dirty="0">
                  <a:latin typeface="Times New Roman" panose="02020603050405020304" pitchFamily="18" charset="0"/>
                  <a:ea typeface="宋体" panose="02010600030101010101" pitchFamily="2" charset="-122"/>
                </a:rPr>
                <a:t>在静电场中 </a:t>
              </a:r>
              <a:endParaRPr lang="zh-CN" altLang="en-US" dirty="0">
                <a:latin typeface="Times New Roman" panose="02020603050405020304" pitchFamily="18" charset="0"/>
                <a:ea typeface="宋体" panose="02010600030101010101" pitchFamily="2" charset="-122"/>
              </a:endParaRPr>
            </a:p>
          </p:txBody>
        </p:sp>
        <p:graphicFrame>
          <p:nvGraphicFramePr>
            <p:cNvPr id="89093" name="Object 61"/>
            <p:cNvGraphicFramePr/>
            <p:nvPr/>
          </p:nvGraphicFramePr>
          <p:xfrm>
            <a:off x="2126" y="808"/>
            <a:ext cx="981" cy="404"/>
          </p:xfrm>
          <a:graphic>
            <a:graphicData uri="http://schemas.openxmlformats.org/presentationml/2006/ole">
              <mc:AlternateContent xmlns:mc="http://schemas.openxmlformats.org/markup-compatibility/2006">
                <mc:Choice xmlns:v="urn:schemas-microsoft-com:vml" Requires="v">
                  <p:oleObj spid="_x0000_s3404" name="" r:id="rId1" imgW="723265" imgH="304800" progId="Equation.3">
                    <p:embed/>
                  </p:oleObj>
                </mc:Choice>
                <mc:Fallback>
                  <p:oleObj name="" r:id="rId1" imgW="723265" imgH="304800" progId="Equation.3">
                    <p:embed/>
                    <p:pic>
                      <p:nvPicPr>
                        <p:cNvPr id="0" name="图片 3403"/>
                        <p:cNvPicPr/>
                        <p:nvPr/>
                      </p:nvPicPr>
                      <p:blipFill>
                        <a:blip r:embed="rId2"/>
                        <a:stretch>
                          <a:fillRect/>
                        </a:stretch>
                      </p:blipFill>
                      <p:spPr>
                        <a:xfrm>
                          <a:off x="2126" y="808"/>
                          <a:ext cx="981" cy="404"/>
                        </a:xfrm>
                        <a:prstGeom prst="rect">
                          <a:avLst/>
                        </a:prstGeom>
                        <a:noFill/>
                        <a:ln w="38100">
                          <a:noFill/>
                          <a:miter/>
                        </a:ln>
                      </p:spPr>
                    </p:pic>
                  </p:oleObj>
                </mc:Fallback>
              </mc:AlternateContent>
            </a:graphicData>
          </a:graphic>
        </p:graphicFrame>
      </p:grpSp>
      <p:grpSp>
        <p:nvGrpSpPr>
          <p:cNvPr id="3" name="Group 90"/>
          <p:cNvGrpSpPr/>
          <p:nvPr/>
        </p:nvGrpSpPr>
        <p:grpSpPr>
          <a:xfrm>
            <a:off x="498475" y="2330450"/>
            <a:ext cx="4111625" cy="693738"/>
            <a:chOff x="788" y="1348"/>
            <a:chExt cx="2590" cy="437"/>
          </a:xfrm>
        </p:grpSpPr>
        <p:sp>
          <p:nvSpPr>
            <p:cNvPr id="89095" name="Text Box 63"/>
            <p:cNvSpPr txBox="1"/>
            <p:nvPr/>
          </p:nvSpPr>
          <p:spPr>
            <a:xfrm>
              <a:off x="788" y="1371"/>
              <a:ext cx="1522" cy="327"/>
            </a:xfrm>
            <a:prstGeom prst="rect">
              <a:avLst/>
            </a:prstGeom>
            <a:noFill/>
            <a:ln w="9525">
              <a:noFill/>
            </a:ln>
          </p:spPr>
          <p:txBody>
            <a:bodyPr wrap="none" anchor="t">
              <a:spAutoFit/>
            </a:bodyPr>
            <a:p>
              <a:pPr eaLnBrk="0" hangingPunct="0"/>
              <a:r>
                <a:rPr lang="zh-CN" altLang="en-US" dirty="0">
                  <a:latin typeface="Times New Roman" panose="02020603050405020304" pitchFamily="18" charset="0"/>
                  <a:ea typeface="宋体" panose="02010600030101010101" pitchFamily="2" charset="-122"/>
                </a:rPr>
                <a:t>在稳恒磁场中 </a:t>
              </a:r>
              <a:endParaRPr lang="zh-CN" altLang="en-US" dirty="0">
                <a:latin typeface="Times New Roman" panose="02020603050405020304" pitchFamily="18" charset="0"/>
                <a:ea typeface="宋体" panose="02010600030101010101" pitchFamily="2" charset="-122"/>
              </a:endParaRPr>
            </a:p>
          </p:txBody>
        </p:sp>
        <p:graphicFrame>
          <p:nvGraphicFramePr>
            <p:cNvPr id="89096" name="Object 64"/>
            <p:cNvGraphicFramePr/>
            <p:nvPr/>
          </p:nvGraphicFramePr>
          <p:xfrm>
            <a:off x="2382" y="1348"/>
            <a:ext cx="996" cy="437"/>
          </p:xfrm>
          <a:graphic>
            <a:graphicData uri="http://schemas.openxmlformats.org/presentationml/2006/ole">
              <mc:AlternateContent xmlns:mc="http://schemas.openxmlformats.org/markup-compatibility/2006">
                <mc:Choice xmlns:v="urn:schemas-microsoft-com:vml" Requires="v">
                  <p:oleObj spid="_x0000_s3418" name="" r:id="rId3" imgW="710565" imgH="304800" progId="Equation.3">
                    <p:embed/>
                  </p:oleObj>
                </mc:Choice>
                <mc:Fallback>
                  <p:oleObj name="" r:id="rId3" imgW="710565" imgH="304800" progId="Equation.3">
                    <p:embed/>
                    <p:pic>
                      <p:nvPicPr>
                        <p:cNvPr id="0" name="图片 3417"/>
                        <p:cNvPicPr/>
                        <p:nvPr/>
                      </p:nvPicPr>
                      <p:blipFill>
                        <a:blip r:embed="rId4"/>
                        <a:stretch>
                          <a:fillRect/>
                        </a:stretch>
                      </p:blipFill>
                      <p:spPr>
                        <a:xfrm>
                          <a:off x="2382" y="1348"/>
                          <a:ext cx="996" cy="437"/>
                        </a:xfrm>
                        <a:prstGeom prst="rect">
                          <a:avLst/>
                        </a:prstGeom>
                        <a:noFill/>
                        <a:ln w="38100">
                          <a:noFill/>
                          <a:miter/>
                        </a:ln>
                      </p:spPr>
                    </p:pic>
                  </p:oleObj>
                </mc:Fallback>
              </mc:AlternateContent>
            </a:graphicData>
          </a:graphic>
        </p:graphicFrame>
      </p:grpSp>
      <p:grpSp>
        <p:nvGrpSpPr>
          <p:cNvPr id="4" name="组合 248841"/>
          <p:cNvGrpSpPr/>
          <p:nvPr/>
        </p:nvGrpSpPr>
        <p:grpSpPr>
          <a:xfrm>
            <a:off x="5302250" y="1176338"/>
            <a:ext cx="3175000" cy="2498725"/>
            <a:chOff x="3340" y="741"/>
            <a:chExt cx="2000" cy="1574"/>
          </a:xfrm>
        </p:grpSpPr>
        <p:sp>
          <p:nvSpPr>
            <p:cNvPr id="89098" name="矩形 248842"/>
            <p:cNvSpPr/>
            <p:nvPr/>
          </p:nvSpPr>
          <p:spPr>
            <a:xfrm>
              <a:off x="4292" y="1521"/>
              <a:ext cx="28" cy="794"/>
            </a:xfrm>
            <a:prstGeom prst="rect">
              <a:avLst/>
            </a:prstGeom>
            <a:solidFill>
              <a:schemeClr val="hlink"/>
            </a:solidFill>
            <a:ln w="9525" cap="flat" cmpd="sng">
              <a:solidFill>
                <a:schemeClr val="tx1"/>
              </a:solidFill>
              <a:prstDash val="solid"/>
              <a:miter/>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89099" name="平行四边形 248843"/>
            <p:cNvSpPr/>
            <p:nvPr/>
          </p:nvSpPr>
          <p:spPr>
            <a:xfrm>
              <a:off x="3340" y="1197"/>
              <a:ext cx="2000" cy="680"/>
            </a:xfrm>
            <a:prstGeom prst="parallelogram">
              <a:avLst>
                <a:gd name="adj" fmla="val 82652"/>
              </a:avLst>
            </a:prstGeom>
            <a:solidFill>
              <a:schemeClr val="bg1"/>
            </a:solidFill>
            <a:ln w="19050" cap="flat" cmpd="sng">
              <a:solidFill>
                <a:schemeClr val="tx1"/>
              </a:solidFill>
              <a:prstDash val="solid"/>
              <a:miter/>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89100" name="任意多边形 248844"/>
            <p:cNvSpPr/>
            <p:nvPr/>
          </p:nvSpPr>
          <p:spPr>
            <a:xfrm flipV="1">
              <a:off x="3887" y="1308"/>
              <a:ext cx="902" cy="390"/>
            </a:xfrm>
            <a:custGeom>
              <a:avLst/>
              <a:gdLst/>
              <a:ahLst/>
              <a:cxnLst>
                <a:cxn ang="0">
                  <a:pos x="42591" y="16507"/>
                </a:cxn>
                <a:cxn ang="0">
                  <a:pos x="43200" y="21600"/>
                </a:cxn>
                <a:cxn ang="0">
                  <a:pos x="21600" y="43200"/>
                </a:cxn>
                <a:cxn ang="0">
                  <a:pos x="0" y="21600"/>
                </a:cxn>
                <a:cxn ang="0">
                  <a:pos x="21600" y="0"/>
                </a:cxn>
                <a:cxn ang="0">
                  <a:pos x="42042" y="14604"/>
                </a:cxn>
                <a:cxn ang="0">
                  <a:pos x="42591" y="16507"/>
                </a:cxn>
                <a:cxn ang="0">
                  <a:pos x="43200" y="21600"/>
                </a:cxn>
                <a:cxn ang="0">
                  <a:pos x="21600" y="43200"/>
                </a:cxn>
                <a:cxn ang="0">
                  <a:pos x="0" y="21600"/>
                </a:cxn>
                <a:cxn ang="0">
                  <a:pos x="21600" y="0"/>
                </a:cxn>
                <a:cxn ang="0">
                  <a:pos x="42042" y="14604"/>
                </a:cxn>
                <a:cxn ang="0">
                  <a:pos x="21600" y="21600"/>
                </a:cxn>
              </a:cxnLst>
              <a:pathLst>
                <a:path w="43200" h="43200" fill="none">
                  <a:moveTo>
                    <a:pt x="42591" y="16507"/>
                  </a:moveTo>
                  <a:cubicBezTo>
                    <a:pt x="42990" y="18137"/>
                    <a:pt x="43200" y="19844"/>
                    <a:pt x="43200" y="21600"/>
                  </a:cubicBezTo>
                  <a:cubicBezTo>
                    <a:pt x="43200" y="33529"/>
                    <a:pt x="33529" y="43200"/>
                    <a:pt x="21600" y="43200"/>
                  </a:cubicBezTo>
                  <a:cubicBezTo>
                    <a:pt x="9671" y="43200"/>
                    <a:pt x="0" y="33529"/>
                    <a:pt x="0" y="21600"/>
                  </a:cubicBezTo>
                  <a:cubicBezTo>
                    <a:pt x="0" y="9671"/>
                    <a:pt x="9671" y="0"/>
                    <a:pt x="21600" y="0"/>
                  </a:cubicBezTo>
                  <a:cubicBezTo>
                    <a:pt x="31082" y="0"/>
                    <a:pt x="39138" y="6110"/>
                    <a:pt x="42042" y="14604"/>
                  </a:cubicBezTo>
                </a:path>
                <a:path w="43200" h="43200" stroke="0">
                  <a:moveTo>
                    <a:pt x="42591" y="16507"/>
                  </a:moveTo>
                  <a:cubicBezTo>
                    <a:pt x="42990" y="18137"/>
                    <a:pt x="43200" y="19844"/>
                    <a:pt x="43200" y="21600"/>
                  </a:cubicBezTo>
                  <a:cubicBezTo>
                    <a:pt x="43200" y="33529"/>
                    <a:pt x="33529" y="43200"/>
                    <a:pt x="21600" y="43200"/>
                  </a:cubicBezTo>
                  <a:cubicBezTo>
                    <a:pt x="9671" y="43200"/>
                    <a:pt x="0" y="33529"/>
                    <a:pt x="0" y="21600"/>
                  </a:cubicBezTo>
                  <a:cubicBezTo>
                    <a:pt x="0" y="9671"/>
                    <a:pt x="9671" y="0"/>
                    <a:pt x="21600" y="0"/>
                  </a:cubicBezTo>
                  <a:cubicBezTo>
                    <a:pt x="31082" y="0"/>
                    <a:pt x="39138" y="6110"/>
                    <a:pt x="42042" y="14604"/>
                  </a:cubicBezTo>
                  <a:lnTo>
                    <a:pt x="21600" y="21600"/>
                  </a:lnTo>
                  <a:close/>
                </a:path>
              </a:pathLst>
            </a:custGeom>
            <a:noFill/>
            <a:ln w="19050" cap="flat" cmpd="sng">
              <a:solidFill>
                <a:srgbClr val="CC0000"/>
              </a:solidFill>
              <a:prstDash val="solid"/>
              <a:round/>
              <a:headEnd type="none" w="med" len="med"/>
              <a:tailEnd type="triangle" w="med" len="med"/>
            </a:ln>
          </p:spPr>
          <p:txBody>
            <a:bodyPr/>
            <a:p>
              <a:endParaRPr lang="zh-CN" altLang="en-US"/>
            </a:p>
          </p:txBody>
        </p:sp>
        <p:sp>
          <p:nvSpPr>
            <p:cNvPr id="89101" name="矩形 248845"/>
            <p:cNvSpPr/>
            <p:nvPr/>
          </p:nvSpPr>
          <p:spPr>
            <a:xfrm>
              <a:off x="4299" y="741"/>
              <a:ext cx="27" cy="766"/>
            </a:xfrm>
            <a:prstGeom prst="rect">
              <a:avLst/>
            </a:prstGeom>
            <a:solidFill>
              <a:schemeClr val="hlink"/>
            </a:solidFill>
            <a:ln w="9525" cap="flat" cmpd="sng">
              <a:solidFill>
                <a:schemeClr val="tx1"/>
              </a:solidFill>
              <a:prstDash val="solid"/>
              <a:miter/>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89102" name="直接连接符 248846"/>
            <p:cNvSpPr/>
            <p:nvPr/>
          </p:nvSpPr>
          <p:spPr>
            <a:xfrm flipV="1">
              <a:off x="4320" y="944"/>
              <a:ext cx="0" cy="201"/>
            </a:xfrm>
            <a:prstGeom prst="line">
              <a:avLst/>
            </a:prstGeom>
            <a:ln w="28575" cap="flat" cmpd="sng">
              <a:solidFill>
                <a:srgbClr val="FF00FF"/>
              </a:solidFill>
              <a:prstDash val="solid"/>
              <a:round/>
              <a:headEnd type="none" w="med" len="med"/>
              <a:tailEnd type="triangle" w="med" len="med"/>
            </a:ln>
          </p:spPr>
        </p:sp>
        <p:sp>
          <p:nvSpPr>
            <p:cNvPr id="89103" name="文本框 248847"/>
            <p:cNvSpPr txBox="1"/>
            <p:nvPr/>
          </p:nvSpPr>
          <p:spPr>
            <a:xfrm>
              <a:off x="4074" y="890"/>
              <a:ext cx="191" cy="288"/>
            </a:xfrm>
            <a:prstGeom prst="rect">
              <a:avLst/>
            </a:prstGeom>
            <a:noFill/>
            <a:ln w="9525">
              <a:noFill/>
            </a:ln>
          </p:spPr>
          <p:txBody>
            <a:bodyPr wrap="none" anchor="t">
              <a:spAutoFit/>
            </a:bodyPr>
            <a:p>
              <a:r>
                <a:rPr lang="en-US" altLang="zh-CN" sz="2400" i="1">
                  <a:solidFill>
                    <a:srgbClr val="0000FF"/>
                  </a:solidFill>
                  <a:latin typeface="Times New Roman" panose="02020603050405020304" pitchFamily="18" charset="0"/>
                  <a:ea typeface="宋体" panose="02010600030101010101" pitchFamily="2" charset="-122"/>
                </a:rPr>
                <a:t>I</a:t>
              </a:r>
              <a:endParaRPr lang="en-US" altLang="zh-CN" sz="2400" i="1">
                <a:solidFill>
                  <a:srgbClr val="0000FF"/>
                </a:solidFill>
                <a:latin typeface="Times New Roman" panose="02020603050405020304" pitchFamily="18" charset="0"/>
                <a:ea typeface="宋体" panose="02010600030101010101" pitchFamily="2" charset="-122"/>
              </a:endParaRPr>
            </a:p>
          </p:txBody>
        </p:sp>
        <p:sp>
          <p:nvSpPr>
            <p:cNvPr id="89105" name="文本框 248849"/>
            <p:cNvSpPr txBox="1"/>
            <p:nvPr/>
          </p:nvSpPr>
          <p:spPr>
            <a:xfrm>
              <a:off x="3577" y="1516"/>
              <a:ext cx="265" cy="288"/>
            </a:xfrm>
            <a:prstGeom prst="rect">
              <a:avLst/>
            </a:prstGeom>
            <a:noFill/>
            <a:ln w="9525">
              <a:noFill/>
            </a:ln>
          </p:spPr>
          <p:txBody>
            <a:bodyPr anchor="t">
              <a:spAutoFit/>
            </a:bodyPr>
            <a:p>
              <a:r>
                <a:rPr lang="en-US" altLang="zh-CN" sz="2400" i="1">
                  <a:latin typeface="Times New Roman" panose="02020603050405020304" pitchFamily="18" charset="0"/>
                  <a:ea typeface="宋体" panose="02010600030101010101" pitchFamily="2" charset="-122"/>
                </a:rPr>
                <a:t>L</a:t>
              </a:r>
              <a:endParaRPr lang="en-US" altLang="zh-CN" sz="2400" i="1">
                <a:latin typeface="Times New Roman" panose="02020603050405020304" pitchFamily="18" charset="0"/>
                <a:ea typeface="宋体" panose="02010600030101010101" pitchFamily="2" charset="-122"/>
              </a:endParaRPr>
            </a:p>
          </p:txBody>
        </p:sp>
        <p:sp>
          <p:nvSpPr>
            <p:cNvPr id="89106" name="直接连接符 248850"/>
            <p:cNvSpPr/>
            <p:nvPr/>
          </p:nvSpPr>
          <p:spPr>
            <a:xfrm>
              <a:off x="4314" y="1510"/>
              <a:ext cx="312" cy="154"/>
            </a:xfrm>
            <a:prstGeom prst="line">
              <a:avLst/>
            </a:prstGeom>
            <a:ln w="28575" cap="flat" cmpd="sng">
              <a:solidFill>
                <a:srgbClr val="008000"/>
              </a:solidFill>
              <a:prstDash val="solid"/>
              <a:round/>
              <a:headEnd type="none" w="med" len="med"/>
              <a:tailEnd type="triangle" w="med" len="med"/>
            </a:ln>
          </p:spPr>
        </p:sp>
        <p:sp>
          <p:nvSpPr>
            <p:cNvPr id="89107" name="直接连接符 248851"/>
            <p:cNvSpPr/>
            <p:nvPr/>
          </p:nvSpPr>
          <p:spPr>
            <a:xfrm flipV="1">
              <a:off x="4625" y="1613"/>
              <a:ext cx="173" cy="63"/>
            </a:xfrm>
            <a:prstGeom prst="line">
              <a:avLst/>
            </a:prstGeom>
            <a:ln w="28575" cap="flat" cmpd="sng">
              <a:solidFill>
                <a:srgbClr val="FF00FF"/>
              </a:solidFill>
              <a:prstDash val="solid"/>
              <a:round/>
              <a:headEnd type="none" w="med" len="med"/>
              <a:tailEnd type="triangle" w="med" len="med"/>
            </a:ln>
          </p:spPr>
        </p:sp>
        <p:graphicFrame>
          <p:nvGraphicFramePr>
            <p:cNvPr id="89108" name="对象 248852"/>
            <p:cNvGraphicFramePr/>
            <p:nvPr/>
          </p:nvGraphicFramePr>
          <p:xfrm>
            <a:off x="4642" y="1597"/>
            <a:ext cx="203" cy="215"/>
          </p:xfrm>
          <a:graphic>
            <a:graphicData uri="http://schemas.openxmlformats.org/presentationml/2006/ole">
              <mc:AlternateContent xmlns:mc="http://schemas.openxmlformats.org/markup-compatibility/2006">
                <mc:Choice xmlns:v="urn:schemas-microsoft-com:vml" Requires="v">
                  <p:oleObj spid="_x0000_s3412" name="" r:id="rId5" imgW="203200" imgH="215900" progId="Equation.3">
                    <p:embed/>
                  </p:oleObj>
                </mc:Choice>
                <mc:Fallback>
                  <p:oleObj name="" r:id="rId5" imgW="203200" imgH="215900" progId="Equation.3">
                    <p:embed/>
                    <p:pic>
                      <p:nvPicPr>
                        <p:cNvPr id="0" name="图片 3411"/>
                        <p:cNvPicPr/>
                        <p:nvPr/>
                      </p:nvPicPr>
                      <p:blipFill>
                        <a:blip r:embed="rId6"/>
                        <a:stretch>
                          <a:fillRect/>
                        </a:stretch>
                      </p:blipFill>
                      <p:spPr>
                        <a:xfrm>
                          <a:off x="4642" y="1597"/>
                          <a:ext cx="203" cy="215"/>
                        </a:xfrm>
                        <a:prstGeom prst="rect">
                          <a:avLst/>
                        </a:prstGeom>
                        <a:noFill/>
                        <a:ln w="38100">
                          <a:noFill/>
                          <a:miter/>
                        </a:ln>
                      </p:spPr>
                    </p:pic>
                  </p:oleObj>
                </mc:Fallback>
              </mc:AlternateContent>
            </a:graphicData>
          </a:graphic>
        </p:graphicFrame>
        <p:graphicFrame>
          <p:nvGraphicFramePr>
            <p:cNvPr id="89109" name="对象 248853"/>
            <p:cNvGraphicFramePr/>
            <p:nvPr/>
          </p:nvGraphicFramePr>
          <p:xfrm>
            <a:off x="4257" y="1514"/>
            <a:ext cx="124" cy="161"/>
          </p:xfrm>
          <a:graphic>
            <a:graphicData uri="http://schemas.openxmlformats.org/presentationml/2006/ole">
              <mc:AlternateContent xmlns:mc="http://schemas.openxmlformats.org/markup-compatibility/2006">
                <mc:Choice xmlns:v="urn:schemas-microsoft-com:vml" Requires="v">
                  <p:oleObj spid="_x0000_s3413" name="" r:id="rId7" imgW="127000" imgH="164465" progId="Equation.3">
                    <p:embed/>
                  </p:oleObj>
                </mc:Choice>
                <mc:Fallback>
                  <p:oleObj name="" r:id="rId7" imgW="127000" imgH="164465" progId="Equation.3">
                    <p:embed/>
                    <p:pic>
                      <p:nvPicPr>
                        <p:cNvPr id="0" name="图片 3412"/>
                        <p:cNvPicPr/>
                        <p:nvPr/>
                      </p:nvPicPr>
                      <p:blipFill>
                        <a:blip r:embed="rId8"/>
                        <a:stretch>
                          <a:fillRect/>
                        </a:stretch>
                      </p:blipFill>
                      <p:spPr>
                        <a:xfrm>
                          <a:off x="4257" y="1514"/>
                          <a:ext cx="124" cy="161"/>
                        </a:xfrm>
                        <a:prstGeom prst="rect">
                          <a:avLst/>
                        </a:prstGeom>
                        <a:noFill/>
                        <a:ln w="38100">
                          <a:noFill/>
                          <a:miter/>
                        </a:ln>
                      </p:spPr>
                    </p:pic>
                  </p:oleObj>
                </mc:Fallback>
              </mc:AlternateContent>
            </a:graphicData>
          </a:graphic>
        </p:graphicFrame>
        <p:graphicFrame>
          <p:nvGraphicFramePr>
            <p:cNvPr id="89110" name="对象 248854"/>
            <p:cNvGraphicFramePr/>
            <p:nvPr/>
          </p:nvGraphicFramePr>
          <p:xfrm>
            <a:off x="4583" y="1449"/>
            <a:ext cx="133" cy="166"/>
          </p:xfrm>
          <a:graphic>
            <a:graphicData uri="http://schemas.openxmlformats.org/presentationml/2006/ole">
              <mc:AlternateContent xmlns:mc="http://schemas.openxmlformats.org/markup-compatibility/2006">
                <mc:Choice xmlns:v="urn:schemas-microsoft-com:vml" Requires="v">
                  <p:oleObj spid="_x0000_s3420" name="" r:id="rId9" imgW="152400" imgH="190500" progId="Equation.3">
                    <p:embed/>
                  </p:oleObj>
                </mc:Choice>
                <mc:Fallback>
                  <p:oleObj name="" r:id="rId9" imgW="152400" imgH="190500" progId="Equation.3">
                    <p:embed/>
                    <p:pic>
                      <p:nvPicPr>
                        <p:cNvPr id="0" name="图片 3419"/>
                        <p:cNvPicPr/>
                        <p:nvPr/>
                      </p:nvPicPr>
                      <p:blipFill>
                        <a:blip r:embed="rId10"/>
                        <a:stretch>
                          <a:fillRect/>
                        </a:stretch>
                      </p:blipFill>
                      <p:spPr>
                        <a:xfrm>
                          <a:off x="4583" y="1449"/>
                          <a:ext cx="133" cy="166"/>
                        </a:xfrm>
                        <a:prstGeom prst="rect">
                          <a:avLst/>
                        </a:prstGeom>
                        <a:noFill/>
                        <a:ln w="38100">
                          <a:noFill/>
                          <a:miter/>
                        </a:ln>
                      </p:spPr>
                    </p:pic>
                  </p:oleObj>
                </mc:Fallback>
              </mc:AlternateContent>
            </a:graphicData>
          </a:graphic>
        </p:graphicFrame>
        <p:sp>
          <p:nvSpPr>
            <p:cNvPr id="89111" name="直接连接符 248855"/>
            <p:cNvSpPr/>
            <p:nvPr/>
          </p:nvSpPr>
          <p:spPr>
            <a:xfrm>
              <a:off x="3842" y="1688"/>
              <a:ext cx="104" cy="17"/>
            </a:xfrm>
            <a:prstGeom prst="line">
              <a:avLst/>
            </a:prstGeom>
            <a:ln w="28575" cap="flat" cmpd="sng">
              <a:solidFill>
                <a:srgbClr val="FF00FF"/>
              </a:solidFill>
              <a:prstDash val="solid"/>
              <a:round/>
              <a:headEnd type="none" w="med" len="med"/>
              <a:tailEnd type="triangle" w="med" len="med"/>
            </a:ln>
          </p:spPr>
        </p:sp>
      </p:grpSp>
      <p:grpSp>
        <p:nvGrpSpPr>
          <p:cNvPr id="8" name="组合 7"/>
          <p:cNvGrpSpPr/>
          <p:nvPr/>
        </p:nvGrpSpPr>
        <p:grpSpPr>
          <a:xfrm>
            <a:off x="5865495" y="4121785"/>
            <a:ext cx="1978660" cy="1986280"/>
            <a:chOff x="9237" y="6491"/>
            <a:chExt cx="3116" cy="3128"/>
          </a:xfrm>
        </p:grpSpPr>
        <p:sp>
          <p:nvSpPr>
            <p:cNvPr id="7" name="椭圆 6"/>
            <p:cNvSpPr/>
            <p:nvPr/>
          </p:nvSpPr>
          <p:spPr>
            <a:xfrm>
              <a:off x="9237" y="6491"/>
              <a:ext cx="3076" cy="2836"/>
            </a:xfrm>
            <a:prstGeom prst="ellipse">
              <a:avLst/>
            </a:prstGeom>
            <a:solidFill>
              <a:schemeClr val="bg1"/>
            </a:solid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5" name="组合 248856"/>
            <p:cNvGrpSpPr/>
            <p:nvPr/>
          </p:nvGrpSpPr>
          <p:grpSpPr>
            <a:xfrm>
              <a:off x="10405" y="7725"/>
              <a:ext cx="1948" cy="1895"/>
              <a:chOff x="4147" y="2931"/>
              <a:chExt cx="779" cy="758"/>
            </a:xfrm>
          </p:grpSpPr>
          <p:graphicFrame>
            <p:nvGraphicFramePr>
              <p:cNvPr id="89113" name="Object 16"/>
              <p:cNvGraphicFramePr/>
              <p:nvPr/>
            </p:nvGraphicFramePr>
            <p:xfrm>
              <a:off x="4370" y="3149"/>
              <a:ext cx="192" cy="171"/>
            </p:xfrm>
            <a:graphic>
              <a:graphicData uri="http://schemas.openxmlformats.org/presentationml/2006/ole">
                <mc:AlternateContent xmlns:mc="http://schemas.openxmlformats.org/markup-compatibility/2006">
                  <mc:Choice xmlns:v="urn:schemas-microsoft-com:vml" Requires="v">
                    <p:oleObj spid="_x0000_s3417" name="" r:id="rId11" imgW="228600" imgH="203200" progId="Equation.3">
                      <p:embed/>
                    </p:oleObj>
                  </mc:Choice>
                  <mc:Fallback>
                    <p:oleObj name="" r:id="rId11" imgW="228600" imgH="203200" progId="Equation.3">
                      <p:embed/>
                      <p:pic>
                        <p:nvPicPr>
                          <p:cNvPr id="0" name="图片 3416"/>
                          <p:cNvPicPr/>
                          <p:nvPr/>
                        </p:nvPicPr>
                        <p:blipFill>
                          <a:blip r:embed="rId12"/>
                          <a:stretch>
                            <a:fillRect/>
                          </a:stretch>
                        </p:blipFill>
                        <p:spPr>
                          <a:xfrm>
                            <a:off x="4370" y="3149"/>
                            <a:ext cx="192" cy="171"/>
                          </a:xfrm>
                          <a:prstGeom prst="rect">
                            <a:avLst/>
                          </a:prstGeom>
                          <a:noFill/>
                          <a:ln w="38100">
                            <a:noFill/>
                            <a:miter/>
                          </a:ln>
                        </p:spPr>
                      </p:pic>
                    </p:oleObj>
                  </mc:Fallback>
                </mc:AlternateContent>
              </a:graphicData>
            </a:graphic>
          </p:graphicFrame>
          <p:graphicFrame>
            <p:nvGraphicFramePr>
              <p:cNvPr id="89115" name="Object 22"/>
              <p:cNvGraphicFramePr/>
              <p:nvPr/>
            </p:nvGraphicFramePr>
            <p:xfrm>
              <a:off x="4687" y="2953"/>
              <a:ext cx="198" cy="264"/>
            </p:xfrm>
            <a:graphic>
              <a:graphicData uri="http://schemas.openxmlformats.org/presentationml/2006/ole">
                <mc:AlternateContent xmlns:mc="http://schemas.openxmlformats.org/markup-compatibility/2006">
                  <mc:Choice xmlns:v="urn:schemas-microsoft-com:vml" Requires="v">
                    <p:oleObj spid="_x0000_s3416" name="" r:id="rId13" imgW="152400" imgH="203200" progId="Equation.3">
                      <p:embed/>
                    </p:oleObj>
                  </mc:Choice>
                  <mc:Fallback>
                    <p:oleObj name="" r:id="rId13" imgW="152400" imgH="203200" progId="Equation.3">
                      <p:embed/>
                      <p:pic>
                        <p:nvPicPr>
                          <p:cNvPr id="0" name="图片 3415"/>
                          <p:cNvPicPr/>
                          <p:nvPr/>
                        </p:nvPicPr>
                        <p:blipFill>
                          <a:blip r:embed="rId14"/>
                          <a:stretch>
                            <a:fillRect/>
                          </a:stretch>
                        </p:blipFill>
                        <p:spPr>
                          <a:xfrm>
                            <a:off x="4687" y="2953"/>
                            <a:ext cx="198" cy="264"/>
                          </a:xfrm>
                          <a:prstGeom prst="rect">
                            <a:avLst/>
                          </a:prstGeom>
                          <a:noFill/>
                          <a:ln w="38100">
                            <a:noFill/>
                            <a:miter/>
                          </a:ln>
                        </p:spPr>
                      </p:pic>
                    </p:oleObj>
                  </mc:Fallback>
                </mc:AlternateContent>
              </a:graphicData>
            </a:graphic>
          </p:graphicFrame>
          <p:grpSp>
            <p:nvGrpSpPr>
              <p:cNvPr id="89117" name="组合 248861"/>
              <p:cNvGrpSpPr/>
              <p:nvPr/>
            </p:nvGrpSpPr>
            <p:grpSpPr>
              <a:xfrm>
                <a:off x="4147" y="2931"/>
                <a:ext cx="121" cy="121"/>
                <a:chOff x="3496" y="3571"/>
                <a:chExt cx="530" cy="530"/>
              </a:xfrm>
            </p:grpSpPr>
            <p:sp>
              <p:nvSpPr>
                <p:cNvPr id="89118" name="椭圆 248862"/>
                <p:cNvSpPr/>
                <p:nvPr/>
              </p:nvSpPr>
              <p:spPr>
                <a:xfrm>
                  <a:off x="3496" y="3571"/>
                  <a:ext cx="530" cy="530"/>
                </a:xfrm>
                <a:prstGeom prst="ellipse">
                  <a:avLst/>
                </a:prstGeom>
                <a:solidFill>
                  <a:schemeClr val="accent1"/>
                </a:solidFill>
                <a:ln w="9525" cap="flat" cmpd="sng">
                  <a:solidFill>
                    <a:schemeClr val="tx1"/>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89119" name="椭圆 248863"/>
                <p:cNvSpPr/>
                <p:nvPr/>
              </p:nvSpPr>
              <p:spPr>
                <a:xfrm>
                  <a:off x="3663" y="3738"/>
                  <a:ext cx="190" cy="190"/>
                </a:xfrm>
                <a:prstGeom prst="ellipse">
                  <a:avLst/>
                </a:prstGeom>
                <a:solidFill>
                  <a:srgbClr val="CC0000"/>
                </a:solidFill>
                <a:ln w="9525" cap="flat" cmpd="sng">
                  <a:solidFill>
                    <a:schemeClr val="tx1"/>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grpSp>
          <p:sp>
            <p:nvSpPr>
              <p:cNvPr id="89120" name="直接连接符 248864"/>
              <p:cNvSpPr/>
              <p:nvPr/>
            </p:nvSpPr>
            <p:spPr>
              <a:xfrm>
                <a:off x="4239" y="3024"/>
                <a:ext cx="346" cy="518"/>
              </a:xfrm>
              <a:prstGeom prst="line">
                <a:avLst/>
              </a:prstGeom>
              <a:ln w="28575" cap="flat" cmpd="sng">
                <a:solidFill>
                  <a:srgbClr val="008000"/>
                </a:solidFill>
                <a:prstDash val="solid"/>
                <a:round/>
                <a:headEnd type="none" w="med" len="med"/>
                <a:tailEnd type="triangle" w="med" len="med"/>
              </a:ln>
            </p:spPr>
          </p:sp>
          <p:sp>
            <p:nvSpPr>
              <p:cNvPr id="89121" name="直接连接符 248865"/>
              <p:cNvSpPr/>
              <p:nvPr/>
            </p:nvSpPr>
            <p:spPr>
              <a:xfrm flipV="1">
                <a:off x="4571" y="3367"/>
                <a:ext cx="251" cy="168"/>
              </a:xfrm>
              <a:prstGeom prst="line">
                <a:avLst/>
              </a:prstGeom>
              <a:ln w="28575" cap="flat" cmpd="sng">
                <a:solidFill>
                  <a:srgbClr val="FF00FF"/>
                </a:solidFill>
                <a:prstDash val="solid"/>
                <a:round/>
                <a:headEnd type="none" w="med" len="med"/>
                <a:tailEnd type="triangle" w="med" len="med"/>
              </a:ln>
            </p:spPr>
          </p:sp>
          <p:graphicFrame>
            <p:nvGraphicFramePr>
              <p:cNvPr id="89122" name="对象 248866"/>
              <p:cNvGraphicFramePr/>
              <p:nvPr/>
            </p:nvGraphicFramePr>
            <p:xfrm>
              <a:off x="4723" y="3474"/>
              <a:ext cx="203" cy="215"/>
            </p:xfrm>
            <a:graphic>
              <a:graphicData uri="http://schemas.openxmlformats.org/presentationml/2006/ole">
                <mc:AlternateContent xmlns:mc="http://schemas.openxmlformats.org/markup-compatibility/2006">
                  <mc:Choice xmlns:v="urn:schemas-microsoft-com:vml" Requires="v">
                    <p:oleObj spid="_x0000_s3415" name="" r:id="rId15" imgW="203200" imgH="215900" progId="Equation.3">
                      <p:embed/>
                    </p:oleObj>
                  </mc:Choice>
                  <mc:Fallback>
                    <p:oleObj name="" r:id="rId15" imgW="203200" imgH="215900" progId="Equation.3">
                      <p:embed/>
                      <p:pic>
                        <p:nvPicPr>
                          <p:cNvPr id="0" name="图片 3414"/>
                          <p:cNvPicPr/>
                          <p:nvPr/>
                        </p:nvPicPr>
                        <p:blipFill>
                          <a:blip r:embed="rId6"/>
                          <a:stretch>
                            <a:fillRect/>
                          </a:stretch>
                        </p:blipFill>
                        <p:spPr>
                          <a:xfrm>
                            <a:off x="4723" y="3474"/>
                            <a:ext cx="203" cy="215"/>
                          </a:xfrm>
                          <a:prstGeom prst="rect">
                            <a:avLst/>
                          </a:prstGeom>
                          <a:noFill/>
                          <a:ln w="38100">
                            <a:noFill/>
                            <a:miter/>
                          </a:ln>
                        </p:spPr>
                      </p:pic>
                    </p:oleObj>
                  </mc:Fallback>
                </mc:AlternateContent>
              </a:graphicData>
            </a:graphic>
          </p:graphicFrame>
          <p:sp>
            <p:nvSpPr>
              <p:cNvPr id="89123" name="直接连接符 248867"/>
              <p:cNvSpPr/>
              <p:nvPr/>
            </p:nvSpPr>
            <p:spPr>
              <a:xfrm>
                <a:off x="4262" y="3006"/>
                <a:ext cx="568" cy="379"/>
              </a:xfrm>
              <a:prstGeom prst="line">
                <a:avLst/>
              </a:prstGeom>
              <a:ln w="9525" cap="flat" cmpd="sng">
                <a:solidFill>
                  <a:schemeClr val="tx1"/>
                </a:solidFill>
                <a:prstDash val="dash"/>
                <a:round/>
                <a:headEnd type="none" w="med" len="med"/>
                <a:tailEnd type="triangle" w="med" len="med"/>
              </a:ln>
            </p:spPr>
          </p:sp>
          <p:sp>
            <p:nvSpPr>
              <p:cNvPr id="89124" name="任意多边形 248868"/>
              <p:cNvSpPr/>
              <p:nvPr/>
            </p:nvSpPr>
            <p:spPr>
              <a:xfrm>
                <a:off x="4326" y="3076"/>
                <a:ext cx="54" cy="80"/>
              </a:xfrm>
              <a:custGeom>
                <a:avLst/>
                <a:gdLst/>
                <a:ahLst/>
                <a:cxnLst>
                  <a:cxn ang="0">
                    <a:pos x="51" y="0"/>
                  </a:cxn>
                  <a:cxn ang="0">
                    <a:pos x="46" y="51"/>
                  </a:cxn>
                  <a:cxn ang="0">
                    <a:pos x="0" y="80"/>
                  </a:cxn>
                </a:cxnLst>
                <a:pathLst>
                  <a:path w="54" h="80">
                    <a:moveTo>
                      <a:pt x="51" y="0"/>
                    </a:moveTo>
                    <a:cubicBezTo>
                      <a:pt x="52" y="19"/>
                      <a:pt x="54" y="38"/>
                      <a:pt x="46" y="51"/>
                    </a:cubicBezTo>
                    <a:cubicBezTo>
                      <a:pt x="38" y="64"/>
                      <a:pt x="19" y="72"/>
                      <a:pt x="0" y="80"/>
                    </a:cubicBezTo>
                  </a:path>
                </a:pathLst>
              </a:custGeom>
              <a:noFill/>
              <a:ln w="28575" cap="flat" cmpd="sng">
                <a:solidFill>
                  <a:srgbClr val="CC0000"/>
                </a:solidFill>
                <a:prstDash val="solid"/>
                <a:round/>
                <a:headEnd type="none" w="med" len="med"/>
                <a:tailEnd type="none" w="med" len="med"/>
              </a:ln>
            </p:spPr>
            <p:txBody>
              <a:bodyPr/>
              <a:p>
                <a:endParaRPr lang="zh-CN" altLang="en-US"/>
              </a:p>
            </p:txBody>
          </p:sp>
          <p:graphicFrame>
            <p:nvGraphicFramePr>
              <p:cNvPr id="89129" name="对象 248873"/>
              <p:cNvGraphicFramePr/>
              <p:nvPr/>
            </p:nvGraphicFramePr>
            <p:xfrm>
              <a:off x="4234" y="3213"/>
              <a:ext cx="124" cy="161"/>
            </p:xfrm>
            <a:graphic>
              <a:graphicData uri="http://schemas.openxmlformats.org/presentationml/2006/ole">
                <mc:AlternateContent xmlns:mc="http://schemas.openxmlformats.org/markup-compatibility/2006">
                  <mc:Choice xmlns:v="urn:schemas-microsoft-com:vml" Requires="v">
                    <p:oleObj spid="_x0000_s3419" name="" r:id="rId16" imgW="127000" imgH="164465" progId="Equation.3">
                      <p:embed/>
                    </p:oleObj>
                  </mc:Choice>
                  <mc:Fallback>
                    <p:oleObj name="" r:id="rId16" imgW="127000" imgH="164465" progId="Equation.3">
                      <p:embed/>
                      <p:pic>
                        <p:nvPicPr>
                          <p:cNvPr id="0" name="图片 3418"/>
                          <p:cNvPicPr/>
                          <p:nvPr/>
                        </p:nvPicPr>
                        <p:blipFill>
                          <a:blip r:embed="rId8"/>
                          <a:stretch>
                            <a:fillRect/>
                          </a:stretch>
                        </p:blipFill>
                        <p:spPr>
                          <a:xfrm>
                            <a:off x="4234" y="3213"/>
                            <a:ext cx="124" cy="161"/>
                          </a:xfrm>
                          <a:prstGeom prst="rect">
                            <a:avLst/>
                          </a:prstGeom>
                          <a:noFill/>
                          <a:ln w="38100">
                            <a:noFill/>
                            <a:miter/>
                          </a:ln>
                        </p:spPr>
                      </p:pic>
                    </p:oleObj>
                  </mc:Fallback>
                </mc:AlternateContent>
              </a:graphicData>
            </a:graphic>
          </p:graphicFrame>
        </p:grpSp>
      </p:grpSp>
      <p:sp>
        <p:nvSpPr>
          <p:cNvPr id="317443" name="Text Box 3"/>
          <p:cNvSpPr txBox="1"/>
          <p:nvPr/>
        </p:nvSpPr>
        <p:spPr>
          <a:xfrm>
            <a:off x="424180" y="3237230"/>
            <a:ext cx="4538980" cy="521970"/>
          </a:xfrm>
          <a:prstGeom prst="rect">
            <a:avLst/>
          </a:prstGeom>
          <a:noFill/>
          <a:ln w="9525">
            <a:noFill/>
          </a:ln>
        </p:spPr>
        <p:txBody>
          <a:bodyPr wrap="square" anchor="t">
            <a:spAutoFit/>
          </a:bodyPr>
          <a:p>
            <a:pPr eaLnBrk="0" hangingPunct="0"/>
            <a:r>
              <a:rPr lang="en-US" altLang="zh-CN">
                <a:solidFill>
                  <a:srgbClr val="0000FF"/>
                </a:solidFill>
                <a:latin typeface="Times New Roman" panose="02020603050405020304" pitchFamily="18" charset="0"/>
                <a:ea typeface="宋体" panose="02010600030101010101" pitchFamily="2" charset="-122"/>
              </a:rPr>
              <a:t>1. </a:t>
            </a:r>
            <a:r>
              <a:rPr lang="zh-CN" altLang="en-US" dirty="0">
                <a:solidFill>
                  <a:srgbClr val="0000FF"/>
                </a:solidFill>
                <a:latin typeface="Times New Roman" panose="02020603050405020304" pitchFamily="18" charset="0"/>
                <a:ea typeface="宋体" panose="02010600030101010101" pitchFamily="2" charset="-122"/>
              </a:rPr>
              <a:t>载流长直电流圆形回路中</a:t>
            </a:r>
            <a:endParaRPr lang="zh-CN" altLang="en-US" dirty="0">
              <a:solidFill>
                <a:srgbClr val="0000FF"/>
              </a:solidFill>
              <a:latin typeface="Times New Roman" panose="02020603050405020304" pitchFamily="18" charset="0"/>
              <a:ea typeface="宋体" panose="02010600030101010101" pitchFamily="2" charset="-122"/>
            </a:endParaRPr>
          </a:p>
        </p:txBody>
      </p:sp>
      <p:graphicFrame>
        <p:nvGraphicFramePr>
          <p:cNvPr id="248880" name="Object 41"/>
          <p:cNvGraphicFramePr/>
          <p:nvPr/>
        </p:nvGraphicFramePr>
        <p:xfrm>
          <a:off x="1303338" y="4127500"/>
          <a:ext cx="1046162" cy="635000"/>
        </p:xfrm>
        <a:graphic>
          <a:graphicData uri="http://schemas.openxmlformats.org/presentationml/2006/ole">
            <mc:AlternateContent xmlns:mc="http://schemas.openxmlformats.org/markup-compatibility/2006">
              <mc:Choice xmlns:v="urn:schemas-microsoft-com:vml" Requires="v">
                <p:oleObj spid="_x0000_s3426" name="" r:id="rId17" imgW="482600" imgH="292100" progId="Equation.3">
                  <p:embed/>
                </p:oleObj>
              </mc:Choice>
              <mc:Fallback>
                <p:oleObj name="" r:id="rId17" imgW="482600" imgH="292100" progId="Equation.3">
                  <p:embed/>
                  <p:pic>
                    <p:nvPicPr>
                      <p:cNvPr id="0" name="图片 3425"/>
                      <p:cNvPicPr/>
                      <p:nvPr/>
                    </p:nvPicPr>
                    <p:blipFill>
                      <a:blip r:embed="rId18"/>
                      <a:stretch>
                        <a:fillRect/>
                      </a:stretch>
                    </p:blipFill>
                    <p:spPr>
                      <a:xfrm>
                        <a:off x="1303338" y="4127500"/>
                        <a:ext cx="1046162" cy="635000"/>
                      </a:xfrm>
                      <a:prstGeom prst="rect">
                        <a:avLst/>
                      </a:prstGeom>
                      <a:noFill/>
                      <a:ln w="38100">
                        <a:noFill/>
                        <a:miter/>
                      </a:ln>
                    </p:spPr>
                  </p:pic>
                </p:oleObj>
              </mc:Fallback>
            </mc:AlternateContent>
          </a:graphicData>
        </a:graphic>
      </p:graphicFrame>
      <p:graphicFrame>
        <p:nvGraphicFramePr>
          <p:cNvPr id="248881" name="Object 42"/>
          <p:cNvGraphicFramePr/>
          <p:nvPr/>
        </p:nvGraphicFramePr>
        <p:xfrm>
          <a:off x="2351088" y="3954463"/>
          <a:ext cx="2116137" cy="938212"/>
        </p:xfrm>
        <a:graphic>
          <a:graphicData uri="http://schemas.openxmlformats.org/presentationml/2006/ole">
            <mc:AlternateContent xmlns:mc="http://schemas.openxmlformats.org/markup-compatibility/2006">
              <mc:Choice xmlns:v="urn:schemas-microsoft-com:vml" Requires="v">
                <p:oleObj spid="_x0000_s3430" name="" r:id="rId19" imgW="977265" imgH="431800" progId="Equation.3">
                  <p:embed/>
                </p:oleObj>
              </mc:Choice>
              <mc:Fallback>
                <p:oleObj name="" r:id="rId19" imgW="977265" imgH="431800" progId="Equation.3">
                  <p:embed/>
                  <p:pic>
                    <p:nvPicPr>
                      <p:cNvPr id="0" name="图片 3429"/>
                      <p:cNvPicPr/>
                      <p:nvPr/>
                    </p:nvPicPr>
                    <p:blipFill>
                      <a:blip r:embed="rId20"/>
                      <a:stretch>
                        <a:fillRect/>
                      </a:stretch>
                    </p:blipFill>
                    <p:spPr>
                      <a:xfrm>
                        <a:off x="2351088" y="3954463"/>
                        <a:ext cx="2116137" cy="938212"/>
                      </a:xfrm>
                      <a:prstGeom prst="rect">
                        <a:avLst/>
                      </a:prstGeom>
                      <a:noFill/>
                      <a:ln w="38100">
                        <a:noFill/>
                        <a:miter/>
                      </a:ln>
                    </p:spPr>
                  </p:pic>
                </p:oleObj>
              </mc:Fallback>
            </mc:AlternateContent>
          </a:graphicData>
        </a:graphic>
      </p:graphicFrame>
      <p:graphicFrame>
        <p:nvGraphicFramePr>
          <p:cNvPr id="248882" name="Object 43"/>
          <p:cNvGraphicFramePr/>
          <p:nvPr/>
        </p:nvGraphicFramePr>
        <p:xfrm>
          <a:off x="2416175" y="4921250"/>
          <a:ext cx="1906588" cy="787400"/>
        </p:xfrm>
        <a:graphic>
          <a:graphicData uri="http://schemas.openxmlformats.org/presentationml/2006/ole">
            <mc:AlternateContent xmlns:mc="http://schemas.openxmlformats.org/markup-compatibility/2006">
              <mc:Choice xmlns:v="urn:schemas-microsoft-com:vml" Requires="v">
                <p:oleObj spid="_x0000_s3425" name="" r:id="rId21" imgW="1066165" imgH="405765" progId="Equation.3">
                  <p:embed/>
                </p:oleObj>
              </mc:Choice>
              <mc:Fallback>
                <p:oleObj name="" r:id="rId21" imgW="1066165" imgH="405765" progId="Equation.3">
                  <p:embed/>
                  <p:pic>
                    <p:nvPicPr>
                      <p:cNvPr id="0" name="图片 3424"/>
                      <p:cNvPicPr/>
                      <p:nvPr/>
                    </p:nvPicPr>
                    <p:blipFill>
                      <a:blip r:embed="rId22"/>
                      <a:stretch>
                        <a:fillRect/>
                      </a:stretch>
                    </p:blipFill>
                    <p:spPr>
                      <a:xfrm>
                        <a:off x="2416175" y="4921250"/>
                        <a:ext cx="1906588" cy="787400"/>
                      </a:xfrm>
                      <a:prstGeom prst="rect">
                        <a:avLst/>
                      </a:prstGeom>
                      <a:noFill/>
                      <a:ln w="38100">
                        <a:noFill/>
                        <a:miter/>
                      </a:ln>
                    </p:spPr>
                  </p:pic>
                </p:oleObj>
              </mc:Fallback>
            </mc:AlternateContent>
          </a:graphicData>
        </a:graphic>
      </p:graphicFrame>
      <p:sp>
        <p:nvSpPr>
          <p:cNvPr id="89138" name="灯片编号占位符 3"/>
          <p:cNvSpPr>
            <a:spLocks noGrp="1"/>
          </p:cNvSpPr>
          <p:nvPr>
            <p:ph type="sldNum" sz="quarter" idx="12"/>
          </p:nvPr>
        </p:nvSpPr>
        <p:spPr/>
        <p:txBody>
          <a:bodyPr wrap="square" lIns="91440" tIns="45720" rIns="91440" bIns="45720" anchor="t"/>
          <a:p>
            <a:pPr algn="r"/>
            <a:fld id="{9A0DB2DC-4C9A-4742-B13C-FB6460FD3503}" type="slidenum">
              <a:rPr lang="zh-CN" altLang="en-US" sz="1400" b="0" dirty="0"/>
            </a:fld>
            <a:endParaRPr lang="zh-CN" altLang="en-US" sz="1400" b="0" dirty="0"/>
          </a:p>
        </p:txBody>
      </p:sp>
      <p:sp>
        <p:nvSpPr>
          <p:cNvPr id="9" name="Text Box 3"/>
          <p:cNvSpPr txBox="1"/>
          <p:nvPr/>
        </p:nvSpPr>
        <p:spPr>
          <a:xfrm>
            <a:off x="199390" y="5986145"/>
            <a:ext cx="8773795" cy="829945"/>
          </a:xfrm>
          <a:prstGeom prst="rect">
            <a:avLst/>
          </a:prstGeom>
          <a:noFill/>
          <a:ln w="9525">
            <a:noFill/>
          </a:ln>
        </p:spPr>
        <p:txBody>
          <a:bodyPr wrap="square" anchor="t">
            <a:spAutoFit/>
          </a:bodyPr>
          <a:p>
            <a:pPr eaLnBrk="0" hangingPunct="0"/>
            <a:r>
              <a:rPr lang="zh-CN" altLang="en-US" sz="2400">
                <a:solidFill>
                  <a:srgbClr val="FF0000"/>
                </a:solidFill>
                <a:effectLst/>
                <a:latin typeface="Times New Roman" panose="02020603050405020304" pitchFamily="18" charset="0"/>
                <a:ea typeface="宋体" panose="02010600030101010101" pitchFamily="2" charset="-122"/>
              </a:rPr>
              <a:t>思考：  </a:t>
            </a:r>
            <a:r>
              <a:rPr lang="en-US" altLang="zh-CN" sz="2400">
                <a:solidFill>
                  <a:schemeClr val="tx1"/>
                </a:solidFill>
                <a:latin typeface="Times New Roman" panose="02020603050405020304" pitchFamily="18" charset="0"/>
                <a:ea typeface="宋体" panose="02010600030101010101" pitchFamily="2" charset="-122"/>
              </a:rPr>
              <a:t>1</a:t>
            </a:r>
            <a:r>
              <a:rPr lang="zh-CN" altLang="en-US" sz="2400">
                <a:solidFill>
                  <a:schemeClr val="tx1"/>
                </a:solidFill>
                <a:latin typeface="Times New Roman" panose="02020603050405020304" pitchFamily="18" charset="0"/>
                <a:ea typeface="宋体" panose="02010600030101010101" pitchFamily="2" charset="-122"/>
              </a:rPr>
              <a:t>、不同半径的圆形积分回路，结果会变吗？</a:t>
            </a:r>
            <a:endParaRPr lang="zh-CN" altLang="en-US" sz="2400">
              <a:solidFill>
                <a:schemeClr val="tx1"/>
              </a:solidFill>
              <a:latin typeface="Times New Roman" panose="02020603050405020304" pitchFamily="18" charset="0"/>
              <a:ea typeface="宋体" panose="02010600030101010101" pitchFamily="2" charset="-122"/>
            </a:endParaRPr>
          </a:p>
          <a:p>
            <a:pPr eaLnBrk="0" hangingPunct="0"/>
            <a:r>
              <a:rPr lang="zh-CN" altLang="en-US" sz="2400">
                <a:solidFill>
                  <a:schemeClr val="tx1"/>
                </a:solidFill>
                <a:latin typeface="Times New Roman" panose="02020603050405020304" pitchFamily="18" charset="0"/>
                <a:ea typeface="宋体" panose="02010600030101010101" pitchFamily="2" charset="-122"/>
              </a:rPr>
              <a:t>            </a:t>
            </a:r>
            <a:endParaRPr lang="zh-CN" altLang="en-US" sz="2400" dirty="0">
              <a:solidFill>
                <a:schemeClr val="tx1"/>
              </a:solidFill>
              <a:latin typeface="Times New Roman" panose="02020603050405020304" pitchFamily="18" charset="0"/>
              <a:ea typeface="宋体" panose="02010600030101010101" pitchFamily="2" charset="-122"/>
            </a:endParaRPr>
          </a:p>
        </p:txBody>
      </p:sp>
      <p:sp>
        <p:nvSpPr>
          <p:cNvPr id="6" name="Text Box 3"/>
          <p:cNvSpPr txBox="1"/>
          <p:nvPr/>
        </p:nvSpPr>
        <p:spPr>
          <a:xfrm>
            <a:off x="215900" y="6381750"/>
            <a:ext cx="8773795" cy="460375"/>
          </a:xfrm>
          <a:prstGeom prst="rect">
            <a:avLst/>
          </a:prstGeom>
          <a:noFill/>
          <a:ln w="9525">
            <a:noFill/>
          </a:ln>
        </p:spPr>
        <p:txBody>
          <a:bodyPr wrap="square" anchor="t">
            <a:spAutoFit/>
          </a:bodyPr>
          <a:p>
            <a:pPr eaLnBrk="0" hangingPunct="0"/>
            <a:r>
              <a:rPr lang="zh-CN" altLang="en-US" sz="2400">
                <a:solidFill>
                  <a:schemeClr val="tx1"/>
                </a:solidFill>
                <a:latin typeface="Times New Roman" panose="02020603050405020304" pitchFamily="18" charset="0"/>
                <a:ea typeface="宋体" panose="02010600030101010101" pitchFamily="2" charset="-122"/>
              </a:rPr>
              <a:t>             </a:t>
            </a:r>
            <a:r>
              <a:rPr lang="zh-CN" altLang="en-US" sz="2400" dirty="0">
                <a:solidFill>
                  <a:schemeClr val="tx1"/>
                </a:solidFill>
                <a:latin typeface="Times New Roman" panose="02020603050405020304" pitchFamily="18" charset="0"/>
                <a:ea typeface="宋体" panose="02010600030101010101" pitchFamily="2" charset="-122"/>
              </a:rPr>
              <a:t> </a:t>
            </a:r>
            <a:r>
              <a:rPr lang="en-US" altLang="zh-CN" sz="2400" dirty="0">
                <a:solidFill>
                  <a:schemeClr val="tx1"/>
                </a:solidFill>
                <a:latin typeface="Times New Roman" panose="02020603050405020304" pitchFamily="18" charset="0"/>
                <a:ea typeface="宋体" panose="02010600030101010101" pitchFamily="2" charset="-122"/>
              </a:rPr>
              <a:t>2</a:t>
            </a:r>
            <a:r>
              <a:rPr lang="zh-CN" altLang="en-US" sz="2400" dirty="0">
                <a:solidFill>
                  <a:schemeClr val="tx1"/>
                </a:solidFill>
                <a:latin typeface="Times New Roman" panose="02020603050405020304" pitchFamily="18" charset="0"/>
                <a:ea typeface="宋体" panose="02010600030101010101" pitchFamily="2" charset="-122"/>
              </a:rPr>
              <a:t>、电流反向时呢？</a:t>
            </a:r>
            <a:endParaRPr lang="zh-CN" altLang="en-US" sz="24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682"/>
                                        </p:tgtEl>
                                        <p:attrNameLst>
                                          <p:attrName>style.visibility</p:attrName>
                                        </p:attrNameLst>
                                      </p:cBhvr>
                                      <p:to>
                                        <p:strVal val="visible"/>
                                      </p:to>
                                    </p:set>
                                    <p:animEffect transition="in" filter="wipe(left)">
                                      <p:cBhvr>
                                        <p:cTn id="7" dur="500"/>
                                        <p:tgtEl>
                                          <p:spTgt spid="2668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3" presetClass="entr" presetSubtype="16"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000000"/>
                                          </p:val>
                                        </p:tav>
                                        <p:tav tm="100000">
                                          <p:val>
                                            <p:strVal val="#ppt_w"/>
                                          </p:val>
                                        </p:tav>
                                      </p:tavLst>
                                    </p:anim>
                                    <p:anim calcmode="lin" valueType="num">
                                      <p:cBhvr>
                                        <p:cTn id="23" dur="500" fill="hold"/>
                                        <p:tgtEl>
                                          <p:spTgt spid="4"/>
                                        </p:tgtEl>
                                        <p:attrNameLst>
                                          <p:attrName>ppt_h</p:attrName>
                                        </p:attrNameLst>
                                      </p:cBhvr>
                                      <p:tavLst>
                                        <p:tav tm="0">
                                          <p:val>
                                            <p:fltVal val="0.000000"/>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17443">
                                            <p:txEl>
                                              <p:charRg st="0" end="10"/>
                                            </p:txEl>
                                          </p:spTgt>
                                        </p:tgtEl>
                                        <p:attrNameLst>
                                          <p:attrName>style.visibility</p:attrName>
                                        </p:attrNameLst>
                                      </p:cBhvr>
                                      <p:to>
                                        <p:strVal val="visible"/>
                                      </p:to>
                                    </p:set>
                                    <p:animEffect transition="in" filter="wipe(left)">
                                      <p:cBhvr>
                                        <p:cTn id="28" dur="500"/>
                                        <p:tgtEl>
                                          <p:spTgt spid="317443">
                                            <p:txEl>
                                              <p:charRg st="0" end="1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blinds(horizontal)">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48880"/>
                                        </p:tgtEl>
                                        <p:attrNameLst>
                                          <p:attrName>style.visibility</p:attrName>
                                        </p:attrNameLst>
                                      </p:cBhvr>
                                      <p:to>
                                        <p:strVal val="visible"/>
                                      </p:to>
                                    </p:set>
                                    <p:animEffect transition="in" filter="wipe(left)">
                                      <p:cBhvr>
                                        <p:cTn id="38" dur="500"/>
                                        <p:tgtEl>
                                          <p:spTgt spid="24888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248881"/>
                                        </p:tgtEl>
                                        <p:attrNameLst>
                                          <p:attrName>style.visibility</p:attrName>
                                        </p:attrNameLst>
                                      </p:cBhvr>
                                      <p:to>
                                        <p:strVal val="visible"/>
                                      </p:to>
                                    </p:set>
                                    <p:animEffect transition="in" filter="wipe(left)">
                                      <p:cBhvr>
                                        <p:cTn id="43" dur="500"/>
                                        <p:tgtEl>
                                          <p:spTgt spid="248881"/>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248882"/>
                                        </p:tgtEl>
                                        <p:attrNameLst>
                                          <p:attrName>style.visibility</p:attrName>
                                        </p:attrNameLst>
                                      </p:cBhvr>
                                      <p:to>
                                        <p:strVal val="visible"/>
                                      </p:to>
                                    </p:set>
                                    <p:animEffect transition="in" filter="wipe(left)">
                                      <p:cBhvr>
                                        <p:cTn id="48" dur="500"/>
                                        <p:tgtEl>
                                          <p:spTgt spid="24888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9">
                                            <p:txEl>
                                              <p:charRg st="0" end="10"/>
                                            </p:txEl>
                                          </p:spTgt>
                                        </p:tgtEl>
                                        <p:attrNameLst>
                                          <p:attrName>style.visibility</p:attrName>
                                        </p:attrNameLst>
                                      </p:cBhvr>
                                      <p:to>
                                        <p:strVal val="visible"/>
                                      </p:to>
                                    </p:set>
                                    <p:animEffect transition="in" filter="wipe(left)">
                                      <p:cBhvr>
                                        <p:cTn id="53" dur="500"/>
                                        <p:tgtEl>
                                          <p:spTgt spid="9">
                                            <p:txEl>
                                              <p:charRg st="0" end="1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blinds(horizontal)">
                                      <p:cBhvr>
                                        <p:cTn id="5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82" grpId="0"/>
      <p:bldP spid="317443" grpId="0" build="p"/>
      <p:bldP spid="9" grpId="0" uiExpand="1" build="p"/>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9525" name="Text Box 37"/>
          <p:cNvSpPr txBox="1"/>
          <p:nvPr/>
        </p:nvSpPr>
        <p:spPr>
          <a:xfrm>
            <a:off x="41275" y="133350"/>
            <a:ext cx="1255713" cy="519113"/>
          </a:xfrm>
          <a:prstGeom prst="rect">
            <a:avLst/>
          </a:prstGeom>
          <a:noFill/>
          <a:ln w="12700">
            <a:noFill/>
          </a:ln>
        </p:spPr>
        <p:txBody>
          <a:bodyPr wrap="none" anchor="t">
            <a:spAutoFit/>
          </a:bodyPr>
          <a:p>
            <a:r>
              <a:rPr lang="zh-CN" altLang="en-US" dirty="0">
                <a:solidFill>
                  <a:srgbClr val="CC0000"/>
                </a:solidFill>
                <a:latin typeface="宋体" panose="02010600030101010101" pitchFamily="2" charset="-122"/>
                <a:ea typeface="宋体" panose="02010600030101010101" pitchFamily="2" charset="-122"/>
              </a:rPr>
              <a:t>讨论：</a:t>
            </a:r>
            <a:endParaRPr lang="zh-CN" altLang="en-US" i="1" dirty="0">
              <a:solidFill>
                <a:srgbClr val="CC0000"/>
              </a:solidFill>
              <a:latin typeface="宋体" panose="02010600030101010101" pitchFamily="2" charset="-122"/>
              <a:ea typeface="宋体" panose="02010600030101010101" pitchFamily="2" charset="-122"/>
            </a:endParaRPr>
          </a:p>
        </p:txBody>
      </p:sp>
      <p:sp>
        <p:nvSpPr>
          <p:cNvPr id="319531" name="Text Box 43"/>
          <p:cNvSpPr txBox="1"/>
          <p:nvPr/>
        </p:nvSpPr>
        <p:spPr>
          <a:xfrm>
            <a:off x="431800" y="549275"/>
            <a:ext cx="2514600" cy="519113"/>
          </a:xfrm>
          <a:prstGeom prst="rect">
            <a:avLst/>
          </a:prstGeom>
          <a:noFill/>
          <a:ln w="19050">
            <a:noFill/>
          </a:ln>
        </p:spPr>
        <p:txBody>
          <a:bodyPr anchor="t">
            <a:spAutoFit/>
          </a:bodyPr>
          <a:p>
            <a:pPr>
              <a:spcBef>
                <a:spcPct val="50000"/>
              </a:spcBef>
              <a:buChar char="•"/>
            </a:pPr>
            <a:r>
              <a:rPr lang="zh-CN" altLang="en-US" dirty="0">
                <a:latin typeface="Bookman Old Style" panose="02050604050505020204" pitchFamily="18" charset="0"/>
                <a:ea typeface="宋体" panose="02010600030101010101" pitchFamily="2" charset="-122"/>
              </a:rPr>
              <a:t>分布曲线</a:t>
            </a:r>
            <a:endParaRPr lang="zh-CN" altLang="en-US" dirty="0">
              <a:latin typeface="Bookman Old Style" panose="02050604050505020204" pitchFamily="18" charset="0"/>
              <a:ea typeface="宋体" panose="02010600030101010101" pitchFamily="2" charset="-122"/>
            </a:endParaRPr>
          </a:p>
        </p:txBody>
      </p:sp>
      <p:grpSp>
        <p:nvGrpSpPr>
          <p:cNvPr id="2" name="Group 73"/>
          <p:cNvGrpSpPr/>
          <p:nvPr/>
        </p:nvGrpSpPr>
        <p:grpSpPr>
          <a:xfrm>
            <a:off x="4462463" y="171450"/>
            <a:ext cx="4681537" cy="2668588"/>
            <a:chOff x="2624" y="317"/>
            <a:chExt cx="2949" cy="1681"/>
          </a:xfrm>
        </p:grpSpPr>
        <p:sp>
          <p:nvSpPr>
            <p:cNvPr id="102404" name="Line 57"/>
            <p:cNvSpPr/>
            <p:nvPr/>
          </p:nvSpPr>
          <p:spPr>
            <a:xfrm>
              <a:off x="3087" y="374"/>
              <a:ext cx="1" cy="1386"/>
            </a:xfrm>
            <a:prstGeom prst="line">
              <a:avLst/>
            </a:prstGeom>
            <a:ln w="12700" cap="flat" cmpd="sng">
              <a:solidFill>
                <a:schemeClr val="tx1"/>
              </a:solidFill>
              <a:prstDash val="solid"/>
              <a:round/>
              <a:headEnd type="stealth" w="med" len="lg"/>
              <a:tailEnd type="none" w="sm" len="sm"/>
            </a:ln>
          </p:spPr>
        </p:sp>
        <p:sp>
          <p:nvSpPr>
            <p:cNvPr id="102405" name="Line 58"/>
            <p:cNvSpPr/>
            <p:nvPr/>
          </p:nvSpPr>
          <p:spPr>
            <a:xfrm>
              <a:off x="3087" y="1760"/>
              <a:ext cx="2112" cy="1"/>
            </a:xfrm>
            <a:prstGeom prst="line">
              <a:avLst/>
            </a:prstGeom>
            <a:ln w="12700" cap="flat" cmpd="sng">
              <a:solidFill>
                <a:schemeClr val="tx1"/>
              </a:solidFill>
              <a:prstDash val="solid"/>
              <a:round/>
              <a:headEnd type="none" w="sm" len="sm"/>
              <a:tailEnd type="stealth" w="med" len="lg"/>
            </a:ln>
          </p:spPr>
        </p:sp>
        <p:sp>
          <p:nvSpPr>
            <p:cNvPr id="102406" name="Line 59"/>
            <p:cNvSpPr/>
            <p:nvPr/>
          </p:nvSpPr>
          <p:spPr>
            <a:xfrm flipV="1">
              <a:off x="3087" y="800"/>
              <a:ext cx="1008" cy="960"/>
            </a:xfrm>
            <a:prstGeom prst="line">
              <a:avLst/>
            </a:prstGeom>
            <a:ln w="38100" cap="flat" cmpd="sng">
              <a:solidFill>
                <a:srgbClr val="FF3300"/>
              </a:solidFill>
              <a:prstDash val="solid"/>
              <a:round/>
              <a:headEnd type="none" w="sm" len="sm"/>
              <a:tailEnd type="none" w="sm" len="sm"/>
            </a:ln>
          </p:spPr>
        </p:sp>
        <p:sp>
          <p:nvSpPr>
            <p:cNvPr id="102407" name="Line 60"/>
            <p:cNvSpPr/>
            <p:nvPr/>
          </p:nvSpPr>
          <p:spPr>
            <a:xfrm>
              <a:off x="4098" y="800"/>
              <a:ext cx="1" cy="960"/>
            </a:xfrm>
            <a:prstGeom prst="line">
              <a:avLst/>
            </a:prstGeom>
            <a:ln w="12700" cap="flat" cmpd="sng">
              <a:solidFill>
                <a:schemeClr val="tx1"/>
              </a:solidFill>
              <a:prstDash val="dash"/>
              <a:round/>
              <a:headEnd type="none" w="sm" len="sm"/>
              <a:tailEnd type="none" w="sm" len="sm"/>
            </a:ln>
          </p:spPr>
        </p:sp>
        <p:sp>
          <p:nvSpPr>
            <p:cNvPr id="102408" name="Arc 61"/>
            <p:cNvSpPr/>
            <p:nvPr/>
          </p:nvSpPr>
          <p:spPr>
            <a:xfrm>
              <a:off x="4093" y="317"/>
              <a:ext cx="1480" cy="1295"/>
            </a:xfrm>
            <a:custGeom>
              <a:avLst/>
              <a:gdLst/>
              <a:ahLst/>
              <a:cxnLst>
                <a:cxn ang="0">
                  <a:pos x="12261" y="20094"/>
                </a:cxn>
                <a:cxn ang="0">
                  <a:pos x="0" y="7691"/>
                </a:cxn>
                <a:cxn ang="0">
                  <a:pos x="12261" y="20094"/>
                </a:cxn>
                <a:cxn ang="0">
                  <a:pos x="0" y="7691"/>
                </a:cxn>
                <a:cxn ang="0">
                  <a:pos x="20184" y="0"/>
                </a:cxn>
              </a:cxnLst>
              <a:pathLst>
                <a:path w="20184" h="20095" fill="none">
                  <a:moveTo>
                    <a:pt x="12261" y="20094"/>
                  </a:moveTo>
                  <a:cubicBezTo>
                    <a:pt x="6612" y="17867"/>
                    <a:pt x="2162" y="13365"/>
                    <a:pt x="0" y="7691"/>
                  </a:cubicBezTo>
                </a:path>
                <a:path w="20184" h="20095" stroke="0">
                  <a:moveTo>
                    <a:pt x="12261" y="20094"/>
                  </a:moveTo>
                  <a:cubicBezTo>
                    <a:pt x="6612" y="17867"/>
                    <a:pt x="2162" y="13365"/>
                    <a:pt x="0" y="7691"/>
                  </a:cubicBezTo>
                  <a:lnTo>
                    <a:pt x="20184" y="0"/>
                  </a:lnTo>
                  <a:close/>
                </a:path>
              </a:pathLst>
            </a:custGeom>
            <a:noFill/>
            <a:ln w="38100" cap="rnd" cmpd="sng">
              <a:solidFill>
                <a:srgbClr val="FF3300"/>
              </a:solidFill>
              <a:prstDash val="solid"/>
              <a:round/>
              <a:headEnd type="none" w="sm" len="sm"/>
              <a:tailEnd type="none" w="sm" len="sm"/>
            </a:ln>
          </p:spPr>
          <p:txBody>
            <a:bodyPr/>
            <a:p>
              <a:endParaRPr lang="zh-CN" altLang="en-US"/>
            </a:p>
          </p:txBody>
        </p:sp>
        <p:sp>
          <p:nvSpPr>
            <p:cNvPr id="102409" name="Line 62"/>
            <p:cNvSpPr/>
            <p:nvPr/>
          </p:nvSpPr>
          <p:spPr>
            <a:xfrm>
              <a:off x="3078" y="799"/>
              <a:ext cx="1020" cy="1"/>
            </a:xfrm>
            <a:prstGeom prst="line">
              <a:avLst/>
            </a:prstGeom>
            <a:ln w="12700" cap="flat" cmpd="sng">
              <a:solidFill>
                <a:schemeClr val="tx1"/>
              </a:solidFill>
              <a:prstDash val="dash"/>
              <a:round/>
              <a:headEnd type="none" w="sm" len="sm"/>
              <a:tailEnd type="none" w="sm" len="sm"/>
            </a:ln>
          </p:spPr>
        </p:sp>
        <p:graphicFrame>
          <p:nvGraphicFramePr>
            <p:cNvPr id="102410" name="Object 64"/>
            <p:cNvGraphicFramePr/>
            <p:nvPr/>
          </p:nvGraphicFramePr>
          <p:xfrm>
            <a:off x="2624" y="546"/>
            <a:ext cx="454" cy="452"/>
          </p:xfrm>
          <a:graphic>
            <a:graphicData uri="http://schemas.openxmlformats.org/presentationml/2006/ole">
              <mc:AlternateContent xmlns:mc="http://schemas.openxmlformats.org/markup-compatibility/2006">
                <mc:Choice xmlns:v="urn:schemas-microsoft-com:vml" Requires="v">
                  <p:oleObj spid="_x0000_s3566" name="" r:id="rId1" imgW="393700" imgH="482600" progId="Equation.3">
                    <p:embed/>
                  </p:oleObj>
                </mc:Choice>
                <mc:Fallback>
                  <p:oleObj name="" r:id="rId1" imgW="393700" imgH="482600" progId="Equation.3">
                    <p:embed/>
                    <p:pic>
                      <p:nvPicPr>
                        <p:cNvPr id="0" name="图片 3565"/>
                        <p:cNvPicPr/>
                        <p:nvPr/>
                      </p:nvPicPr>
                      <p:blipFill>
                        <a:blip r:embed="rId2"/>
                        <a:stretch>
                          <a:fillRect/>
                        </a:stretch>
                      </p:blipFill>
                      <p:spPr>
                        <a:xfrm>
                          <a:off x="2624" y="546"/>
                          <a:ext cx="454" cy="452"/>
                        </a:xfrm>
                        <a:prstGeom prst="rect">
                          <a:avLst/>
                        </a:prstGeom>
                        <a:noFill/>
                        <a:ln w="38100">
                          <a:noFill/>
                          <a:miter/>
                        </a:ln>
                      </p:spPr>
                    </p:pic>
                  </p:oleObj>
                </mc:Fallback>
              </mc:AlternateContent>
            </a:graphicData>
          </a:graphic>
        </p:graphicFrame>
        <p:sp>
          <p:nvSpPr>
            <p:cNvPr id="102411" name="Text Box 69"/>
            <p:cNvSpPr txBox="1"/>
            <p:nvPr/>
          </p:nvSpPr>
          <p:spPr>
            <a:xfrm>
              <a:off x="3078" y="317"/>
              <a:ext cx="244" cy="288"/>
            </a:xfrm>
            <a:prstGeom prst="rect">
              <a:avLst/>
            </a:prstGeom>
            <a:noFill/>
            <a:ln w="9525">
              <a:noFill/>
            </a:ln>
          </p:spPr>
          <p:txBody>
            <a:bodyPr wrap="none" anchor="t">
              <a:spAutoFit/>
            </a:bodyPr>
            <a:p>
              <a:r>
                <a:rPr lang="en-US" altLang="zh-CN" sz="2400" i="1">
                  <a:latin typeface="Times New Roman" panose="02020603050405020304" pitchFamily="18" charset="0"/>
                  <a:ea typeface="宋体" panose="02010600030101010101" pitchFamily="2" charset="-122"/>
                </a:rPr>
                <a:t>B</a:t>
              </a:r>
              <a:endParaRPr lang="en-US" altLang="zh-CN" sz="2400" i="1">
                <a:latin typeface="Times New Roman" panose="02020603050405020304" pitchFamily="18" charset="0"/>
                <a:ea typeface="宋体" panose="02010600030101010101" pitchFamily="2" charset="-122"/>
              </a:endParaRPr>
            </a:p>
          </p:txBody>
        </p:sp>
        <p:sp>
          <p:nvSpPr>
            <p:cNvPr id="102412" name="Text Box 70"/>
            <p:cNvSpPr txBox="1"/>
            <p:nvPr/>
          </p:nvSpPr>
          <p:spPr>
            <a:xfrm>
              <a:off x="3986" y="1706"/>
              <a:ext cx="265" cy="288"/>
            </a:xfrm>
            <a:prstGeom prst="rect">
              <a:avLst/>
            </a:prstGeom>
            <a:noFill/>
            <a:ln w="9525">
              <a:noFill/>
            </a:ln>
          </p:spPr>
          <p:txBody>
            <a:bodyPr anchor="t">
              <a:spAutoFit/>
            </a:bodyPr>
            <a:p>
              <a:r>
                <a:rPr lang="en-US" altLang="zh-CN" sz="2400" i="1">
                  <a:latin typeface="Times New Roman" panose="02020603050405020304" pitchFamily="18" charset="0"/>
                  <a:ea typeface="宋体" panose="02010600030101010101" pitchFamily="2" charset="-122"/>
                </a:rPr>
                <a:t>R</a:t>
              </a:r>
              <a:endParaRPr lang="en-US" altLang="zh-CN" sz="2400" i="1">
                <a:latin typeface="Times New Roman" panose="02020603050405020304" pitchFamily="18" charset="0"/>
                <a:ea typeface="宋体" panose="02010600030101010101" pitchFamily="2" charset="-122"/>
              </a:endParaRPr>
            </a:p>
          </p:txBody>
        </p:sp>
        <p:sp>
          <p:nvSpPr>
            <p:cNvPr id="102413" name="Text Box 71"/>
            <p:cNvSpPr txBox="1"/>
            <p:nvPr/>
          </p:nvSpPr>
          <p:spPr>
            <a:xfrm>
              <a:off x="4978" y="1710"/>
              <a:ext cx="191" cy="288"/>
            </a:xfrm>
            <a:prstGeom prst="rect">
              <a:avLst/>
            </a:prstGeom>
            <a:noFill/>
            <a:ln w="9525">
              <a:noFill/>
            </a:ln>
          </p:spPr>
          <p:txBody>
            <a:bodyPr wrap="none" anchor="t">
              <a:spAutoFit/>
            </a:bodyPr>
            <a:p>
              <a:r>
                <a:rPr lang="en-US" altLang="zh-CN" sz="2400" i="1">
                  <a:latin typeface="Times New Roman" panose="02020603050405020304" pitchFamily="18" charset="0"/>
                  <a:ea typeface="宋体" panose="02010600030101010101" pitchFamily="2" charset="-122"/>
                </a:rPr>
                <a:t>r</a:t>
              </a:r>
              <a:endParaRPr lang="en-US" altLang="zh-CN" sz="2400" i="1">
                <a:latin typeface="Times New Roman" panose="02020603050405020304" pitchFamily="18" charset="0"/>
                <a:ea typeface="宋体" panose="02010600030101010101" pitchFamily="2" charset="-122"/>
              </a:endParaRPr>
            </a:p>
          </p:txBody>
        </p:sp>
        <p:sp>
          <p:nvSpPr>
            <p:cNvPr id="102414" name="Text Box 72"/>
            <p:cNvSpPr txBox="1"/>
            <p:nvPr/>
          </p:nvSpPr>
          <p:spPr>
            <a:xfrm>
              <a:off x="2937" y="1706"/>
              <a:ext cx="212" cy="288"/>
            </a:xfrm>
            <a:prstGeom prst="rect">
              <a:avLst/>
            </a:prstGeom>
            <a:noFill/>
            <a:ln w="9525">
              <a:noFill/>
            </a:ln>
          </p:spPr>
          <p:txBody>
            <a:bodyPr wrap="none" anchor="t">
              <a:spAutoFit/>
            </a:bodyPr>
            <a:p>
              <a:r>
                <a:rPr lang="en-US" altLang="zh-CN" sz="2400" i="1">
                  <a:latin typeface="Times New Roman" panose="02020603050405020304" pitchFamily="18" charset="0"/>
                  <a:ea typeface="宋体" panose="02010600030101010101" pitchFamily="2" charset="-122"/>
                </a:rPr>
                <a:t>0</a:t>
              </a:r>
              <a:endParaRPr lang="en-US" altLang="zh-CN" sz="2400" i="1">
                <a:latin typeface="Times New Roman" panose="02020603050405020304" pitchFamily="18" charset="0"/>
                <a:ea typeface="宋体" panose="02010600030101010101" pitchFamily="2" charset="-122"/>
              </a:endParaRPr>
            </a:p>
          </p:txBody>
        </p:sp>
      </p:grpSp>
      <p:graphicFrame>
        <p:nvGraphicFramePr>
          <p:cNvPr id="258064" name="Object 74"/>
          <p:cNvGraphicFramePr/>
          <p:nvPr/>
        </p:nvGraphicFramePr>
        <p:xfrm>
          <a:off x="800100" y="1087438"/>
          <a:ext cx="3270250" cy="1673225"/>
        </p:xfrm>
        <a:graphic>
          <a:graphicData uri="http://schemas.openxmlformats.org/presentationml/2006/ole">
            <mc:AlternateContent xmlns:mc="http://schemas.openxmlformats.org/markup-compatibility/2006">
              <mc:Choice xmlns:v="urn:schemas-microsoft-com:vml" Requires="v">
                <p:oleObj spid="_x0000_s3574" name="" r:id="rId3" imgW="1181100" imgH="787400" progId="Equation.3">
                  <p:embed/>
                </p:oleObj>
              </mc:Choice>
              <mc:Fallback>
                <p:oleObj name="" r:id="rId3" imgW="1181100" imgH="787400" progId="Equation.3">
                  <p:embed/>
                  <p:pic>
                    <p:nvPicPr>
                      <p:cNvPr id="0" name="图片 3573"/>
                      <p:cNvPicPr/>
                      <p:nvPr/>
                    </p:nvPicPr>
                    <p:blipFill>
                      <a:blip r:embed="rId4"/>
                      <a:stretch>
                        <a:fillRect/>
                      </a:stretch>
                    </p:blipFill>
                    <p:spPr>
                      <a:xfrm>
                        <a:off x="800100" y="1087438"/>
                        <a:ext cx="3270250" cy="1673225"/>
                      </a:xfrm>
                      <a:prstGeom prst="rect">
                        <a:avLst/>
                      </a:prstGeom>
                      <a:noFill/>
                      <a:ln w="38100">
                        <a:noFill/>
                        <a:miter/>
                      </a:ln>
                    </p:spPr>
                  </p:pic>
                </p:oleObj>
              </mc:Fallback>
            </mc:AlternateContent>
          </a:graphicData>
        </a:graphic>
      </p:graphicFrame>
      <p:sp>
        <p:nvSpPr>
          <p:cNvPr id="319563" name="Text Box 75"/>
          <p:cNvSpPr txBox="1"/>
          <p:nvPr/>
        </p:nvSpPr>
        <p:spPr>
          <a:xfrm>
            <a:off x="12700" y="2932113"/>
            <a:ext cx="6005513" cy="519112"/>
          </a:xfrm>
          <a:prstGeom prst="rect">
            <a:avLst/>
          </a:prstGeom>
          <a:noFill/>
          <a:ln w="12700">
            <a:noFill/>
          </a:ln>
        </p:spPr>
        <p:txBody>
          <a:bodyPr wrap="none" anchor="t">
            <a:spAutoFit/>
          </a:bodyPr>
          <a:p>
            <a:r>
              <a:rPr lang="zh-CN" altLang="en-US" dirty="0">
                <a:solidFill>
                  <a:srgbClr val="FF0000"/>
                </a:solidFill>
                <a:latin typeface="Times New Roman" panose="02020603050405020304" pitchFamily="18" charset="0"/>
                <a:ea typeface="宋体" panose="02010600030101010101" pitchFamily="2" charset="-122"/>
              </a:rPr>
              <a:t>推广：</a:t>
            </a:r>
            <a:r>
              <a:rPr lang="zh-CN" altLang="en-US" dirty="0">
                <a:latin typeface="Times New Roman" panose="02020603050405020304" pitchFamily="18" charset="0"/>
                <a:ea typeface="宋体" panose="02010600030101010101" pitchFamily="2" charset="-122"/>
              </a:rPr>
              <a:t> 长直载流圆柱面。已知：</a:t>
            </a:r>
            <a:r>
              <a:rPr lang="en-US" altLang="zh-CN" i="1">
                <a:latin typeface="Times New Roman" panose="02020603050405020304" pitchFamily="18" charset="0"/>
                <a:ea typeface="宋体" panose="02010600030101010101" pitchFamily="2" charset="-122"/>
              </a:rPr>
              <a:t>I</a:t>
            </a:r>
            <a:r>
              <a:rPr lang="zh-CN" altLang="en-US" i="1" dirty="0">
                <a:latin typeface="Times New Roman" panose="02020603050405020304" pitchFamily="18" charset="0"/>
                <a:ea typeface="宋体" panose="02010600030101010101" pitchFamily="2" charset="-122"/>
              </a:rPr>
              <a:t>、</a:t>
            </a:r>
            <a:r>
              <a:rPr lang="en-US" altLang="zh-CN" i="1">
                <a:latin typeface="Times New Roman" panose="02020603050405020304" pitchFamily="18" charset="0"/>
                <a:ea typeface="宋体" panose="02010600030101010101" pitchFamily="2" charset="-122"/>
              </a:rPr>
              <a:t>R</a:t>
            </a:r>
            <a:endParaRPr lang="en-US" altLang="zh-CN" i="1">
              <a:latin typeface="Times New Roman" panose="02020603050405020304" pitchFamily="18" charset="0"/>
              <a:ea typeface="宋体" panose="02010600030101010101" pitchFamily="2" charset="-122"/>
            </a:endParaRPr>
          </a:p>
        </p:txBody>
      </p:sp>
      <p:grpSp>
        <p:nvGrpSpPr>
          <p:cNvPr id="3" name="Group 102"/>
          <p:cNvGrpSpPr/>
          <p:nvPr/>
        </p:nvGrpSpPr>
        <p:grpSpPr>
          <a:xfrm>
            <a:off x="7277193" y="3638550"/>
            <a:ext cx="1204107" cy="2165350"/>
            <a:chOff x="3630" y="720"/>
            <a:chExt cx="1122" cy="2016"/>
          </a:xfrm>
        </p:grpSpPr>
        <p:graphicFrame>
          <p:nvGraphicFramePr>
            <p:cNvPr id="102418" name="Object 103"/>
            <p:cNvGraphicFramePr/>
            <p:nvPr/>
          </p:nvGraphicFramePr>
          <p:xfrm>
            <a:off x="4192" y="2256"/>
            <a:ext cx="181" cy="439"/>
          </p:xfrm>
          <a:graphic>
            <a:graphicData uri="http://schemas.openxmlformats.org/presentationml/2006/ole">
              <mc:AlternateContent xmlns:mc="http://schemas.openxmlformats.org/markup-compatibility/2006">
                <mc:Choice xmlns:v="urn:schemas-microsoft-com:vml" Requires="v">
                  <p:oleObj spid="_x0000_s3567" name="" r:id="rId5" imgW="127000" imgH="253365" progId="Equation.3">
                    <p:embed/>
                  </p:oleObj>
                </mc:Choice>
                <mc:Fallback>
                  <p:oleObj name="" r:id="rId5" imgW="127000" imgH="253365" progId="Equation.3">
                    <p:embed/>
                    <p:pic>
                      <p:nvPicPr>
                        <p:cNvPr id="0" name="图片 3566"/>
                        <p:cNvPicPr/>
                        <p:nvPr/>
                      </p:nvPicPr>
                      <p:blipFill>
                        <a:blip r:embed="rId6">
                          <a:clrChange>
                            <a:clrFrom>
                              <a:srgbClr val="000000"/>
                            </a:clrFrom>
                            <a:clrTo>
                              <a:srgbClr val="000000">
                                <a:alpha val="0"/>
                              </a:srgbClr>
                            </a:clrTo>
                          </a:clrChange>
                        </a:blip>
                        <a:stretch>
                          <a:fillRect/>
                        </a:stretch>
                      </p:blipFill>
                      <p:spPr>
                        <a:xfrm>
                          <a:off x="4192" y="2256"/>
                          <a:ext cx="181" cy="439"/>
                        </a:xfrm>
                        <a:prstGeom prst="rect">
                          <a:avLst/>
                        </a:prstGeom>
                        <a:noFill/>
                        <a:ln w="38100">
                          <a:noFill/>
                          <a:miter/>
                        </a:ln>
                      </p:spPr>
                    </p:pic>
                  </p:oleObj>
                </mc:Fallback>
              </mc:AlternateContent>
            </a:graphicData>
          </a:graphic>
        </p:graphicFrame>
        <p:sp>
          <p:nvSpPr>
            <p:cNvPr id="102419" name="AutoShape 104"/>
            <p:cNvSpPr/>
            <p:nvPr/>
          </p:nvSpPr>
          <p:spPr>
            <a:xfrm>
              <a:off x="3636" y="720"/>
              <a:ext cx="1104" cy="2016"/>
            </a:xfrm>
            <a:prstGeom prst="can">
              <a:avLst>
                <a:gd name="adj" fmla="val 45644"/>
              </a:avLst>
            </a:prstGeom>
            <a:noFill/>
            <a:ln w="28575" cap="flat" cmpd="sng">
              <a:solidFill>
                <a:schemeClr val="tx1"/>
              </a:solidFill>
              <a:prstDash val="solid"/>
              <a:round/>
              <a:headEnd type="none" w="sm" len="sm"/>
              <a:tailEnd type="none" w="sm" len="sm"/>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102420" name="Arc 105"/>
            <p:cNvSpPr/>
            <p:nvPr/>
          </p:nvSpPr>
          <p:spPr>
            <a:xfrm rot="5438246" flipH="1" flipV="1">
              <a:off x="4024" y="1747"/>
              <a:ext cx="315" cy="1104"/>
            </a:xfrm>
            <a:custGeom>
              <a:avLst/>
              <a:gdLst/>
              <a:ahLst/>
              <a:cxnLst>
                <a:cxn ang="0">
                  <a:pos x="1254" y="0"/>
                </a:cxn>
                <a:cxn ang="0">
                  <a:pos x="22855" y="21600"/>
                </a:cxn>
                <a:cxn ang="0">
                  <a:pos x="1255" y="43200"/>
                </a:cxn>
                <a:cxn ang="0">
                  <a:pos x="0" y="43163"/>
                </a:cxn>
                <a:cxn ang="0">
                  <a:pos x="1254" y="0"/>
                </a:cxn>
                <a:cxn ang="0">
                  <a:pos x="22855" y="21600"/>
                </a:cxn>
                <a:cxn ang="0">
                  <a:pos x="1255" y="43200"/>
                </a:cxn>
                <a:cxn ang="0">
                  <a:pos x="0" y="43163"/>
                </a:cxn>
                <a:cxn ang="0">
                  <a:pos x="1255" y="21600"/>
                </a:cxn>
              </a:cxnLst>
              <a:pathLst>
                <a:path w="22855" h="43200" fill="none">
                  <a:moveTo>
                    <a:pt x="1254" y="0"/>
                  </a:moveTo>
                  <a:cubicBezTo>
                    <a:pt x="13184" y="0"/>
                    <a:pt x="22855" y="9670"/>
                    <a:pt x="22855" y="21600"/>
                  </a:cubicBezTo>
                  <a:cubicBezTo>
                    <a:pt x="22855" y="33529"/>
                    <a:pt x="13184" y="43200"/>
                    <a:pt x="1255" y="43200"/>
                  </a:cubicBezTo>
                  <a:cubicBezTo>
                    <a:pt x="836" y="43200"/>
                    <a:pt x="417" y="43187"/>
                    <a:pt x="0" y="43163"/>
                  </a:cubicBezTo>
                </a:path>
                <a:path w="22855" h="43200" stroke="0">
                  <a:moveTo>
                    <a:pt x="1254" y="0"/>
                  </a:moveTo>
                  <a:cubicBezTo>
                    <a:pt x="13184" y="0"/>
                    <a:pt x="22855" y="9670"/>
                    <a:pt x="22855" y="21600"/>
                  </a:cubicBezTo>
                  <a:cubicBezTo>
                    <a:pt x="22855" y="33529"/>
                    <a:pt x="13184" y="43200"/>
                    <a:pt x="1255" y="43200"/>
                  </a:cubicBezTo>
                  <a:cubicBezTo>
                    <a:pt x="836" y="43200"/>
                    <a:pt x="417" y="43187"/>
                    <a:pt x="0" y="43163"/>
                  </a:cubicBezTo>
                  <a:lnTo>
                    <a:pt x="1255" y="21600"/>
                  </a:lnTo>
                  <a:close/>
                </a:path>
              </a:pathLst>
            </a:custGeom>
            <a:noFill/>
            <a:ln w="38100" cap="flat" cmpd="sng">
              <a:solidFill>
                <a:schemeClr val="tx1"/>
              </a:solidFill>
              <a:prstDash val="sysDot"/>
              <a:round/>
              <a:headEnd type="none" w="sm" len="sm"/>
              <a:tailEnd type="none" w="sm" len="sm"/>
            </a:ln>
          </p:spPr>
          <p:txBody>
            <a:bodyPr/>
            <a:p>
              <a:endParaRPr lang="zh-CN" altLang="en-US"/>
            </a:p>
          </p:txBody>
        </p:sp>
        <p:sp>
          <p:nvSpPr>
            <p:cNvPr id="102421" name="Arc 106"/>
            <p:cNvSpPr/>
            <p:nvPr/>
          </p:nvSpPr>
          <p:spPr>
            <a:xfrm rot="5438246" flipH="1" flipV="1">
              <a:off x="4025" y="1748"/>
              <a:ext cx="315" cy="1104"/>
            </a:xfrm>
            <a:custGeom>
              <a:avLst/>
              <a:gdLst/>
              <a:ahLst/>
              <a:cxnLst>
                <a:cxn ang="0">
                  <a:pos x="1254" y="0"/>
                </a:cxn>
                <a:cxn ang="0">
                  <a:pos x="22855" y="21600"/>
                </a:cxn>
                <a:cxn ang="0">
                  <a:pos x="1255" y="43200"/>
                </a:cxn>
                <a:cxn ang="0">
                  <a:pos x="0" y="43163"/>
                </a:cxn>
                <a:cxn ang="0">
                  <a:pos x="1254" y="0"/>
                </a:cxn>
                <a:cxn ang="0">
                  <a:pos x="22855" y="21600"/>
                </a:cxn>
                <a:cxn ang="0">
                  <a:pos x="1255" y="43200"/>
                </a:cxn>
                <a:cxn ang="0">
                  <a:pos x="0" y="43163"/>
                </a:cxn>
                <a:cxn ang="0">
                  <a:pos x="1255" y="21600"/>
                </a:cxn>
              </a:cxnLst>
              <a:pathLst>
                <a:path w="22855" h="43200" fill="none">
                  <a:moveTo>
                    <a:pt x="1254" y="0"/>
                  </a:moveTo>
                  <a:cubicBezTo>
                    <a:pt x="13184" y="0"/>
                    <a:pt x="22855" y="9670"/>
                    <a:pt x="22855" y="21600"/>
                  </a:cubicBezTo>
                  <a:cubicBezTo>
                    <a:pt x="22855" y="33529"/>
                    <a:pt x="13184" y="43200"/>
                    <a:pt x="1255" y="43200"/>
                  </a:cubicBezTo>
                  <a:cubicBezTo>
                    <a:pt x="836" y="43200"/>
                    <a:pt x="417" y="43187"/>
                    <a:pt x="0" y="43163"/>
                  </a:cubicBezTo>
                </a:path>
                <a:path w="22855" h="43200" stroke="0">
                  <a:moveTo>
                    <a:pt x="1254" y="0"/>
                  </a:moveTo>
                  <a:cubicBezTo>
                    <a:pt x="13184" y="0"/>
                    <a:pt x="22855" y="9670"/>
                    <a:pt x="22855" y="21600"/>
                  </a:cubicBezTo>
                  <a:cubicBezTo>
                    <a:pt x="22855" y="33529"/>
                    <a:pt x="13184" y="43200"/>
                    <a:pt x="1255" y="43200"/>
                  </a:cubicBezTo>
                  <a:cubicBezTo>
                    <a:pt x="836" y="43200"/>
                    <a:pt x="417" y="43187"/>
                    <a:pt x="0" y="43163"/>
                  </a:cubicBezTo>
                  <a:lnTo>
                    <a:pt x="1255" y="21600"/>
                  </a:lnTo>
                  <a:close/>
                </a:path>
              </a:pathLst>
            </a:custGeom>
            <a:noFill/>
            <a:ln w="38100" cap="flat" cmpd="sng">
              <a:solidFill>
                <a:schemeClr val="tx1"/>
              </a:solidFill>
              <a:prstDash val="sysDot"/>
              <a:round/>
              <a:headEnd type="none" w="sm" len="sm"/>
              <a:tailEnd type="none" w="sm" len="sm"/>
            </a:ln>
          </p:spPr>
          <p:txBody>
            <a:bodyPr/>
            <a:p>
              <a:endParaRPr lang="zh-CN" altLang="en-US"/>
            </a:p>
          </p:txBody>
        </p:sp>
        <p:sp>
          <p:nvSpPr>
            <p:cNvPr id="102422" name="Line 107"/>
            <p:cNvSpPr/>
            <p:nvPr/>
          </p:nvSpPr>
          <p:spPr>
            <a:xfrm>
              <a:off x="4176" y="2496"/>
              <a:ext cx="576" cy="0"/>
            </a:xfrm>
            <a:prstGeom prst="line">
              <a:avLst/>
            </a:prstGeom>
            <a:ln w="28575" cap="flat" cmpd="sng">
              <a:solidFill>
                <a:schemeClr val="tx1"/>
              </a:solidFill>
              <a:prstDash val="sysDot"/>
              <a:round/>
              <a:headEnd type="none" w="sm" len="sm"/>
              <a:tailEnd type="triangle" w="med" len="med"/>
            </a:ln>
          </p:spPr>
        </p:sp>
        <p:graphicFrame>
          <p:nvGraphicFramePr>
            <p:cNvPr id="102423" name="Object 108"/>
            <p:cNvGraphicFramePr/>
            <p:nvPr/>
          </p:nvGraphicFramePr>
          <p:xfrm>
            <a:off x="4272" y="2208"/>
            <a:ext cx="287" cy="241"/>
          </p:xfrm>
          <a:graphic>
            <a:graphicData uri="http://schemas.openxmlformats.org/presentationml/2006/ole">
              <mc:AlternateContent xmlns:mc="http://schemas.openxmlformats.org/markup-compatibility/2006">
                <mc:Choice xmlns:v="urn:schemas-microsoft-com:vml" Requires="v">
                  <p:oleObj spid="_x0000_s3568" name="" r:id="rId7" imgW="190500" imgH="190500" progId="Equation.3">
                    <p:embed/>
                  </p:oleObj>
                </mc:Choice>
                <mc:Fallback>
                  <p:oleObj name="" r:id="rId7" imgW="190500" imgH="190500" progId="Equation.3">
                    <p:embed/>
                    <p:pic>
                      <p:nvPicPr>
                        <p:cNvPr id="0" name="图片 3567"/>
                        <p:cNvPicPr/>
                        <p:nvPr/>
                      </p:nvPicPr>
                      <p:blipFill>
                        <a:blip r:embed="rId8"/>
                        <a:stretch>
                          <a:fillRect/>
                        </a:stretch>
                      </p:blipFill>
                      <p:spPr>
                        <a:xfrm>
                          <a:off x="4272" y="2208"/>
                          <a:ext cx="287" cy="241"/>
                        </a:xfrm>
                        <a:prstGeom prst="rect">
                          <a:avLst/>
                        </a:prstGeom>
                        <a:noFill/>
                        <a:ln w="38100">
                          <a:noFill/>
                          <a:miter/>
                        </a:ln>
                      </p:spPr>
                    </p:pic>
                  </p:oleObj>
                </mc:Fallback>
              </mc:AlternateContent>
            </a:graphicData>
          </a:graphic>
        </p:graphicFrame>
        <p:graphicFrame>
          <p:nvGraphicFramePr>
            <p:cNvPr id="102424" name="Object 109"/>
            <p:cNvGraphicFramePr/>
            <p:nvPr/>
          </p:nvGraphicFramePr>
          <p:xfrm>
            <a:off x="4302" y="1536"/>
            <a:ext cx="227" cy="241"/>
          </p:xfrm>
          <a:graphic>
            <a:graphicData uri="http://schemas.openxmlformats.org/presentationml/2006/ole">
              <mc:AlternateContent xmlns:mc="http://schemas.openxmlformats.org/markup-compatibility/2006">
                <mc:Choice xmlns:v="urn:schemas-microsoft-com:vml" Requires="v">
                  <p:oleObj spid="_x0000_s3570" name="" r:id="rId9" imgW="152400" imgH="190500" progId="Equation.3">
                    <p:embed/>
                  </p:oleObj>
                </mc:Choice>
                <mc:Fallback>
                  <p:oleObj name="" r:id="rId9" imgW="152400" imgH="190500" progId="Equation.3">
                    <p:embed/>
                    <p:pic>
                      <p:nvPicPr>
                        <p:cNvPr id="0" name="图片 3569"/>
                        <p:cNvPicPr/>
                        <p:nvPr/>
                      </p:nvPicPr>
                      <p:blipFill>
                        <a:blip r:embed="rId10"/>
                        <a:stretch>
                          <a:fillRect/>
                        </a:stretch>
                      </p:blipFill>
                      <p:spPr>
                        <a:xfrm>
                          <a:off x="4302" y="1536"/>
                          <a:ext cx="227" cy="241"/>
                        </a:xfrm>
                        <a:prstGeom prst="rect">
                          <a:avLst/>
                        </a:prstGeom>
                        <a:noFill/>
                        <a:ln w="38100">
                          <a:noFill/>
                          <a:miter/>
                        </a:ln>
                      </p:spPr>
                    </p:pic>
                  </p:oleObj>
                </mc:Fallback>
              </mc:AlternateContent>
            </a:graphicData>
          </a:graphic>
        </p:graphicFrame>
        <p:sp>
          <p:nvSpPr>
            <p:cNvPr id="102425" name="AutoShape 110"/>
            <p:cNvSpPr/>
            <p:nvPr/>
          </p:nvSpPr>
          <p:spPr>
            <a:xfrm>
              <a:off x="4080" y="1344"/>
              <a:ext cx="144" cy="624"/>
            </a:xfrm>
            <a:prstGeom prst="upArrow">
              <a:avLst>
                <a:gd name="adj1" fmla="val 50000"/>
                <a:gd name="adj2" fmla="val 107250"/>
              </a:avLst>
            </a:prstGeom>
            <a:solidFill>
              <a:srgbClr val="FF0066"/>
            </a:solidFill>
            <a:ln w="12700" cap="flat" cmpd="sng">
              <a:solidFill>
                <a:srgbClr val="FF0066"/>
              </a:solidFill>
              <a:prstDash val="solid"/>
              <a:miter/>
              <a:headEnd type="none" w="sm" len="sm"/>
              <a:tailEnd type="none" w="sm" len="sm"/>
            </a:ln>
          </p:spPr>
          <p:txBody>
            <a:bodyPr vert="eaVert" wrap="none" anchor="ctr"/>
            <a:p>
              <a:endParaRPr lang="zh-CN" altLang="en-US" sz="3200" b="0" dirty="0">
                <a:latin typeface="Times New Roman" panose="02020603050405020304" pitchFamily="18" charset="0"/>
                <a:ea typeface="宋体" panose="02010600030101010101" pitchFamily="2" charset="-122"/>
              </a:endParaRPr>
            </a:p>
          </p:txBody>
        </p:sp>
      </p:grpSp>
      <p:graphicFrame>
        <p:nvGraphicFramePr>
          <p:cNvPr id="258075" name="Object 111"/>
          <p:cNvGraphicFramePr/>
          <p:nvPr/>
        </p:nvGraphicFramePr>
        <p:xfrm>
          <a:off x="487363" y="3713163"/>
          <a:ext cx="1987550" cy="608012"/>
        </p:xfrm>
        <a:graphic>
          <a:graphicData uri="http://schemas.openxmlformats.org/presentationml/2006/ole">
            <mc:AlternateContent xmlns:mc="http://schemas.openxmlformats.org/markup-compatibility/2006">
              <mc:Choice xmlns:v="urn:schemas-microsoft-com:vml" Requires="v">
                <p:oleObj spid="_x0000_s3572" name="" r:id="rId11" imgW="964565" imgH="304800" progId="Equation.3">
                  <p:embed/>
                </p:oleObj>
              </mc:Choice>
              <mc:Fallback>
                <p:oleObj name="" r:id="rId11" imgW="964565" imgH="304800" progId="Equation.3">
                  <p:embed/>
                  <p:pic>
                    <p:nvPicPr>
                      <p:cNvPr id="0" name="图片 3571"/>
                      <p:cNvPicPr/>
                      <p:nvPr/>
                    </p:nvPicPr>
                    <p:blipFill>
                      <a:blip r:embed="rId12"/>
                      <a:stretch>
                        <a:fillRect/>
                      </a:stretch>
                    </p:blipFill>
                    <p:spPr>
                      <a:xfrm>
                        <a:off x="487363" y="3713163"/>
                        <a:ext cx="1987550" cy="608012"/>
                      </a:xfrm>
                      <a:prstGeom prst="rect">
                        <a:avLst/>
                      </a:prstGeom>
                      <a:noFill/>
                      <a:ln w="38100">
                        <a:noFill/>
                        <a:miter/>
                      </a:ln>
                    </p:spPr>
                  </p:pic>
                </p:oleObj>
              </mc:Fallback>
            </mc:AlternateContent>
          </a:graphicData>
        </a:graphic>
      </p:graphicFrame>
      <p:graphicFrame>
        <p:nvGraphicFramePr>
          <p:cNvPr id="258076" name="Object 112"/>
          <p:cNvGraphicFramePr/>
          <p:nvPr/>
        </p:nvGraphicFramePr>
        <p:xfrm>
          <a:off x="2513013" y="3505200"/>
          <a:ext cx="2879725" cy="990600"/>
        </p:xfrm>
        <a:graphic>
          <a:graphicData uri="http://schemas.openxmlformats.org/presentationml/2006/ole">
            <mc:AlternateContent xmlns:mc="http://schemas.openxmlformats.org/markup-compatibility/2006">
              <mc:Choice xmlns:v="urn:schemas-microsoft-com:vml" Requires="v">
                <p:oleObj spid="_x0000_s3569" name="" r:id="rId13" imgW="964565" imgH="482600" progId="Equation.3">
                  <p:embed/>
                </p:oleObj>
              </mc:Choice>
              <mc:Fallback>
                <p:oleObj name="" r:id="rId13" imgW="964565" imgH="482600" progId="Equation.3">
                  <p:embed/>
                  <p:pic>
                    <p:nvPicPr>
                      <p:cNvPr id="0" name="图片 3568"/>
                      <p:cNvPicPr/>
                      <p:nvPr/>
                    </p:nvPicPr>
                    <p:blipFill>
                      <a:blip r:embed="rId14"/>
                      <a:stretch>
                        <a:fillRect/>
                      </a:stretch>
                    </p:blipFill>
                    <p:spPr>
                      <a:xfrm>
                        <a:off x="2513013" y="3505200"/>
                        <a:ext cx="2879725" cy="990600"/>
                      </a:xfrm>
                      <a:prstGeom prst="rect">
                        <a:avLst/>
                      </a:prstGeom>
                      <a:noFill/>
                      <a:ln w="38100">
                        <a:noFill/>
                        <a:miter/>
                      </a:ln>
                    </p:spPr>
                  </p:pic>
                </p:oleObj>
              </mc:Fallback>
            </mc:AlternateContent>
          </a:graphicData>
        </a:graphic>
      </p:graphicFrame>
      <p:graphicFrame>
        <p:nvGraphicFramePr>
          <p:cNvPr id="258077" name="Object 113"/>
          <p:cNvGraphicFramePr/>
          <p:nvPr/>
        </p:nvGraphicFramePr>
        <p:xfrm>
          <a:off x="473075" y="5237163"/>
          <a:ext cx="3373438" cy="1252537"/>
        </p:xfrm>
        <a:graphic>
          <a:graphicData uri="http://schemas.openxmlformats.org/presentationml/2006/ole">
            <mc:AlternateContent xmlns:mc="http://schemas.openxmlformats.org/markup-compatibility/2006">
              <mc:Choice xmlns:v="urn:schemas-microsoft-com:vml" Requires="v">
                <p:oleObj spid="_x0000_s3573" name="" r:id="rId15" imgW="1129665" imgH="609600" progId="Equation.3">
                  <p:embed/>
                </p:oleObj>
              </mc:Choice>
              <mc:Fallback>
                <p:oleObj name="" r:id="rId15" imgW="1129665" imgH="609600" progId="Equation.3">
                  <p:embed/>
                  <p:pic>
                    <p:nvPicPr>
                      <p:cNvPr id="0" name="图片 3572"/>
                      <p:cNvPicPr/>
                      <p:nvPr/>
                    </p:nvPicPr>
                    <p:blipFill>
                      <a:blip r:embed="rId16"/>
                      <a:stretch>
                        <a:fillRect/>
                      </a:stretch>
                    </p:blipFill>
                    <p:spPr>
                      <a:xfrm>
                        <a:off x="473075" y="5237163"/>
                        <a:ext cx="3373438" cy="1252537"/>
                      </a:xfrm>
                      <a:prstGeom prst="rect">
                        <a:avLst/>
                      </a:prstGeom>
                      <a:noFill/>
                      <a:ln w="12700" cap="flat" cmpd="sng">
                        <a:solidFill>
                          <a:srgbClr val="CC6600"/>
                        </a:solidFill>
                        <a:prstDash val="solid"/>
                        <a:miter/>
                        <a:headEnd type="none" w="med" len="med"/>
                        <a:tailEnd type="none" w="med" len="med"/>
                      </a:ln>
                    </p:spPr>
                  </p:pic>
                </p:oleObj>
              </mc:Fallback>
            </mc:AlternateContent>
          </a:graphicData>
        </a:graphic>
      </p:graphicFrame>
      <p:grpSp>
        <p:nvGrpSpPr>
          <p:cNvPr id="4" name="Group 114"/>
          <p:cNvGrpSpPr/>
          <p:nvPr/>
        </p:nvGrpSpPr>
        <p:grpSpPr>
          <a:xfrm>
            <a:off x="4183063" y="4252913"/>
            <a:ext cx="3368675" cy="2662237"/>
            <a:chOff x="1718" y="2188"/>
            <a:chExt cx="2122" cy="1677"/>
          </a:xfrm>
        </p:grpSpPr>
        <p:sp>
          <p:nvSpPr>
            <p:cNvPr id="102430" name="Arc 115"/>
            <p:cNvSpPr/>
            <p:nvPr/>
          </p:nvSpPr>
          <p:spPr>
            <a:xfrm>
              <a:off x="2892" y="2188"/>
              <a:ext cx="948" cy="1295"/>
            </a:xfrm>
            <a:custGeom>
              <a:avLst/>
              <a:gdLst/>
              <a:ahLst/>
              <a:cxnLst>
                <a:cxn ang="0">
                  <a:pos x="12261" y="20094"/>
                </a:cxn>
                <a:cxn ang="0">
                  <a:pos x="0" y="7691"/>
                </a:cxn>
                <a:cxn ang="0">
                  <a:pos x="12261" y="20094"/>
                </a:cxn>
                <a:cxn ang="0">
                  <a:pos x="0" y="7691"/>
                </a:cxn>
                <a:cxn ang="0">
                  <a:pos x="20184" y="0"/>
                </a:cxn>
              </a:cxnLst>
              <a:pathLst>
                <a:path w="20184" h="20095" fill="none">
                  <a:moveTo>
                    <a:pt x="12261" y="20094"/>
                  </a:moveTo>
                  <a:cubicBezTo>
                    <a:pt x="6612" y="17867"/>
                    <a:pt x="2162" y="13365"/>
                    <a:pt x="0" y="7691"/>
                  </a:cubicBezTo>
                </a:path>
                <a:path w="20184" h="20095" stroke="0">
                  <a:moveTo>
                    <a:pt x="12261" y="20094"/>
                  </a:moveTo>
                  <a:cubicBezTo>
                    <a:pt x="6612" y="17867"/>
                    <a:pt x="2162" y="13365"/>
                    <a:pt x="0" y="7691"/>
                  </a:cubicBezTo>
                  <a:lnTo>
                    <a:pt x="20184" y="0"/>
                  </a:lnTo>
                  <a:close/>
                </a:path>
              </a:pathLst>
            </a:custGeom>
            <a:noFill/>
            <a:ln w="38100" cap="rnd" cmpd="sng">
              <a:solidFill>
                <a:srgbClr val="FF3300"/>
              </a:solidFill>
              <a:prstDash val="solid"/>
              <a:round/>
              <a:headEnd type="none" w="sm" len="sm"/>
              <a:tailEnd type="none" w="sm" len="sm"/>
            </a:ln>
          </p:spPr>
          <p:txBody>
            <a:bodyPr/>
            <a:p>
              <a:endParaRPr lang="zh-CN" altLang="en-US"/>
            </a:p>
          </p:txBody>
        </p:sp>
        <p:sp>
          <p:nvSpPr>
            <p:cNvPr id="102431" name="Line 116"/>
            <p:cNvSpPr/>
            <p:nvPr/>
          </p:nvSpPr>
          <p:spPr>
            <a:xfrm>
              <a:off x="2246" y="2523"/>
              <a:ext cx="1" cy="1104"/>
            </a:xfrm>
            <a:prstGeom prst="line">
              <a:avLst/>
            </a:prstGeom>
            <a:ln w="12700" cap="flat" cmpd="sng">
              <a:solidFill>
                <a:schemeClr val="tx1"/>
              </a:solidFill>
              <a:prstDash val="solid"/>
              <a:round/>
              <a:headEnd type="stealth" w="med" len="lg"/>
              <a:tailEnd type="none" w="sm" len="sm"/>
            </a:ln>
          </p:spPr>
        </p:sp>
        <p:sp>
          <p:nvSpPr>
            <p:cNvPr id="102432" name="Line 117"/>
            <p:cNvSpPr/>
            <p:nvPr/>
          </p:nvSpPr>
          <p:spPr>
            <a:xfrm>
              <a:off x="2231" y="3627"/>
              <a:ext cx="1352" cy="1"/>
            </a:xfrm>
            <a:prstGeom prst="line">
              <a:avLst/>
            </a:prstGeom>
            <a:ln w="12700" cap="flat" cmpd="sng">
              <a:solidFill>
                <a:schemeClr val="tx1"/>
              </a:solidFill>
              <a:prstDash val="solid"/>
              <a:round/>
              <a:headEnd type="none" w="sm" len="sm"/>
              <a:tailEnd type="stealth" w="med" len="lg"/>
            </a:ln>
          </p:spPr>
        </p:sp>
        <p:sp>
          <p:nvSpPr>
            <p:cNvPr id="102433" name="Rectangle 118"/>
            <p:cNvSpPr/>
            <p:nvPr/>
          </p:nvSpPr>
          <p:spPr>
            <a:xfrm>
              <a:off x="3362" y="3545"/>
              <a:ext cx="191" cy="288"/>
            </a:xfrm>
            <a:prstGeom prst="rect">
              <a:avLst/>
            </a:prstGeom>
            <a:noFill/>
            <a:ln w="9525">
              <a:noFill/>
            </a:ln>
          </p:spPr>
          <p:txBody>
            <a:bodyPr wrap="none" lIns="92075" tIns="46038" rIns="92075" bIns="46038" anchor="t">
              <a:spAutoFit/>
            </a:bodyPr>
            <a:p>
              <a:pPr eaLnBrk="0" hangingPunct="0"/>
              <a:r>
                <a:rPr lang="en-US" altLang="zh-CN" sz="2400" i="1">
                  <a:latin typeface="Times New Roman" panose="02020603050405020304" pitchFamily="18" charset="0"/>
                  <a:ea typeface="宋体" panose="02010600030101010101" pitchFamily="2" charset="-122"/>
                </a:rPr>
                <a:t>r</a:t>
              </a:r>
              <a:endParaRPr lang="en-US" altLang="zh-CN" sz="2400" i="1">
                <a:latin typeface="Times New Roman" panose="02020603050405020304" pitchFamily="18" charset="0"/>
                <a:ea typeface="宋体" panose="02010600030101010101" pitchFamily="2" charset="-122"/>
              </a:endParaRPr>
            </a:p>
          </p:txBody>
        </p:sp>
        <p:sp>
          <p:nvSpPr>
            <p:cNvPr id="102434" name="Rectangle 119"/>
            <p:cNvSpPr/>
            <p:nvPr/>
          </p:nvSpPr>
          <p:spPr>
            <a:xfrm>
              <a:off x="2767" y="3577"/>
              <a:ext cx="244" cy="288"/>
            </a:xfrm>
            <a:prstGeom prst="rect">
              <a:avLst/>
            </a:prstGeom>
            <a:noFill/>
            <a:ln w="9525">
              <a:noFill/>
            </a:ln>
          </p:spPr>
          <p:txBody>
            <a:bodyPr wrap="none" lIns="92075" tIns="46038" rIns="92075" bIns="46038" anchor="t">
              <a:spAutoFit/>
            </a:bodyPr>
            <a:p>
              <a:pPr eaLnBrk="0" hangingPunct="0"/>
              <a:r>
                <a:rPr lang="en-US" altLang="zh-CN" sz="2400" i="1">
                  <a:latin typeface="Times New Roman" panose="02020603050405020304" pitchFamily="18" charset="0"/>
                  <a:ea typeface="宋体" panose="02010600030101010101" pitchFamily="2" charset="-122"/>
                </a:rPr>
                <a:t>R</a:t>
              </a:r>
              <a:endParaRPr lang="en-US" altLang="zh-CN" sz="2400" i="1">
                <a:latin typeface="Times New Roman" panose="02020603050405020304" pitchFamily="18" charset="0"/>
                <a:ea typeface="宋体" panose="02010600030101010101" pitchFamily="2" charset="-122"/>
              </a:endParaRPr>
            </a:p>
          </p:txBody>
        </p:sp>
        <p:sp>
          <p:nvSpPr>
            <p:cNvPr id="102435" name="Line 120"/>
            <p:cNvSpPr/>
            <p:nvPr/>
          </p:nvSpPr>
          <p:spPr>
            <a:xfrm>
              <a:off x="2876" y="2667"/>
              <a:ext cx="1" cy="960"/>
            </a:xfrm>
            <a:prstGeom prst="line">
              <a:avLst/>
            </a:prstGeom>
            <a:ln w="12700" cap="flat" cmpd="sng">
              <a:solidFill>
                <a:schemeClr val="tx1"/>
              </a:solidFill>
              <a:prstDash val="dash"/>
              <a:round/>
              <a:headEnd type="none" w="sm" len="sm"/>
              <a:tailEnd type="none" w="sm" len="sm"/>
            </a:ln>
          </p:spPr>
        </p:sp>
        <p:sp>
          <p:nvSpPr>
            <p:cNvPr id="102436" name="Line 121"/>
            <p:cNvSpPr/>
            <p:nvPr/>
          </p:nvSpPr>
          <p:spPr>
            <a:xfrm>
              <a:off x="2262" y="2667"/>
              <a:ext cx="614" cy="1"/>
            </a:xfrm>
            <a:prstGeom prst="line">
              <a:avLst/>
            </a:prstGeom>
            <a:ln w="12700" cap="flat" cmpd="sng">
              <a:solidFill>
                <a:schemeClr val="tx1"/>
              </a:solidFill>
              <a:prstDash val="dash"/>
              <a:round/>
              <a:headEnd type="none" w="sm" len="sm"/>
              <a:tailEnd type="none" w="sm" len="sm"/>
            </a:ln>
          </p:spPr>
        </p:sp>
        <p:sp>
          <p:nvSpPr>
            <p:cNvPr id="102437" name="Rectangle 122"/>
            <p:cNvSpPr/>
            <p:nvPr/>
          </p:nvSpPr>
          <p:spPr>
            <a:xfrm>
              <a:off x="2086" y="3558"/>
              <a:ext cx="255" cy="288"/>
            </a:xfrm>
            <a:prstGeom prst="rect">
              <a:avLst/>
            </a:prstGeom>
            <a:noFill/>
            <a:ln w="9525">
              <a:noFill/>
            </a:ln>
          </p:spPr>
          <p:txBody>
            <a:bodyPr wrap="none" lIns="92075" tIns="46038" rIns="92075" bIns="46038" anchor="t">
              <a:spAutoFit/>
            </a:bodyPr>
            <a:p>
              <a:pPr eaLnBrk="0" hangingPunct="0"/>
              <a:r>
                <a:rPr lang="en-US" altLang="zh-CN" sz="2400" i="1">
                  <a:latin typeface="Times New Roman" panose="02020603050405020304" pitchFamily="18" charset="0"/>
                  <a:ea typeface="宋体" panose="02010600030101010101" pitchFamily="2" charset="-122"/>
                </a:rPr>
                <a:t>O</a:t>
              </a:r>
              <a:endParaRPr lang="en-US" altLang="zh-CN" sz="2400" i="1">
                <a:latin typeface="Times New Roman" panose="02020603050405020304" pitchFamily="18" charset="0"/>
                <a:ea typeface="宋体" panose="02010600030101010101" pitchFamily="2" charset="-122"/>
              </a:endParaRPr>
            </a:p>
          </p:txBody>
        </p:sp>
        <p:graphicFrame>
          <p:nvGraphicFramePr>
            <p:cNvPr id="102438" name="Object 123"/>
            <p:cNvGraphicFramePr/>
            <p:nvPr/>
          </p:nvGraphicFramePr>
          <p:xfrm>
            <a:off x="1718" y="2557"/>
            <a:ext cx="483" cy="528"/>
          </p:xfrm>
          <a:graphic>
            <a:graphicData uri="http://schemas.openxmlformats.org/presentationml/2006/ole">
              <mc:AlternateContent xmlns:mc="http://schemas.openxmlformats.org/markup-compatibility/2006">
                <mc:Choice xmlns:v="urn:schemas-microsoft-com:vml" Requires="v">
                  <p:oleObj spid="_x0000_s3575" name="" r:id="rId17" imgW="393700" imgH="482600" progId="Equation.3">
                    <p:embed/>
                  </p:oleObj>
                </mc:Choice>
                <mc:Fallback>
                  <p:oleObj name="" r:id="rId17" imgW="393700" imgH="482600" progId="Equation.3">
                    <p:embed/>
                    <p:pic>
                      <p:nvPicPr>
                        <p:cNvPr id="0" name="图片 3574"/>
                        <p:cNvPicPr/>
                        <p:nvPr/>
                      </p:nvPicPr>
                      <p:blipFill>
                        <a:blip r:embed="rId18"/>
                        <a:stretch>
                          <a:fillRect/>
                        </a:stretch>
                      </p:blipFill>
                      <p:spPr>
                        <a:xfrm>
                          <a:off x="1718" y="2557"/>
                          <a:ext cx="483" cy="528"/>
                        </a:xfrm>
                        <a:prstGeom prst="rect">
                          <a:avLst/>
                        </a:prstGeom>
                        <a:noFill/>
                        <a:ln w="38100">
                          <a:noFill/>
                          <a:miter/>
                        </a:ln>
                      </p:spPr>
                    </p:pic>
                  </p:oleObj>
                </mc:Fallback>
              </mc:AlternateContent>
            </a:graphicData>
          </a:graphic>
        </p:graphicFrame>
        <p:graphicFrame>
          <p:nvGraphicFramePr>
            <p:cNvPr id="102439" name="Object 124"/>
            <p:cNvGraphicFramePr/>
            <p:nvPr/>
          </p:nvGraphicFramePr>
          <p:xfrm>
            <a:off x="2342" y="2427"/>
            <a:ext cx="181" cy="439"/>
          </p:xfrm>
          <a:graphic>
            <a:graphicData uri="http://schemas.openxmlformats.org/presentationml/2006/ole">
              <mc:AlternateContent xmlns:mc="http://schemas.openxmlformats.org/markup-compatibility/2006">
                <mc:Choice xmlns:v="urn:schemas-microsoft-com:vml" Requires="v">
                  <p:oleObj spid="_x0000_s3576" name="" r:id="rId19" imgW="127000" imgH="253365" progId="Equation.3">
                    <p:embed/>
                  </p:oleObj>
                </mc:Choice>
                <mc:Fallback>
                  <p:oleObj name="" r:id="rId19" imgW="127000" imgH="253365" progId="Equation.3">
                    <p:embed/>
                    <p:pic>
                      <p:nvPicPr>
                        <p:cNvPr id="0" name="图片 3575"/>
                        <p:cNvPicPr/>
                        <p:nvPr/>
                      </p:nvPicPr>
                      <p:blipFill>
                        <a:blip r:embed="rId6">
                          <a:clrChange>
                            <a:clrFrom>
                              <a:srgbClr val="000000"/>
                            </a:clrFrom>
                            <a:clrTo>
                              <a:srgbClr val="000000">
                                <a:alpha val="0"/>
                              </a:srgbClr>
                            </a:clrTo>
                          </a:clrChange>
                        </a:blip>
                        <a:stretch>
                          <a:fillRect/>
                        </a:stretch>
                      </p:blipFill>
                      <p:spPr>
                        <a:xfrm>
                          <a:off x="2342" y="2427"/>
                          <a:ext cx="181" cy="439"/>
                        </a:xfrm>
                        <a:prstGeom prst="rect">
                          <a:avLst/>
                        </a:prstGeom>
                        <a:noFill/>
                        <a:ln w="38100">
                          <a:noFill/>
                          <a:miter/>
                        </a:ln>
                      </p:spPr>
                    </p:pic>
                  </p:oleObj>
                </mc:Fallback>
              </mc:AlternateContent>
            </a:graphicData>
          </a:graphic>
        </p:graphicFrame>
        <p:sp>
          <p:nvSpPr>
            <p:cNvPr id="102440" name="Line 125"/>
            <p:cNvSpPr/>
            <p:nvPr/>
          </p:nvSpPr>
          <p:spPr>
            <a:xfrm>
              <a:off x="2246" y="3627"/>
              <a:ext cx="624" cy="0"/>
            </a:xfrm>
            <a:prstGeom prst="line">
              <a:avLst/>
            </a:prstGeom>
            <a:ln w="38100" cap="flat" cmpd="sng">
              <a:solidFill>
                <a:srgbClr val="FF3300"/>
              </a:solidFill>
              <a:prstDash val="solid"/>
              <a:round/>
              <a:headEnd type="none" w="sm" len="sm"/>
              <a:tailEnd type="none" w="sm" len="sm"/>
            </a:ln>
          </p:spPr>
        </p:sp>
        <p:sp>
          <p:nvSpPr>
            <p:cNvPr id="102441" name="Text Box 126"/>
            <p:cNvSpPr txBox="1"/>
            <p:nvPr/>
          </p:nvSpPr>
          <p:spPr>
            <a:xfrm>
              <a:off x="2256" y="2362"/>
              <a:ext cx="244" cy="288"/>
            </a:xfrm>
            <a:prstGeom prst="rect">
              <a:avLst/>
            </a:prstGeom>
            <a:noFill/>
            <a:ln w="9525">
              <a:noFill/>
            </a:ln>
          </p:spPr>
          <p:txBody>
            <a:bodyPr wrap="none" anchor="t">
              <a:spAutoFit/>
            </a:bodyPr>
            <a:p>
              <a:r>
                <a:rPr lang="en-US" altLang="zh-CN" sz="2400" i="1">
                  <a:latin typeface="Times New Roman" panose="02020603050405020304" pitchFamily="18" charset="0"/>
                  <a:ea typeface="宋体" panose="02010600030101010101" pitchFamily="2" charset="-122"/>
                </a:rPr>
                <a:t>B</a:t>
              </a:r>
              <a:endParaRPr lang="en-US" altLang="zh-CN" sz="2400" i="1">
                <a:latin typeface="Times New Roman" panose="02020603050405020304" pitchFamily="18" charset="0"/>
                <a:ea typeface="宋体" panose="02010600030101010101" pitchFamily="2" charset="-122"/>
              </a:endParaRPr>
            </a:p>
          </p:txBody>
        </p:sp>
      </p:grpSp>
      <p:sp>
        <p:nvSpPr>
          <p:cNvPr id="102442" name="灯片编号占位符 4"/>
          <p:cNvSpPr>
            <a:spLocks noGrp="1"/>
          </p:cNvSpPr>
          <p:nvPr>
            <p:ph type="sldNum" sz="quarter" idx="12"/>
          </p:nvPr>
        </p:nvSpPr>
        <p:spPr/>
        <p:txBody>
          <a:bodyPr wrap="square" lIns="91440" tIns="45720" rIns="91440" bIns="45720" anchor="t"/>
          <a:p>
            <a:pPr algn="r"/>
            <a:fld id="{9A0DB2DC-4C9A-4742-B13C-FB6460FD3503}" type="slidenum">
              <a:rPr lang="zh-CN" altLang="en-US" sz="1400" b="0" dirty="0"/>
            </a:fld>
            <a:endParaRPr lang="zh-CN" altLang="en-US" sz="1400" b="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319525">
                                            <p:txEl>
                                              <p:charRg st="0" end="4"/>
                                            </p:txEl>
                                          </p:spTgt>
                                        </p:tgtEl>
                                        <p:attrNameLst>
                                          <p:attrName>style.visibility</p:attrName>
                                        </p:attrNameLst>
                                      </p:cBhvr>
                                      <p:to>
                                        <p:strVal val="visible"/>
                                      </p:to>
                                    </p:set>
                                    <p:animEffect transition="in" filter="box(out)">
                                      <p:cBhvr>
                                        <p:cTn id="7" dur="500"/>
                                        <p:tgtEl>
                                          <p:spTgt spid="319525">
                                            <p:txEl>
                                              <p:charRg st="0"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9531">
                                            <p:txEl>
                                              <p:charRg st="0" end="5"/>
                                            </p:txEl>
                                          </p:spTgt>
                                        </p:tgtEl>
                                        <p:attrNameLst>
                                          <p:attrName>style.visibility</p:attrName>
                                        </p:attrNameLst>
                                      </p:cBhvr>
                                      <p:to>
                                        <p:strVal val="visible"/>
                                      </p:to>
                                    </p:set>
                                    <p:animEffect transition="in" filter="wipe(left)">
                                      <p:cBhvr>
                                        <p:cTn id="12" dur="500"/>
                                        <p:tgtEl>
                                          <p:spTgt spid="319531">
                                            <p:txEl>
                                              <p:charRg st="0"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58064"/>
                                        </p:tgtEl>
                                        <p:attrNameLst>
                                          <p:attrName>style.visibility</p:attrName>
                                        </p:attrNameLst>
                                      </p:cBhvr>
                                      <p:to>
                                        <p:strVal val="visible"/>
                                      </p:to>
                                    </p:set>
                                    <p:animEffect transition="in" filter="wipe(left)">
                                      <p:cBhvr>
                                        <p:cTn id="17" dur="500"/>
                                        <p:tgtEl>
                                          <p:spTgt spid="258064"/>
                                        </p:tgtEl>
                                      </p:cBhvr>
                                    </p:animEffect>
                                  </p:childTnLst>
                                </p:cTn>
                              </p:par>
                            </p:childTnLst>
                          </p:cTn>
                        </p:par>
                      </p:childTnLst>
                    </p:cTn>
                  </p:par>
                  <p:par>
                    <p:cTn id="18" fill="hold">
                      <p:stCondLst>
                        <p:cond delay="indefinite"/>
                      </p:stCondLst>
                      <p:childTnLst>
                        <p:par>
                          <p:cTn id="19" fill="hold">
                            <p:stCondLst>
                              <p:cond delay="0"/>
                            </p:stCondLst>
                            <p:childTnLst>
                              <p:par>
                                <p:cTn id="20" presetID="23" presetClass="entr" presetSubtype="16"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000000"/>
                                          </p:val>
                                        </p:tav>
                                        <p:tav tm="100000">
                                          <p:val>
                                            <p:strVal val="#ppt_w"/>
                                          </p:val>
                                        </p:tav>
                                      </p:tavLst>
                                    </p:anim>
                                    <p:anim calcmode="lin" valueType="num">
                                      <p:cBhvr>
                                        <p:cTn id="23" dur="500" fill="hold"/>
                                        <p:tgtEl>
                                          <p:spTgt spid="2"/>
                                        </p:tgtEl>
                                        <p:attrNameLst>
                                          <p:attrName>ppt_h</p:attrName>
                                        </p:attrNameLst>
                                      </p:cBhvr>
                                      <p:tavLst>
                                        <p:tav tm="0">
                                          <p:val>
                                            <p:fltVal val="0.000000"/>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19563"/>
                                        </p:tgtEl>
                                        <p:attrNameLst>
                                          <p:attrName>style.visibility</p:attrName>
                                        </p:attrNameLst>
                                      </p:cBhvr>
                                      <p:to>
                                        <p:strVal val="visible"/>
                                      </p:to>
                                    </p:set>
                                    <p:animEffect transition="in" filter="wipe(left)">
                                      <p:cBhvr>
                                        <p:cTn id="28" dur="500"/>
                                        <p:tgtEl>
                                          <p:spTgt spid="319563"/>
                                        </p:tgtEl>
                                      </p:cBhvr>
                                    </p:animEffect>
                                  </p:childTnLst>
                                </p:cTn>
                              </p:par>
                            </p:childTnLst>
                          </p:cTn>
                        </p:par>
                        <p:par>
                          <p:cTn id="29" fill="hold">
                            <p:stCondLst>
                              <p:cond delay="500"/>
                            </p:stCondLst>
                            <p:childTnLst>
                              <p:par>
                                <p:cTn id="30" presetID="1" presetClass="entr" presetSubtype="0" fill="hold" nodeType="afterEffect">
                                  <p:stCondLst>
                                    <p:cond delay="0"/>
                                  </p:stCondLst>
                                  <p:childTnLst>
                                    <p:set>
                                      <p:cBhvr>
                                        <p:cTn id="31" dur="1" fill="hold">
                                          <p:stCondLst>
                                            <p:cond delay="499"/>
                                          </p:stCondLst>
                                        </p:cTn>
                                        <p:tgtEl>
                                          <p:spTgt spid="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58075"/>
                                        </p:tgtEl>
                                        <p:attrNameLst>
                                          <p:attrName>style.visibility</p:attrName>
                                        </p:attrNameLst>
                                      </p:cBhvr>
                                      <p:to>
                                        <p:strVal val="visible"/>
                                      </p:to>
                                    </p:set>
                                    <p:animEffect transition="in" filter="wipe(left)">
                                      <p:cBhvr>
                                        <p:cTn id="36" dur="500"/>
                                        <p:tgtEl>
                                          <p:spTgt spid="25807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58076"/>
                                        </p:tgtEl>
                                        <p:attrNameLst>
                                          <p:attrName>style.visibility</p:attrName>
                                        </p:attrNameLst>
                                      </p:cBhvr>
                                      <p:to>
                                        <p:strVal val="visible"/>
                                      </p:to>
                                    </p:set>
                                    <p:animEffect transition="in" filter="wipe(left)">
                                      <p:cBhvr>
                                        <p:cTn id="41" dur="500"/>
                                        <p:tgtEl>
                                          <p:spTgt spid="25807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58077"/>
                                        </p:tgtEl>
                                        <p:attrNameLst>
                                          <p:attrName>style.visibility</p:attrName>
                                        </p:attrNameLst>
                                      </p:cBhvr>
                                      <p:to>
                                        <p:strVal val="visible"/>
                                      </p:to>
                                    </p:set>
                                    <p:animEffect transition="in" filter="wipe(left)">
                                      <p:cBhvr>
                                        <p:cTn id="46" dur="500"/>
                                        <p:tgtEl>
                                          <p:spTgt spid="258077"/>
                                        </p:tgtEl>
                                      </p:cBhvr>
                                    </p:animEffect>
                                  </p:childTnLst>
                                </p:cTn>
                              </p:par>
                            </p:childTnLst>
                          </p:cTn>
                        </p:par>
                      </p:childTnLst>
                    </p:cTn>
                  </p:par>
                  <p:par>
                    <p:cTn id="47" fill="hold">
                      <p:stCondLst>
                        <p:cond delay="indefinite"/>
                      </p:stCondLst>
                      <p:childTnLst>
                        <p:par>
                          <p:cTn id="48" fill="hold">
                            <p:stCondLst>
                              <p:cond delay="0"/>
                            </p:stCondLst>
                            <p:childTnLst>
                              <p:par>
                                <p:cTn id="49" presetID="23" presetClass="entr" presetSubtype="16"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anim calcmode="lin" valueType="num">
                                      <p:cBhvr>
                                        <p:cTn id="51" dur="500" fill="hold"/>
                                        <p:tgtEl>
                                          <p:spTgt spid="4"/>
                                        </p:tgtEl>
                                        <p:attrNameLst>
                                          <p:attrName>ppt_w</p:attrName>
                                        </p:attrNameLst>
                                      </p:cBhvr>
                                      <p:tavLst>
                                        <p:tav tm="0">
                                          <p:val>
                                            <p:fltVal val="0.000000"/>
                                          </p:val>
                                        </p:tav>
                                        <p:tav tm="100000">
                                          <p:val>
                                            <p:strVal val="#ppt_w"/>
                                          </p:val>
                                        </p:tav>
                                      </p:tavLst>
                                    </p:anim>
                                    <p:anim calcmode="lin" valueType="num">
                                      <p:cBhvr>
                                        <p:cTn id="52" dur="500" fill="hold"/>
                                        <p:tgtEl>
                                          <p:spTgt spid="4"/>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525" grpId="0" build="p"/>
      <p:bldP spid="319531" grpId="0" build="p"/>
      <p:bldP spid="31956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9074" name="文本框 259073"/>
          <p:cNvSpPr txBox="1"/>
          <p:nvPr/>
        </p:nvSpPr>
        <p:spPr>
          <a:xfrm>
            <a:off x="209550" y="185738"/>
            <a:ext cx="5749925" cy="946150"/>
          </a:xfrm>
          <a:prstGeom prst="rect">
            <a:avLst/>
          </a:prstGeom>
          <a:noFill/>
          <a:ln w="12700">
            <a:noFill/>
          </a:ln>
        </p:spPr>
        <p:txBody>
          <a:bodyPr anchor="t">
            <a:spAutoFit/>
          </a:bodyPr>
          <a:p>
            <a:r>
              <a:rPr lang="en-US" altLang="zh-CN">
                <a:solidFill>
                  <a:srgbClr val="0000FF"/>
                </a:solidFill>
                <a:latin typeface="Times New Roman" panose="02020603050405020304" pitchFamily="18" charset="0"/>
                <a:ea typeface="宋体" panose="02010600030101010101" pitchFamily="2" charset="-122"/>
              </a:rPr>
              <a:t>2.</a:t>
            </a:r>
            <a:r>
              <a:rPr lang="zh-CN" altLang="en-US" dirty="0">
                <a:solidFill>
                  <a:srgbClr val="0000FF"/>
                </a:solidFill>
                <a:latin typeface="Times New Roman" panose="02020603050405020304" pitchFamily="18" charset="0"/>
                <a:ea typeface="宋体" panose="02010600030101010101" pitchFamily="2" charset="-122"/>
              </a:rPr>
              <a:t>长直载流螺线管内的磁场分布</a:t>
            </a:r>
            <a:endParaRPr lang="zh-CN" altLang="en-US" dirty="0">
              <a:solidFill>
                <a:srgbClr val="0000FF"/>
              </a:solidFill>
              <a:latin typeface="Times New Roman" panose="02020603050405020304" pitchFamily="18" charset="0"/>
              <a:ea typeface="宋体" panose="02010600030101010101" pitchFamily="2" charset="-122"/>
            </a:endParaRPr>
          </a:p>
          <a:p>
            <a:r>
              <a:rPr lang="zh-CN" altLang="en-US" dirty="0">
                <a:latin typeface="Times New Roman" panose="02020603050405020304" pitchFamily="18" charset="0"/>
                <a:ea typeface="宋体" panose="02010600030101010101" pitchFamily="2" charset="-122"/>
              </a:rPr>
              <a:t>      已知：</a:t>
            </a:r>
            <a:r>
              <a:rPr lang="en-US" altLang="zh-CN" i="1">
                <a:latin typeface="Times New Roman" panose="02020603050405020304" pitchFamily="18" charset="0"/>
                <a:ea typeface="宋体" panose="02010600030101010101" pitchFamily="2" charset="-122"/>
              </a:rPr>
              <a:t>I</a:t>
            </a:r>
            <a:r>
              <a:rPr lang="zh-CN" altLang="en-US" i="1" dirty="0">
                <a:latin typeface="Times New Roman" panose="02020603050405020304" pitchFamily="18" charset="0"/>
                <a:ea typeface="宋体" panose="02010600030101010101" pitchFamily="2" charset="-122"/>
              </a:rPr>
              <a:t>、</a:t>
            </a:r>
            <a:r>
              <a:rPr lang="en-US" altLang="zh-CN" i="1">
                <a:latin typeface="Times New Roman" panose="02020603050405020304" pitchFamily="18" charset="0"/>
                <a:ea typeface="宋体" panose="02010600030101010101" pitchFamily="2" charset="-122"/>
              </a:rPr>
              <a:t>n</a:t>
            </a:r>
            <a:r>
              <a:rPr lang="zh-CN" altLang="zh-CN" dirty="0">
                <a:latin typeface="Times New Roman" panose="02020603050405020304" pitchFamily="18" charset="0"/>
                <a:ea typeface="宋体" panose="02010600030101010101" pitchFamily="2" charset="-122"/>
              </a:rPr>
              <a:t>(单位长度导线匝数</a:t>
            </a:r>
            <a:r>
              <a:rPr lang="en-US" altLang="zh-CN">
                <a:latin typeface="Times New Roman" panose="02020603050405020304" pitchFamily="18" charset="0"/>
                <a:ea typeface="宋体" panose="02010600030101010101" pitchFamily="2" charset="-122"/>
              </a:rPr>
              <a:t>)</a:t>
            </a:r>
            <a:endParaRPr lang="en-US" altLang="zh-CN">
              <a:latin typeface="Times New Roman" panose="02020603050405020304" pitchFamily="18" charset="0"/>
              <a:ea typeface="宋体" panose="02010600030101010101" pitchFamily="2" charset="-122"/>
            </a:endParaRPr>
          </a:p>
        </p:txBody>
      </p:sp>
      <p:sp>
        <p:nvSpPr>
          <p:cNvPr id="226422" name="Text Box 118"/>
          <p:cNvSpPr txBox="1"/>
          <p:nvPr/>
        </p:nvSpPr>
        <p:spPr>
          <a:xfrm>
            <a:off x="184150" y="1200150"/>
            <a:ext cx="2755900" cy="519113"/>
          </a:xfrm>
          <a:prstGeom prst="rect">
            <a:avLst/>
          </a:prstGeom>
          <a:noFill/>
          <a:ln w="9525">
            <a:noFill/>
          </a:ln>
        </p:spPr>
        <p:txBody>
          <a:bodyPr anchor="t">
            <a:spAutoFit/>
          </a:bodyPr>
          <a:p>
            <a:pPr eaLnBrk="0" hangingPunct="0"/>
            <a:r>
              <a:rPr lang="zh-CN" altLang="en-US" dirty="0">
                <a:solidFill>
                  <a:srgbClr val="CC0000"/>
                </a:solidFill>
                <a:latin typeface="Times New Roman" panose="02020603050405020304" pitchFamily="18" charset="0"/>
                <a:ea typeface="宋体" panose="02010600030101010101" pitchFamily="2" charset="-122"/>
              </a:rPr>
              <a:t>对称性分析：</a:t>
            </a:r>
            <a:endParaRPr lang="zh-CN" altLang="en-US" dirty="0">
              <a:solidFill>
                <a:srgbClr val="CC0000"/>
              </a:solidFill>
              <a:latin typeface="Times New Roman" panose="02020603050405020304" pitchFamily="18" charset="0"/>
              <a:ea typeface="宋体" panose="02010600030101010101" pitchFamily="2" charset="-122"/>
            </a:endParaRPr>
          </a:p>
        </p:txBody>
      </p:sp>
      <p:grpSp>
        <p:nvGrpSpPr>
          <p:cNvPr id="2" name="组合 259075"/>
          <p:cNvGrpSpPr/>
          <p:nvPr/>
        </p:nvGrpSpPr>
        <p:grpSpPr>
          <a:xfrm>
            <a:off x="5070475" y="1143000"/>
            <a:ext cx="3581400" cy="1600200"/>
            <a:chOff x="3200" y="870"/>
            <a:chExt cx="2256" cy="1008"/>
          </a:xfrm>
        </p:grpSpPr>
        <p:grpSp>
          <p:nvGrpSpPr>
            <p:cNvPr id="103428" name="Group 607"/>
            <p:cNvGrpSpPr/>
            <p:nvPr/>
          </p:nvGrpSpPr>
          <p:grpSpPr>
            <a:xfrm>
              <a:off x="3200" y="1014"/>
              <a:ext cx="2256" cy="720"/>
              <a:chOff x="3120" y="864"/>
              <a:chExt cx="2256" cy="720"/>
            </a:xfrm>
          </p:grpSpPr>
          <p:sp>
            <p:nvSpPr>
              <p:cNvPr id="103429" name="Rectangle 608"/>
              <p:cNvSpPr/>
              <p:nvPr/>
            </p:nvSpPr>
            <p:spPr>
              <a:xfrm>
                <a:off x="3120" y="864"/>
                <a:ext cx="2256" cy="96"/>
              </a:xfrm>
              <a:prstGeom prst="rect">
                <a:avLst/>
              </a:prstGeom>
              <a:solidFill>
                <a:schemeClr val="bg2"/>
              </a:soli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103430" name="Rectangle 609"/>
              <p:cNvSpPr/>
              <p:nvPr/>
            </p:nvSpPr>
            <p:spPr>
              <a:xfrm>
                <a:off x="3120" y="1488"/>
                <a:ext cx="2256" cy="96"/>
              </a:xfrm>
              <a:prstGeom prst="rect">
                <a:avLst/>
              </a:prstGeom>
              <a:solidFill>
                <a:schemeClr val="bg2"/>
              </a:soli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grpSp>
        <p:grpSp>
          <p:nvGrpSpPr>
            <p:cNvPr id="103431" name="Group 610"/>
            <p:cNvGrpSpPr/>
            <p:nvPr/>
          </p:nvGrpSpPr>
          <p:grpSpPr>
            <a:xfrm>
              <a:off x="3200" y="870"/>
              <a:ext cx="2256" cy="1008"/>
              <a:chOff x="3120" y="720"/>
              <a:chExt cx="2256" cy="1008"/>
            </a:xfrm>
          </p:grpSpPr>
          <p:grpSp>
            <p:nvGrpSpPr>
              <p:cNvPr id="103432" name="Group 611"/>
              <p:cNvGrpSpPr/>
              <p:nvPr/>
            </p:nvGrpSpPr>
            <p:grpSpPr>
              <a:xfrm>
                <a:off x="3120" y="720"/>
                <a:ext cx="2256" cy="144"/>
                <a:chOff x="1584" y="720"/>
                <a:chExt cx="2256" cy="144"/>
              </a:xfrm>
            </p:grpSpPr>
            <p:grpSp>
              <p:nvGrpSpPr>
                <p:cNvPr id="103433" name="Group 612"/>
                <p:cNvGrpSpPr/>
                <p:nvPr/>
              </p:nvGrpSpPr>
              <p:grpSpPr>
                <a:xfrm>
                  <a:off x="1584" y="720"/>
                  <a:ext cx="144" cy="144"/>
                  <a:chOff x="1056" y="1440"/>
                  <a:chExt cx="384" cy="384"/>
                </a:xfrm>
              </p:grpSpPr>
              <p:sp>
                <p:nvSpPr>
                  <p:cNvPr id="103434" name="Oval 613"/>
                  <p:cNvSpPr/>
                  <p:nvPr/>
                </p:nvSpPr>
                <p:spPr>
                  <a:xfrm>
                    <a:off x="1056" y="1440"/>
                    <a:ext cx="384" cy="384"/>
                  </a:xfrm>
                  <a:prstGeom prst="ellipse">
                    <a:avLst/>
                  </a:prstGeom>
                  <a:solidFill>
                    <a:srgbClr val="00CC00"/>
                  </a:soli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103435" name="Oval 614"/>
                  <p:cNvSpPr/>
                  <p:nvPr/>
                </p:nvSpPr>
                <p:spPr>
                  <a:xfrm>
                    <a:off x="1152" y="1536"/>
                    <a:ext cx="192" cy="192"/>
                  </a:xfrm>
                  <a:prstGeom prst="ellipse">
                    <a:avLst/>
                  </a:prstGeom>
                  <a:solidFill>
                    <a:srgbClr val="FF3300"/>
                  </a:soli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grpSp>
            <p:grpSp>
              <p:nvGrpSpPr>
                <p:cNvPr id="103436" name="Group 615"/>
                <p:cNvGrpSpPr/>
                <p:nvPr/>
              </p:nvGrpSpPr>
              <p:grpSpPr>
                <a:xfrm>
                  <a:off x="1776" y="720"/>
                  <a:ext cx="144" cy="144"/>
                  <a:chOff x="1056" y="1440"/>
                  <a:chExt cx="384" cy="384"/>
                </a:xfrm>
              </p:grpSpPr>
              <p:sp>
                <p:nvSpPr>
                  <p:cNvPr id="103437" name="Oval 616"/>
                  <p:cNvSpPr/>
                  <p:nvPr/>
                </p:nvSpPr>
                <p:spPr>
                  <a:xfrm>
                    <a:off x="1056" y="1440"/>
                    <a:ext cx="384" cy="384"/>
                  </a:xfrm>
                  <a:prstGeom prst="ellipse">
                    <a:avLst/>
                  </a:prstGeom>
                  <a:solidFill>
                    <a:srgbClr val="00CC00"/>
                  </a:soli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103438" name="Oval 617"/>
                  <p:cNvSpPr/>
                  <p:nvPr/>
                </p:nvSpPr>
                <p:spPr>
                  <a:xfrm>
                    <a:off x="1152" y="1536"/>
                    <a:ext cx="192" cy="192"/>
                  </a:xfrm>
                  <a:prstGeom prst="ellipse">
                    <a:avLst/>
                  </a:prstGeom>
                  <a:solidFill>
                    <a:srgbClr val="FF3300"/>
                  </a:soli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grpSp>
            <p:grpSp>
              <p:nvGrpSpPr>
                <p:cNvPr id="103439" name="Group 618"/>
                <p:cNvGrpSpPr/>
                <p:nvPr/>
              </p:nvGrpSpPr>
              <p:grpSpPr>
                <a:xfrm>
                  <a:off x="1968" y="720"/>
                  <a:ext cx="144" cy="144"/>
                  <a:chOff x="1056" y="1440"/>
                  <a:chExt cx="384" cy="384"/>
                </a:xfrm>
              </p:grpSpPr>
              <p:sp>
                <p:nvSpPr>
                  <p:cNvPr id="103440" name="Oval 619"/>
                  <p:cNvSpPr/>
                  <p:nvPr/>
                </p:nvSpPr>
                <p:spPr>
                  <a:xfrm>
                    <a:off x="1056" y="1440"/>
                    <a:ext cx="384" cy="384"/>
                  </a:xfrm>
                  <a:prstGeom prst="ellipse">
                    <a:avLst/>
                  </a:prstGeom>
                  <a:solidFill>
                    <a:srgbClr val="00CC00"/>
                  </a:soli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103441" name="Oval 620"/>
                  <p:cNvSpPr/>
                  <p:nvPr/>
                </p:nvSpPr>
                <p:spPr>
                  <a:xfrm>
                    <a:off x="1152" y="1536"/>
                    <a:ext cx="192" cy="192"/>
                  </a:xfrm>
                  <a:prstGeom prst="ellipse">
                    <a:avLst/>
                  </a:prstGeom>
                  <a:solidFill>
                    <a:srgbClr val="FF3300"/>
                  </a:soli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grpSp>
            <p:grpSp>
              <p:nvGrpSpPr>
                <p:cNvPr id="103442" name="Group 621"/>
                <p:cNvGrpSpPr/>
                <p:nvPr/>
              </p:nvGrpSpPr>
              <p:grpSpPr>
                <a:xfrm>
                  <a:off x="2160" y="720"/>
                  <a:ext cx="144" cy="144"/>
                  <a:chOff x="1056" y="1440"/>
                  <a:chExt cx="384" cy="384"/>
                </a:xfrm>
              </p:grpSpPr>
              <p:sp>
                <p:nvSpPr>
                  <p:cNvPr id="103443" name="Oval 622"/>
                  <p:cNvSpPr/>
                  <p:nvPr/>
                </p:nvSpPr>
                <p:spPr>
                  <a:xfrm>
                    <a:off x="1056" y="1440"/>
                    <a:ext cx="384" cy="384"/>
                  </a:xfrm>
                  <a:prstGeom prst="ellipse">
                    <a:avLst/>
                  </a:prstGeom>
                  <a:solidFill>
                    <a:srgbClr val="00CC00"/>
                  </a:soli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103444" name="Oval 623"/>
                  <p:cNvSpPr/>
                  <p:nvPr/>
                </p:nvSpPr>
                <p:spPr>
                  <a:xfrm>
                    <a:off x="1152" y="1536"/>
                    <a:ext cx="192" cy="192"/>
                  </a:xfrm>
                  <a:prstGeom prst="ellipse">
                    <a:avLst/>
                  </a:prstGeom>
                  <a:solidFill>
                    <a:srgbClr val="FF3300"/>
                  </a:soli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grpSp>
            <p:grpSp>
              <p:nvGrpSpPr>
                <p:cNvPr id="103445" name="Group 624"/>
                <p:cNvGrpSpPr/>
                <p:nvPr/>
              </p:nvGrpSpPr>
              <p:grpSpPr>
                <a:xfrm>
                  <a:off x="2352" y="720"/>
                  <a:ext cx="144" cy="144"/>
                  <a:chOff x="1056" y="1440"/>
                  <a:chExt cx="384" cy="384"/>
                </a:xfrm>
              </p:grpSpPr>
              <p:sp>
                <p:nvSpPr>
                  <p:cNvPr id="103446" name="Oval 625"/>
                  <p:cNvSpPr/>
                  <p:nvPr/>
                </p:nvSpPr>
                <p:spPr>
                  <a:xfrm>
                    <a:off x="1056" y="1440"/>
                    <a:ext cx="384" cy="384"/>
                  </a:xfrm>
                  <a:prstGeom prst="ellipse">
                    <a:avLst/>
                  </a:prstGeom>
                  <a:solidFill>
                    <a:srgbClr val="00CC00"/>
                  </a:soli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103447" name="Oval 626"/>
                  <p:cNvSpPr/>
                  <p:nvPr/>
                </p:nvSpPr>
                <p:spPr>
                  <a:xfrm>
                    <a:off x="1152" y="1536"/>
                    <a:ext cx="192" cy="192"/>
                  </a:xfrm>
                  <a:prstGeom prst="ellipse">
                    <a:avLst/>
                  </a:prstGeom>
                  <a:solidFill>
                    <a:srgbClr val="FF3300"/>
                  </a:soli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grpSp>
            <p:grpSp>
              <p:nvGrpSpPr>
                <p:cNvPr id="103448" name="Group 627"/>
                <p:cNvGrpSpPr/>
                <p:nvPr/>
              </p:nvGrpSpPr>
              <p:grpSpPr>
                <a:xfrm>
                  <a:off x="2544" y="720"/>
                  <a:ext cx="144" cy="144"/>
                  <a:chOff x="1056" y="1440"/>
                  <a:chExt cx="384" cy="384"/>
                </a:xfrm>
              </p:grpSpPr>
              <p:sp>
                <p:nvSpPr>
                  <p:cNvPr id="103449" name="Oval 628"/>
                  <p:cNvSpPr/>
                  <p:nvPr/>
                </p:nvSpPr>
                <p:spPr>
                  <a:xfrm>
                    <a:off x="1056" y="1440"/>
                    <a:ext cx="384" cy="384"/>
                  </a:xfrm>
                  <a:prstGeom prst="ellipse">
                    <a:avLst/>
                  </a:prstGeom>
                  <a:solidFill>
                    <a:srgbClr val="00CC00"/>
                  </a:soli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103450" name="Oval 629"/>
                  <p:cNvSpPr/>
                  <p:nvPr/>
                </p:nvSpPr>
                <p:spPr>
                  <a:xfrm>
                    <a:off x="1152" y="1536"/>
                    <a:ext cx="192" cy="192"/>
                  </a:xfrm>
                  <a:prstGeom prst="ellipse">
                    <a:avLst/>
                  </a:prstGeom>
                  <a:solidFill>
                    <a:srgbClr val="FF3300"/>
                  </a:soli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grpSp>
            <p:grpSp>
              <p:nvGrpSpPr>
                <p:cNvPr id="103451" name="Group 630"/>
                <p:cNvGrpSpPr/>
                <p:nvPr/>
              </p:nvGrpSpPr>
              <p:grpSpPr>
                <a:xfrm>
                  <a:off x="2736" y="720"/>
                  <a:ext cx="144" cy="144"/>
                  <a:chOff x="1056" y="1440"/>
                  <a:chExt cx="384" cy="384"/>
                </a:xfrm>
              </p:grpSpPr>
              <p:sp>
                <p:nvSpPr>
                  <p:cNvPr id="103452" name="Oval 631"/>
                  <p:cNvSpPr/>
                  <p:nvPr/>
                </p:nvSpPr>
                <p:spPr>
                  <a:xfrm>
                    <a:off x="1056" y="1440"/>
                    <a:ext cx="384" cy="384"/>
                  </a:xfrm>
                  <a:prstGeom prst="ellipse">
                    <a:avLst/>
                  </a:prstGeom>
                  <a:solidFill>
                    <a:srgbClr val="00CC00"/>
                  </a:soli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103453" name="Oval 632"/>
                  <p:cNvSpPr/>
                  <p:nvPr/>
                </p:nvSpPr>
                <p:spPr>
                  <a:xfrm>
                    <a:off x="1152" y="1536"/>
                    <a:ext cx="192" cy="192"/>
                  </a:xfrm>
                  <a:prstGeom prst="ellipse">
                    <a:avLst/>
                  </a:prstGeom>
                  <a:solidFill>
                    <a:srgbClr val="FF3300"/>
                  </a:soli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grpSp>
            <p:grpSp>
              <p:nvGrpSpPr>
                <p:cNvPr id="103454" name="Group 633"/>
                <p:cNvGrpSpPr/>
                <p:nvPr/>
              </p:nvGrpSpPr>
              <p:grpSpPr>
                <a:xfrm>
                  <a:off x="2928" y="720"/>
                  <a:ext cx="144" cy="144"/>
                  <a:chOff x="1056" y="1440"/>
                  <a:chExt cx="384" cy="384"/>
                </a:xfrm>
              </p:grpSpPr>
              <p:sp>
                <p:nvSpPr>
                  <p:cNvPr id="103455" name="Oval 634"/>
                  <p:cNvSpPr/>
                  <p:nvPr/>
                </p:nvSpPr>
                <p:spPr>
                  <a:xfrm>
                    <a:off x="1056" y="1440"/>
                    <a:ext cx="384" cy="384"/>
                  </a:xfrm>
                  <a:prstGeom prst="ellipse">
                    <a:avLst/>
                  </a:prstGeom>
                  <a:solidFill>
                    <a:srgbClr val="00CC00"/>
                  </a:soli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103456" name="Oval 635"/>
                  <p:cNvSpPr/>
                  <p:nvPr/>
                </p:nvSpPr>
                <p:spPr>
                  <a:xfrm>
                    <a:off x="1152" y="1536"/>
                    <a:ext cx="192" cy="192"/>
                  </a:xfrm>
                  <a:prstGeom prst="ellipse">
                    <a:avLst/>
                  </a:prstGeom>
                  <a:solidFill>
                    <a:srgbClr val="FF3300"/>
                  </a:soli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grpSp>
            <p:grpSp>
              <p:nvGrpSpPr>
                <p:cNvPr id="103457" name="Group 636"/>
                <p:cNvGrpSpPr/>
                <p:nvPr/>
              </p:nvGrpSpPr>
              <p:grpSpPr>
                <a:xfrm>
                  <a:off x="3120" y="720"/>
                  <a:ext cx="144" cy="144"/>
                  <a:chOff x="1056" y="1440"/>
                  <a:chExt cx="384" cy="384"/>
                </a:xfrm>
              </p:grpSpPr>
              <p:sp>
                <p:nvSpPr>
                  <p:cNvPr id="103458" name="Oval 637"/>
                  <p:cNvSpPr/>
                  <p:nvPr/>
                </p:nvSpPr>
                <p:spPr>
                  <a:xfrm>
                    <a:off x="1056" y="1440"/>
                    <a:ext cx="384" cy="384"/>
                  </a:xfrm>
                  <a:prstGeom prst="ellipse">
                    <a:avLst/>
                  </a:prstGeom>
                  <a:solidFill>
                    <a:srgbClr val="00CC00"/>
                  </a:soli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103459" name="Oval 638"/>
                  <p:cNvSpPr/>
                  <p:nvPr/>
                </p:nvSpPr>
                <p:spPr>
                  <a:xfrm>
                    <a:off x="1152" y="1536"/>
                    <a:ext cx="192" cy="192"/>
                  </a:xfrm>
                  <a:prstGeom prst="ellipse">
                    <a:avLst/>
                  </a:prstGeom>
                  <a:solidFill>
                    <a:srgbClr val="FF3300"/>
                  </a:soli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grpSp>
            <p:grpSp>
              <p:nvGrpSpPr>
                <p:cNvPr id="103460" name="Group 639"/>
                <p:cNvGrpSpPr/>
                <p:nvPr/>
              </p:nvGrpSpPr>
              <p:grpSpPr>
                <a:xfrm>
                  <a:off x="3312" y="720"/>
                  <a:ext cx="144" cy="144"/>
                  <a:chOff x="1056" y="1440"/>
                  <a:chExt cx="384" cy="384"/>
                </a:xfrm>
              </p:grpSpPr>
              <p:sp>
                <p:nvSpPr>
                  <p:cNvPr id="103461" name="Oval 640"/>
                  <p:cNvSpPr/>
                  <p:nvPr/>
                </p:nvSpPr>
                <p:spPr>
                  <a:xfrm>
                    <a:off x="1056" y="1440"/>
                    <a:ext cx="384" cy="384"/>
                  </a:xfrm>
                  <a:prstGeom prst="ellipse">
                    <a:avLst/>
                  </a:prstGeom>
                  <a:solidFill>
                    <a:srgbClr val="00CC00"/>
                  </a:soli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103462" name="Oval 641"/>
                  <p:cNvSpPr/>
                  <p:nvPr/>
                </p:nvSpPr>
                <p:spPr>
                  <a:xfrm>
                    <a:off x="1152" y="1536"/>
                    <a:ext cx="192" cy="192"/>
                  </a:xfrm>
                  <a:prstGeom prst="ellipse">
                    <a:avLst/>
                  </a:prstGeom>
                  <a:solidFill>
                    <a:srgbClr val="FF3300"/>
                  </a:soli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grpSp>
            <p:grpSp>
              <p:nvGrpSpPr>
                <p:cNvPr id="103463" name="Group 642"/>
                <p:cNvGrpSpPr/>
                <p:nvPr/>
              </p:nvGrpSpPr>
              <p:grpSpPr>
                <a:xfrm>
                  <a:off x="3504" y="720"/>
                  <a:ext cx="144" cy="144"/>
                  <a:chOff x="1056" y="1440"/>
                  <a:chExt cx="384" cy="384"/>
                </a:xfrm>
              </p:grpSpPr>
              <p:sp>
                <p:nvSpPr>
                  <p:cNvPr id="103464" name="Oval 643"/>
                  <p:cNvSpPr/>
                  <p:nvPr/>
                </p:nvSpPr>
                <p:spPr>
                  <a:xfrm>
                    <a:off x="1056" y="1440"/>
                    <a:ext cx="384" cy="384"/>
                  </a:xfrm>
                  <a:prstGeom prst="ellipse">
                    <a:avLst/>
                  </a:prstGeom>
                  <a:solidFill>
                    <a:srgbClr val="00CC00"/>
                  </a:soli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103465" name="Oval 644"/>
                  <p:cNvSpPr/>
                  <p:nvPr/>
                </p:nvSpPr>
                <p:spPr>
                  <a:xfrm>
                    <a:off x="1152" y="1536"/>
                    <a:ext cx="192" cy="192"/>
                  </a:xfrm>
                  <a:prstGeom prst="ellipse">
                    <a:avLst/>
                  </a:prstGeom>
                  <a:solidFill>
                    <a:srgbClr val="FF3300"/>
                  </a:soli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grpSp>
            <p:grpSp>
              <p:nvGrpSpPr>
                <p:cNvPr id="103466" name="Group 645"/>
                <p:cNvGrpSpPr/>
                <p:nvPr/>
              </p:nvGrpSpPr>
              <p:grpSpPr>
                <a:xfrm>
                  <a:off x="3696" y="720"/>
                  <a:ext cx="144" cy="144"/>
                  <a:chOff x="1056" y="1440"/>
                  <a:chExt cx="384" cy="384"/>
                </a:xfrm>
              </p:grpSpPr>
              <p:sp>
                <p:nvSpPr>
                  <p:cNvPr id="103467" name="Oval 646"/>
                  <p:cNvSpPr/>
                  <p:nvPr/>
                </p:nvSpPr>
                <p:spPr>
                  <a:xfrm>
                    <a:off x="1056" y="1440"/>
                    <a:ext cx="384" cy="384"/>
                  </a:xfrm>
                  <a:prstGeom prst="ellipse">
                    <a:avLst/>
                  </a:prstGeom>
                  <a:solidFill>
                    <a:srgbClr val="00CC00"/>
                  </a:soli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103468" name="Oval 647"/>
                  <p:cNvSpPr/>
                  <p:nvPr/>
                </p:nvSpPr>
                <p:spPr>
                  <a:xfrm>
                    <a:off x="1152" y="1536"/>
                    <a:ext cx="192" cy="192"/>
                  </a:xfrm>
                  <a:prstGeom prst="ellipse">
                    <a:avLst/>
                  </a:prstGeom>
                  <a:solidFill>
                    <a:srgbClr val="FF3300"/>
                  </a:soli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grpSp>
          </p:grpSp>
          <p:grpSp>
            <p:nvGrpSpPr>
              <p:cNvPr id="103469" name="Group 648"/>
              <p:cNvGrpSpPr/>
              <p:nvPr/>
            </p:nvGrpSpPr>
            <p:grpSpPr>
              <a:xfrm>
                <a:off x="3120" y="1584"/>
                <a:ext cx="2256" cy="144"/>
                <a:chOff x="1584" y="1584"/>
                <a:chExt cx="2256" cy="144"/>
              </a:xfrm>
            </p:grpSpPr>
            <p:grpSp>
              <p:nvGrpSpPr>
                <p:cNvPr id="103470" name="Group 649"/>
                <p:cNvGrpSpPr/>
                <p:nvPr/>
              </p:nvGrpSpPr>
              <p:grpSpPr>
                <a:xfrm>
                  <a:off x="1584" y="1584"/>
                  <a:ext cx="144" cy="144"/>
                  <a:chOff x="528" y="624"/>
                  <a:chExt cx="864" cy="864"/>
                </a:xfrm>
              </p:grpSpPr>
              <p:sp>
                <p:nvSpPr>
                  <p:cNvPr id="103471" name="Oval 650"/>
                  <p:cNvSpPr/>
                  <p:nvPr/>
                </p:nvSpPr>
                <p:spPr>
                  <a:xfrm>
                    <a:off x="528" y="624"/>
                    <a:ext cx="864" cy="864"/>
                  </a:xfrm>
                  <a:prstGeom prst="ellipse">
                    <a:avLst/>
                  </a:prstGeom>
                  <a:solidFill>
                    <a:srgbClr val="00CC00"/>
                  </a:soli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grpSp>
                <p:nvGrpSpPr>
                  <p:cNvPr id="103472" name="Group 651"/>
                  <p:cNvGrpSpPr/>
                  <p:nvPr/>
                </p:nvGrpSpPr>
                <p:grpSpPr>
                  <a:xfrm>
                    <a:off x="624" y="720"/>
                    <a:ext cx="672" cy="672"/>
                    <a:chOff x="624" y="720"/>
                    <a:chExt cx="672" cy="672"/>
                  </a:xfrm>
                </p:grpSpPr>
                <p:sp>
                  <p:nvSpPr>
                    <p:cNvPr id="103473" name="Line 652"/>
                    <p:cNvSpPr/>
                    <p:nvPr/>
                  </p:nvSpPr>
                  <p:spPr>
                    <a:xfrm>
                      <a:off x="960" y="720"/>
                      <a:ext cx="0" cy="672"/>
                    </a:xfrm>
                    <a:prstGeom prst="line">
                      <a:avLst/>
                    </a:prstGeom>
                    <a:ln w="28575" cap="flat" cmpd="sng">
                      <a:solidFill>
                        <a:srgbClr val="FF3300"/>
                      </a:solidFill>
                      <a:prstDash val="solid"/>
                      <a:miter/>
                      <a:headEnd type="none" w="med" len="med"/>
                      <a:tailEnd type="none" w="med" len="med"/>
                    </a:ln>
                  </p:spPr>
                </p:sp>
                <p:sp>
                  <p:nvSpPr>
                    <p:cNvPr id="103474" name="Line 653"/>
                    <p:cNvSpPr/>
                    <p:nvPr/>
                  </p:nvSpPr>
                  <p:spPr>
                    <a:xfrm>
                      <a:off x="624" y="1056"/>
                      <a:ext cx="672" cy="0"/>
                    </a:xfrm>
                    <a:prstGeom prst="line">
                      <a:avLst/>
                    </a:prstGeom>
                    <a:ln w="28575" cap="flat" cmpd="sng">
                      <a:solidFill>
                        <a:srgbClr val="FF3300"/>
                      </a:solidFill>
                      <a:prstDash val="solid"/>
                      <a:miter/>
                      <a:headEnd type="none" w="med" len="med"/>
                      <a:tailEnd type="none" w="med" len="med"/>
                    </a:ln>
                  </p:spPr>
                </p:sp>
              </p:grpSp>
            </p:grpSp>
            <p:grpSp>
              <p:nvGrpSpPr>
                <p:cNvPr id="103475" name="Group 654"/>
                <p:cNvGrpSpPr/>
                <p:nvPr/>
              </p:nvGrpSpPr>
              <p:grpSpPr>
                <a:xfrm>
                  <a:off x="1776" y="1584"/>
                  <a:ext cx="144" cy="144"/>
                  <a:chOff x="528" y="624"/>
                  <a:chExt cx="864" cy="864"/>
                </a:xfrm>
              </p:grpSpPr>
              <p:sp>
                <p:nvSpPr>
                  <p:cNvPr id="103476" name="Oval 655"/>
                  <p:cNvSpPr/>
                  <p:nvPr/>
                </p:nvSpPr>
                <p:spPr>
                  <a:xfrm>
                    <a:off x="528" y="624"/>
                    <a:ext cx="864" cy="864"/>
                  </a:xfrm>
                  <a:prstGeom prst="ellipse">
                    <a:avLst/>
                  </a:prstGeom>
                  <a:solidFill>
                    <a:srgbClr val="00CC00"/>
                  </a:soli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grpSp>
                <p:nvGrpSpPr>
                  <p:cNvPr id="103477" name="Group 656"/>
                  <p:cNvGrpSpPr/>
                  <p:nvPr/>
                </p:nvGrpSpPr>
                <p:grpSpPr>
                  <a:xfrm>
                    <a:off x="624" y="720"/>
                    <a:ext cx="672" cy="672"/>
                    <a:chOff x="624" y="720"/>
                    <a:chExt cx="672" cy="672"/>
                  </a:xfrm>
                </p:grpSpPr>
                <p:sp>
                  <p:nvSpPr>
                    <p:cNvPr id="103478" name="Line 657"/>
                    <p:cNvSpPr/>
                    <p:nvPr/>
                  </p:nvSpPr>
                  <p:spPr>
                    <a:xfrm>
                      <a:off x="960" y="720"/>
                      <a:ext cx="0" cy="672"/>
                    </a:xfrm>
                    <a:prstGeom prst="line">
                      <a:avLst/>
                    </a:prstGeom>
                    <a:ln w="28575" cap="flat" cmpd="sng">
                      <a:solidFill>
                        <a:srgbClr val="FF3300"/>
                      </a:solidFill>
                      <a:prstDash val="solid"/>
                      <a:miter/>
                      <a:headEnd type="none" w="med" len="med"/>
                      <a:tailEnd type="none" w="med" len="med"/>
                    </a:ln>
                  </p:spPr>
                </p:sp>
                <p:sp>
                  <p:nvSpPr>
                    <p:cNvPr id="103479" name="Line 658"/>
                    <p:cNvSpPr/>
                    <p:nvPr/>
                  </p:nvSpPr>
                  <p:spPr>
                    <a:xfrm>
                      <a:off x="624" y="1056"/>
                      <a:ext cx="672" cy="0"/>
                    </a:xfrm>
                    <a:prstGeom prst="line">
                      <a:avLst/>
                    </a:prstGeom>
                    <a:ln w="28575" cap="flat" cmpd="sng">
                      <a:solidFill>
                        <a:srgbClr val="FF3300"/>
                      </a:solidFill>
                      <a:prstDash val="solid"/>
                      <a:miter/>
                      <a:headEnd type="none" w="med" len="med"/>
                      <a:tailEnd type="none" w="med" len="med"/>
                    </a:ln>
                  </p:spPr>
                </p:sp>
              </p:grpSp>
            </p:grpSp>
            <p:grpSp>
              <p:nvGrpSpPr>
                <p:cNvPr id="103480" name="Group 659"/>
                <p:cNvGrpSpPr/>
                <p:nvPr/>
              </p:nvGrpSpPr>
              <p:grpSpPr>
                <a:xfrm>
                  <a:off x="1968" y="1584"/>
                  <a:ext cx="144" cy="144"/>
                  <a:chOff x="528" y="624"/>
                  <a:chExt cx="864" cy="864"/>
                </a:xfrm>
              </p:grpSpPr>
              <p:sp>
                <p:nvSpPr>
                  <p:cNvPr id="103481" name="Oval 660"/>
                  <p:cNvSpPr/>
                  <p:nvPr/>
                </p:nvSpPr>
                <p:spPr>
                  <a:xfrm>
                    <a:off x="528" y="624"/>
                    <a:ext cx="864" cy="864"/>
                  </a:xfrm>
                  <a:prstGeom prst="ellipse">
                    <a:avLst/>
                  </a:prstGeom>
                  <a:solidFill>
                    <a:srgbClr val="00CC00"/>
                  </a:soli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grpSp>
                <p:nvGrpSpPr>
                  <p:cNvPr id="103482" name="Group 661"/>
                  <p:cNvGrpSpPr/>
                  <p:nvPr/>
                </p:nvGrpSpPr>
                <p:grpSpPr>
                  <a:xfrm>
                    <a:off x="624" y="720"/>
                    <a:ext cx="672" cy="672"/>
                    <a:chOff x="624" y="720"/>
                    <a:chExt cx="672" cy="672"/>
                  </a:xfrm>
                </p:grpSpPr>
                <p:sp>
                  <p:nvSpPr>
                    <p:cNvPr id="103483" name="Line 662"/>
                    <p:cNvSpPr/>
                    <p:nvPr/>
                  </p:nvSpPr>
                  <p:spPr>
                    <a:xfrm>
                      <a:off x="960" y="720"/>
                      <a:ext cx="0" cy="672"/>
                    </a:xfrm>
                    <a:prstGeom prst="line">
                      <a:avLst/>
                    </a:prstGeom>
                    <a:ln w="28575" cap="flat" cmpd="sng">
                      <a:solidFill>
                        <a:srgbClr val="FF3300"/>
                      </a:solidFill>
                      <a:prstDash val="solid"/>
                      <a:miter/>
                      <a:headEnd type="none" w="med" len="med"/>
                      <a:tailEnd type="none" w="med" len="med"/>
                    </a:ln>
                  </p:spPr>
                </p:sp>
                <p:sp>
                  <p:nvSpPr>
                    <p:cNvPr id="103484" name="Line 663"/>
                    <p:cNvSpPr/>
                    <p:nvPr/>
                  </p:nvSpPr>
                  <p:spPr>
                    <a:xfrm>
                      <a:off x="624" y="1056"/>
                      <a:ext cx="672" cy="0"/>
                    </a:xfrm>
                    <a:prstGeom prst="line">
                      <a:avLst/>
                    </a:prstGeom>
                    <a:ln w="28575" cap="flat" cmpd="sng">
                      <a:solidFill>
                        <a:srgbClr val="FF3300"/>
                      </a:solidFill>
                      <a:prstDash val="solid"/>
                      <a:miter/>
                      <a:headEnd type="none" w="med" len="med"/>
                      <a:tailEnd type="none" w="med" len="med"/>
                    </a:ln>
                  </p:spPr>
                </p:sp>
              </p:grpSp>
            </p:grpSp>
            <p:grpSp>
              <p:nvGrpSpPr>
                <p:cNvPr id="103485" name="Group 664"/>
                <p:cNvGrpSpPr/>
                <p:nvPr/>
              </p:nvGrpSpPr>
              <p:grpSpPr>
                <a:xfrm>
                  <a:off x="2160" y="1584"/>
                  <a:ext cx="144" cy="144"/>
                  <a:chOff x="528" y="624"/>
                  <a:chExt cx="864" cy="864"/>
                </a:xfrm>
              </p:grpSpPr>
              <p:sp>
                <p:nvSpPr>
                  <p:cNvPr id="103486" name="Oval 665"/>
                  <p:cNvSpPr/>
                  <p:nvPr/>
                </p:nvSpPr>
                <p:spPr>
                  <a:xfrm>
                    <a:off x="528" y="624"/>
                    <a:ext cx="864" cy="864"/>
                  </a:xfrm>
                  <a:prstGeom prst="ellipse">
                    <a:avLst/>
                  </a:prstGeom>
                  <a:solidFill>
                    <a:srgbClr val="00CC00"/>
                  </a:soli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grpSp>
                <p:nvGrpSpPr>
                  <p:cNvPr id="103487" name="Group 666"/>
                  <p:cNvGrpSpPr/>
                  <p:nvPr/>
                </p:nvGrpSpPr>
                <p:grpSpPr>
                  <a:xfrm>
                    <a:off x="624" y="720"/>
                    <a:ext cx="672" cy="672"/>
                    <a:chOff x="624" y="720"/>
                    <a:chExt cx="672" cy="672"/>
                  </a:xfrm>
                </p:grpSpPr>
                <p:sp>
                  <p:nvSpPr>
                    <p:cNvPr id="103488" name="Line 667"/>
                    <p:cNvSpPr/>
                    <p:nvPr/>
                  </p:nvSpPr>
                  <p:spPr>
                    <a:xfrm>
                      <a:off x="960" y="720"/>
                      <a:ext cx="0" cy="672"/>
                    </a:xfrm>
                    <a:prstGeom prst="line">
                      <a:avLst/>
                    </a:prstGeom>
                    <a:ln w="28575" cap="flat" cmpd="sng">
                      <a:solidFill>
                        <a:srgbClr val="FF3300"/>
                      </a:solidFill>
                      <a:prstDash val="solid"/>
                      <a:miter/>
                      <a:headEnd type="none" w="med" len="med"/>
                      <a:tailEnd type="none" w="med" len="med"/>
                    </a:ln>
                  </p:spPr>
                </p:sp>
                <p:sp>
                  <p:nvSpPr>
                    <p:cNvPr id="103489" name="Line 668"/>
                    <p:cNvSpPr/>
                    <p:nvPr/>
                  </p:nvSpPr>
                  <p:spPr>
                    <a:xfrm>
                      <a:off x="624" y="1056"/>
                      <a:ext cx="672" cy="0"/>
                    </a:xfrm>
                    <a:prstGeom prst="line">
                      <a:avLst/>
                    </a:prstGeom>
                    <a:ln w="28575" cap="flat" cmpd="sng">
                      <a:solidFill>
                        <a:srgbClr val="FF3300"/>
                      </a:solidFill>
                      <a:prstDash val="solid"/>
                      <a:miter/>
                      <a:headEnd type="none" w="med" len="med"/>
                      <a:tailEnd type="none" w="med" len="med"/>
                    </a:ln>
                  </p:spPr>
                </p:sp>
              </p:grpSp>
            </p:grpSp>
            <p:grpSp>
              <p:nvGrpSpPr>
                <p:cNvPr id="103490" name="Group 669"/>
                <p:cNvGrpSpPr/>
                <p:nvPr/>
              </p:nvGrpSpPr>
              <p:grpSpPr>
                <a:xfrm>
                  <a:off x="2352" y="1584"/>
                  <a:ext cx="144" cy="144"/>
                  <a:chOff x="528" y="624"/>
                  <a:chExt cx="864" cy="864"/>
                </a:xfrm>
              </p:grpSpPr>
              <p:sp>
                <p:nvSpPr>
                  <p:cNvPr id="103491" name="Oval 670"/>
                  <p:cNvSpPr/>
                  <p:nvPr/>
                </p:nvSpPr>
                <p:spPr>
                  <a:xfrm>
                    <a:off x="528" y="624"/>
                    <a:ext cx="864" cy="864"/>
                  </a:xfrm>
                  <a:prstGeom prst="ellipse">
                    <a:avLst/>
                  </a:prstGeom>
                  <a:solidFill>
                    <a:srgbClr val="00CC00"/>
                  </a:soli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grpSp>
                <p:nvGrpSpPr>
                  <p:cNvPr id="103492" name="Group 671"/>
                  <p:cNvGrpSpPr/>
                  <p:nvPr/>
                </p:nvGrpSpPr>
                <p:grpSpPr>
                  <a:xfrm>
                    <a:off x="624" y="720"/>
                    <a:ext cx="672" cy="672"/>
                    <a:chOff x="624" y="720"/>
                    <a:chExt cx="672" cy="672"/>
                  </a:xfrm>
                </p:grpSpPr>
                <p:sp>
                  <p:nvSpPr>
                    <p:cNvPr id="103493" name="Line 672"/>
                    <p:cNvSpPr/>
                    <p:nvPr/>
                  </p:nvSpPr>
                  <p:spPr>
                    <a:xfrm>
                      <a:off x="960" y="720"/>
                      <a:ext cx="0" cy="672"/>
                    </a:xfrm>
                    <a:prstGeom prst="line">
                      <a:avLst/>
                    </a:prstGeom>
                    <a:ln w="28575" cap="flat" cmpd="sng">
                      <a:solidFill>
                        <a:srgbClr val="FF3300"/>
                      </a:solidFill>
                      <a:prstDash val="solid"/>
                      <a:miter/>
                      <a:headEnd type="none" w="med" len="med"/>
                      <a:tailEnd type="none" w="med" len="med"/>
                    </a:ln>
                  </p:spPr>
                </p:sp>
                <p:sp>
                  <p:nvSpPr>
                    <p:cNvPr id="103494" name="Line 673"/>
                    <p:cNvSpPr/>
                    <p:nvPr/>
                  </p:nvSpPr>
                  <p:spPr>
                    <a:xfrm>
                      <a:off x="624" y="1056"/>
                      <a:ext cx="672" cy="0"/>
                    </a:xfrm>
                    <a:prstGeom prst="line">
                      <a:avLst/>
                    </a:prstGeom>
                    <a:ln w="28575" cap="flat" cmpd="sng">
                      <a:solidFill>
                        <a:srgbClr val="FF3300"/>
                      </a:solidFill>
                      <a:prstDash val="solid"/>
                      <a:miter/>
                      <a:headEnd type="none" w="med" len="med"/>
                      <a:tailEnd type="none" w="med" len="med"/>
                    </a:ln>
                  </p:spPr>
                </p:sp>
              </p:grpSp>
            </p:grpSp>
            <p:grpSp>
              <p:nvGrpSpPr>
                <p:cNvPr id="103495" name="Group 674"/>
                <p:cNvGrpSpPr/>
                <p:nvPr/>
              </p:nvGrpSpPr>
              <p:grpSpPr>
                <a:xfrm>
                  <a:off x="2544" y="1584"/>
                  <a:ext cx="144" cy="144"/>
                  <a:chOff x="528" y="624"/>
                  <a:chExt cx="864" cy="864"/>
                </a:xfrm>
              </p:grpSpPr>
              <p:sp>
                <p:nvSpPr>
                  <p:cNvPr id="103496" name="Oval 675"/>
                  <p:cNvSpPr/>
                  <p:nvPr/>
                </p:nvSpPr>
                <p:spPr>
                  <a:xfrm>
                    <a:off x="528" y="624"/>
                    <a:ext cx="864" cy="864"/>
                  </a:xfrm>
                  <a:prstGeom prst="ellipse">
                    <a:avLst/>
                  </a:prstGeom>
                  <a:solidFill>
                    <a:srgbClr val="00CC00"/>
                  </a:soli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grpSp>
                <p:nvGrpSpPr>
                  <p:cNvPr id="103497" name="Group 676"/>
                  <p:cNvGrpSpPr/>
                  <p:nvPr/>
                </p:nvGrpSpPr>
                <p:grpSpPr>
                  <a:xfrm>
                    <a:off x="624" y="720"/>
                    <a:ext cx="672" cy="672"/>
                    <a:chOff x="624" y="720"/>
                    <a:chExt cx="672" cy="672"/>
                  </a:xfrm>
                </p:grpSpPr>
                <p:sp>
                  <p:nvSpPr>
                    <p:cNvPr id="103498" name="Line 677"/>
                    <p:cNvSpPr/>
                    <p:nvPr/>
                  </p:nvSpPr>
                  <p:spPr>
                    <a:xfrm>
                      <a:off x="960" y="720"/>
                      <a:ext cx="0" cy="672"/>
                    </a:xfrm>
                    <a:prstGeom prst="line">
                      <a:avLst/>
                    </a:prstGeom>
                    <a:ln w="28575" cap="flat" cmpd="sng">
                      <a:solidFill>
                        <a:srgbClr val="FF3300"/>
                      </a:solidFill>
                      <a:prstDash val="solid"/>
                      <a:miter/>
                      <a:headEnd type="none" w="med" len="med"/>
                      <a:tailEnd type="none" w="med" len="med"/>
                    </a:ln>
                  </p:spPr>
                </p:sp>
                <p:sp>
                  <p:nvSpPr>
                    <p:cNvPr id="103499" name="Line 678"/>
                    <p:cNvSpPr/>
                    <p:nvPr/>
                  </p:nvSpPr>
                  <p:spPr>
                    <a:xfrm>
                      <a:off x="624" y="1056"/>
                      <a:ext cx="672" cy="0"/>
                    </a:xfrm>
                    <a:prstGeom prst="line">
                      <a:avLst/>
                    </a:prstGeom>
                    <a:ln w="28575" cap="flat" cmpd="sng">
                      <a:solidFill>
                        <a:srgbClr val="FF3300"/>
                      </a:solidFill>
                      <a:prstDash val="solid"/>
                      <a:miter/>
                      <a:headEnd type="none" w="med" len="med"/>
                      <a:tailEnd type="none" w="med" len="med"/>
                    </a:ln>
                  </p:spPr>
                </p:sp>
              </p:grpSp>
            </p:grpSp>
            <p:grpSp>
              <p:nvGrpSpPr>
                <p:cNvPr id="103500" name="Group 679"/>
                <p:cNvGrpSpPr/>
                <p:nvPr/>
              </p:nvGrpSpPr>
              <p:grpSpPr>
                <a:xfrm>
                  <a:off x="2736" y="1584"/>
                  <a:ext cx="144" cy="144"/>
                  <a:chOff x="528" y="624"/>
                  <a:chExt cx="864" cy="864"/>
                </a:xfrm>
              </p:grpSpPr>
              <p:sp>
                <p:nvSpPr>
                  <p:cNvPr id="103501" name="Oval 680"/>
                  <p:cNvSpPr/>
                  <p:nvPr/>
                </p:nvSpPr>
                <p:spPr>
                  <a:xfrm>
                    <a:off x="528" y="624"/>
                    <a:ext cx="864" cy="864"/>
                  </a:xfrm>
                  <a:prstGeom prst="ellipse">
                    <a:avLst/>
                  </a:prstGeom>
                  <a:solidFill>
                    <a:srgbClr val="00CC00"/>
                  </a:soli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grpSp>
                <p:nvGrpSpPr>
                  <p:cNvPr id="103502" name="Group 681"/>
                  <p:cNvGrpSpPr/>
                  <p:nvPr/>
                </p:nvGrpSpPr>
                <p:grpSpPr>
                  <a:xfrm>
                    <a:off x="624" y="720"/>
                    <a:ext cx="672" cy="672"/>
                    <a:chOff x="624" y="720"/>
                    <a:chExt cx="672" cy="672"/>
                  </a:xfrm>
                </p:grpSpPr>
                <p:sp>
                  <p:nvSpPr>
                    <p:cNvPr id="103503" name="Line 682"/>
                    <p:cNvSpPr/>
                    <p:nvPr/>
                  </p:nvSpPr>
                  <p:spPr>
                    <a:xfrm>
                      <a:off x="960" y="720"/>
                      <a:ext cx="0" cy="672"/>
                    </a:xfrm>
                    <a:prstGeom prst="line">
                      <a:avLst/>
                    </a:prstGeom>
                    <a:ln w="28575" cap="flat" cmpd="sng">
                      <a:solidFill>
                        <a:srgbClr val="FF3300"/>
                      </a:solidFill>
                      <a:prstDash val="solid"/>
                      <a:miter/>
                      <a:headEnd type="none" w="med" len="med"/>
                      <a:tailEnd type="none" w="med" len="med"/>
                    </a:ln>
                  </p:spPr>
                </p:sp>
                <p:sp>
                  <p:nvSpPr>
                    <p:cNvPr id="103504" name="Line 683"/>
                    <p:cNvSpPr/>
                    <p:nvPr/>
                  </p:nvSpPr>
                  <p:spPr>
                    <a:xfrm>
                      <a:off x="624" y="1056"/>
                      <a:ext cx="672" cy="0"/>
                    </a:xfrm>
                    <a:prstGeom prst="line">
                      <a:avLst/>
                    </a:prstGeom>
                    <a:ln w="28575" cap="flat" cmpd="sng">
                      <a:solidFill>
                        <a:srgbClr val="FF3300"/>
                      </a:solidFill>
                      <a:prstDash val="solid"/>
                      <a:miter/>
                      <a:headEnd type="none" w="med" len="med"/>
                      <a:tailEnd type="none" w="med" len="med"/>
                    </a:ln>
                  </p:spPr>
                </p:sp>
              </p:grpSp>
            </p:grpSp>
            <p:grpSp>
              <p:nvGrpSpPr>
                <p:cNvPr id="103505" name="Group 684"/>
                <p:cNvGrpSpPr/>
                <p:nvPr/>
              </p:nvGrpSpPr>
              <p:grpSpPr>
                <a:xfrm>
                  <a:off x="2928" y="1584"/>
                  <a:ext cx="144" cy="144"/>
                  <a:chOff x="528" y="624"/>
                  <a:chExt cx="864" cy="864"/>
                </a:xfrm>
              </p:grpSpPr>
              <p:sp>
                <p:nvSpPr>
                  <p:cNvPr id="103506" name="Oval 685"/>
                  <p:cNvSpPr/>
                  <p:nvPr/>
                </p:nvSpPr>
                <p:spPr>
                  <a:xfrm>
                    <a:off x="528" y="624"/>
                    <a:ext cx="864" cy="864"/>
                  </a:xfrm>
                  <a:prstGeom prst="ellipse">
                    <a:avLst/>
                  </a:prstGeom>
                  <a:solidFill>
                    <a:srgbClr val="00CC00"/>
                  </a:soli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grpSp>
                <p:nvGrpSpPr>
                  <p:cNvPr id="103507" name="Group 686"/>
                  <p:cNvGrpSpPr/>
                  <p:nvPr/>
                </p:nvGrpSpPr>
                <p:grpSpPr>
                  <a:xfrm>
                    <a:off x="624" y="720"/>
                    <a:ext cx="672" cy="672"/>
                    <a:chOff x="624" y="720"/>
                    <a:chExt cx="672" cy="672"/>
                  </a:xfrm>
                </p:grpSpPr>
                <p:sp>
                  <p:nvSpPr>
                    <p:cNvPr id="103508" name="Line 687"/>
                    <p:cNvSpPr/>
                    <p:nvPr/>
                  </p:nvSpPr>
                  <p:spPr>
                    <a:xfrm>
                      <a:off x="960" y="720"/>
                      <a:ext cx="0" cy="672"/>
                    </a:xfrm>
                    <a:prstGeom prst="line">
                      <a:avLst/>
                    </a:prstGeom>
                    <a:ln w="28575" cap="flat" cmpd="sng">
                      <a:solidFill>
                        <a:srgbClr val="FF3300"/>
                      </a:solidFill>
                      <a:prstDash val="solid"/>
                      <a:miter/>
                      <a:headEnd type="none" w="med" len="med"/>
                      <a:tailEnd type="none" w="med" len="med"/>
                    </a:ln>
                  </p:spPr>
                </p:sp>
                <p:sp>
                  <p:nvSpPr>
                    <p:cNvPr id="103509" name="Line 688"/>
                    <p:cNvSpPr/>
                    <p:nvPr/>
                  </p:nvSpPr>
                  <p:spPr>
                    <a:xfrm>
                      <a:off x="624" y="1056"/>
                      <a:ext cx="672" cy="0"/>
                    </a:xfrm>
                    <a:prstGeom prst="line">
                      <a:avLst/>
                    </a:prstGeom>
                    <a:ln w="28575" cap="flat" cmpd="sng">
                      <a:solidFill>
                        <a:srgbClr val="FF3300"/>
                      </a:solidFill>
                      <a:prstDash val="solid"/>
                      <a:miter/>
                      <a:headEnd type="none" w="med" len="med"/>
                      <a:tailEnd type="none" w="med" len="med"/>
                    </a:ln>
                  </p:spPr>
                </p:sp>
              </p:grpSp>
            </p:grpSp>
            <p:grpSp>
              <p:nvGrpSpPr>
                <p:cNvPr id="103510" name="Group 689"/>
                <p:cNvGrpSpPr/>
                <p:nvPr/>
              </p:nvGrpSpPr>
              <p:grpSpPr>
                <a:xfrm>
                  <a:off x="3120" y="1584"/>
                  <a:ext cx="144" cy="144"/>
                  <a:chOff x="528" y="624"/>
                  <a:chExt cx="864" cy="864"/>
                </a:xfrm>
              </p:grpSpPr>
              <p:sp>
                <p:nvSpPr>
                  <p:cNvPr id="103511" name="Oval 690"/>
                  <p:cNvSpPr/>
                  <p:nvPr/>
                </p:nvSpPr>
                <p:spPr>
                  <a:xfrm>
                    <a:off x="528" y="624"/>
                    <a:ext cx="864" cy="864"/>
                  </a:xfrm>
                  <a:prstGeom prst="ellipse">
                    <a:avLst/>
                  </a:prstGeom>
                  <a:solidFill>
                    <a:srgbClr val="00CC00"/>
                  </a:soli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grpSp>
                <p:nvGrpSpPr>
                  <p:cNvPr id="103512" name="Group 691"/>
                  <p:cNvGrpSpPr/>
                  <p:nvPr/>
                </p:nvGrpSpPr>
                <p:grpSpPr>
                  <a:xfrm>
                    <a:off x="624" y="720"/>
                    <a:ext cx="672" cy="672"/>
                    <a:chOff x="624" y="720"/>
                    <a:chExt cx="672" cy="672"/>
                  </a:xfrm>
                </p:grpSpPr>
                <p:sp>
                  <p:nvSpPr>
                    <p:cNvPr id="103513" name="Line 692"/>
                    <p:cNvSpPr/>
                    <p:nvPr/>
                  </p:nvSpPr>
                  <p:spPr>
                    <a:xfrm>
                      <a:off x="960" y="720"/>
                      <a:ext cx="0" cy="672"/>
                    </a:xfrm>
                    <a:prstGeom prst="line">
                      <a:avLst/>
                    </a:prstGeom>
                    <a:ln w="28575" cap="flat" cmpd="sng">
                      <a:solidFill>
                        <a:srgbClr val="FF3300"/>
                      </a:solidFill>
                      <a:prstDash val="solid"/>
                      <a:miter/>
                      <a:headEnd type="none" w="med" len="med"/>
                      <a:tailEnd type="none" w="med" len="med"/>
                    </a:ln>
                  </p:spPr>
                </p:sp>
                <p:sp>
                  <p:nvSpPr>
                    <p:cNvPr id="103514" name="Line 693"/>
                    <p:cNvSpPr/>
                    <p:nvPr/>
                  </p:nvSpPr>
                  <p:spPr>
                    <a:xfrm>
                      <a:off x="624" y="1056"/>
                      <a:ext cx="672" cy="0"/>
                    </a:xfrm>
                    <a:prstGeom prst="line">
                      <a:avLst/>
                    </a:prstGeom>
                    <a:ln w="28575" cap="flat" cmpd="sng">
                      <a:solidFill>
                        <a:srgbClr val="FF3300"/>
                      </a:solidFill>
                      <a:prstDash val="solid"/>
                      <a:miter/>
                      <a:headEnd type="none" w="med" len="med"/>
                      <a:tailEnd type="none" w="med" len="med"/>
                    </a:ln>
                  </p:spPr>
                </p:sp>
              </p:grpSp>
            </p:grpSp>
            <p:grpSp>
              <p:nvGrpSpPr>
                <p:cNvPr id="103515" name="Group 694"/>
                <p:cNvGrpSpPr/>
                <p:nvPr/>
              </p:nvGrpSpPr>
              <p:grpSpPr>
                <a:xfrm>
                  <a:off x="3312" y="1584"/>
                  <a:ext cx="144" cy="144"/>
                  <a:chOff x="528" y="624"/>
                  <a:chExt cx="864" cy="864"/>
                </a:xfrm>
              </p:grpSpPr>
              <p:sp>
                <p:nvSpPr>
                  <p:cNvPr id="103516" name="Oval 695"/>
                  <p:cNvSpPr/>
                  <p:nvPr/>
                </p:nvSpPr>
                <p:spPr>
                  <a:xfrm>
                    <a:off x="528" y="624"/>
                    <a:ext cx="864" cy="864"/>
                  </a:xfrm>
                  <a:prstGeom prst="ellipse">
                    <a:avLst/>
                  </a:prstGeom>
                  <a:solidFill>
                    <a:srgbClr val="00CC00"/>
                  </a:soli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grpSp>
                <p:nvGrpSpPr>
                  <p:cNvPr id="103517" name="Group 696"/>
                  <p:cNvGrpSpPr/>
                  <p:nvPr/>
                </p:nvGrpSpPr>
                <p:grpSpPr>
                  <a:xfrm>
                    <a:off x="624" y="720"/>
                    <a:ext cx="672" cy="672"/>
                    <a:chOff x="624" y="720"/>
                    <a:chExt cx="672" cy="672"/>
                  </a:xfrm>
                </p:grpSpPr>
                <p:sp>
                  <p:nvSpPr>
                    <p:cNvPr id="103518" name="Line 697"/>
                    <p:cNvSpPr/>
                    <p:nvPr/>
                  </p:nvSpPr>
                  <p:spPr>
                    <a:xfrm>
                      <a:off x="960" y="720"/>
                      <a:ext cx="0" cy="672"/>
                    </a:xfrm>
                    <a:prstGeom prst="line">
                      <a:avLst/>
                    </a:prstGeom>
                    <a:ln w="28575" cap="flat" cmpd="sng">
                      <a:solidFill>
                        <a:srgbClr val="FF3300"/>
                      </a:solidFill>
                      <a:prstDash val="solid"/>
                      <a:miter/>
                      <a:headEnd type="none" w="med" len="med"/>
                      <a:tailEnd type="none" w="med" len="med"/>
                    </a:ln>
                  </p:spPr>
                </p:sp>
                <p:sp>
                  <p:nvSpPr>
                    <p:cNvPr id="103519" name="Line 698"/>
                    <p:cNvSpPr/>
                    <p:nvPr/>
                  </p:nvSpPr>
                  <p:spPr>
                    <a:xfrm>
                      <a:off x="624" y="1056"/>
                      <a:ext cx="672" cy="0"/>
                    </a:xfrm>
                    <a:prstGeom prst="line">
                      <a:avLst/>
                    </a:prstGeom>
                    <a:ln w="28575" cap="flat" cmpd="sng">
                      <a:solidFill>
                        <a:srgbClr val="FF3300"/>
                      </a:solidFill>
                      <a:prstDash val="solid"/>
                      <a:miter/>
                      <a:headEnd type="none" w="med" len="med"/>
                      <a:tailEnd type="none" w="med" len="med"/>
                    </a:ln>
                  </p:spPr>
                </p:sp>
              </p:grpSp>
            </p:grpSp>
            <p:grpSp>
              <p:nvGrpSpPr>
                <p:cNvPr id="103520" name="Group 699"/>
                <p:cNvGrpSpPr/>
                <p:nvPr/>
              </p:nvGrpSpPr>
              <p:grpSpPr>
                <a:xfrm>
                  <a:off x="3504" y="1584"/>
                  <a:ext cx="144" cy="144"/>
                  <a:chOff x="528" y="624"/>
                  <a:chExt cx="864" cy="864"/>
                </a:xfrm>
              </p:grpSpPr>
              <p:sp>
                <p:nvSpPr>
                  <p:cNvPr id="103521" name="Oval 700"/>
                  <p:cNvSpPr/>
                  <p:nvPr/>
                </p:nvSpPr>
                <p:spPr>
                  <a:xfrm>
                    <a:off x="528" y="624"/>
                    <a:ext cx="864" cy="864"/>
                  </a:xfrm>
                  <a:prstGeom prst="ellipse">
                    <a:avLst/>
                  </a:prstGeom>
                  <a:solidFill>
                    <a:srgbClr val="00CC00"/>
                  </a:soli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grpSp>
                <p:nvGrpSpPr>
                  <p:cNvPr id="103522" name="Group 701"/>
                  <p:cNvGrpSpPr/>
                  <p:nvPr/>
                </p:nvGrpSpPr>
                <p:grpSpPr>
                  <a:xfrm>
                    <a:off x="624" y="720"/>
                    <a:ext cx="672" cy="672"/>
                    <a:chOff x="624" y="720"/>
                    <a:chExt cx="672" cy="672"/>
                  </a:xfrm>
                </p:grpSpPr>
                <p:sp>
                  <p:nvSpPr>
                    <p:cNvPr id="103523" name="Line 702"/>
                    <p:cNvSpPr/>
                    <p:nvPr/>
                  </p:nvSpPr>
                  <p:spPr>
                    <a:xfrm>
                      <a:off x="960" y="720"/>
                      <a:ext cx="0" cy="672"/>
                    </a:xfrm>
                    <a:prstGeom prst="line">
                      <a:avLst/>
                    </a:prstGeom>
                    <a:ln w="28575" cap="flat" cmpd="sng">
                      <a:solidFill>
                        <a:srgbClr val="FF3300"/>
                      </a:solidFill>
                      <a:prstDash val="solid"/>
                      <a:miter/>
                      <a:headEnd type="none" w="med" len="med"/>
                      <a:tailEnd type="none" w="med" len="med"/>
                    </a:ln>
                  </p:spPr>
                </p:sp>
                <p:sp>
                  <p:nvSpPr>
                    <p:cNvPr id="103524" name="Line 703"/>
                    <p:cNvSpPr/>
                    <p:nvPr/>
                  </p:nvSpPr>
                  <p:spPr>
                    <a:xfrm>
                      <a:off x="624" y="1056"/>
                      <a:ext cx="672" cy="0"/>
                    </a:xfrm>
                    <a:prstGeom prst="line">
                      <a:avLst/>
                    </a:prstGeom>
                    <a:ln w="28575" cap="flat" cmpd="sng">
                      <a:solidFill>
                        <a:srgbClr val="FF3300"/>
                      </a:solidFill>
                      <a:prstDash val="solid"/>
                      <a:miter/>
                      <a:headEnd type="none" w="med" len="med"/>
                      <a:tailEnd type="none" w="med" len="med"/>
                    </a:ln>
                  </p:spPr>
                </p:sp>
              </p:grpSp>
            </p:grpSp>
            <p:grpSp>
              <p:nvGrpSpPr>
                <p:cNvPr id="103525" name="Group 704"/>
                <p:cNvGrpSpPr/>
                <p:nvPr/>
              </p:nvGrpSpPr>
              <p:grpSpPr>
                <a:xfrm>
                  <a:off x="3696" y="1584"/>
                  <a:ext cx="144" cy="144"/>
                  <a:chOff x="528" y="624"/>
                  <a:chExt cx="864" cy="864"/>
                </a:xfrm>
              </p:grpSpPr>
              <p:sp>
                <p:nvSpPr>
                  <p:cNvPr id="103526" name="Oval 705"/>
                  <p:cNvSpPr/>
                  <p:nvPr/>
                </p:nvSpPr>
                <p:spPr>
                  <a:xfrm>
                    <a:off x="528" y="624"/>
                    <a:ext cx="864" cy="864"/>
                  </a:xfrm>
                  <a:prstGeom prst="ellipse">
                    <a:avLst/>
                  </a:prstGeom>
                  <a:solidFill>
                    <a:srgbClr val="00CC00"/>
                  </a:soli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grpSp>
                <p:nvGrpSpPr>
                  <p:cNvPr id="103527" name="Group 706"/>
                  <p:cNvGrpSpPr/>
                  <p:nvPr/>
                </p:nvGrpSpPr>
                <p:grpSpPr>
                  <a:xfrm>
                    <a:off x="624" y="720"/>
                    <a:ext cx="672" cy="672"/>
                    <a:chOff x="624" y="720"/>
                    <a:chExt cx="672" cy="672"/>
                  </a:xfrm>
                </p:grpSpPr>
                <p:sp>
                  <p:nvSpPr>
                    <p:cNvPr id="103528" name="Line 707"/>
                    <p:cNvSpPr/>
                    <p:nvPr/>
                  </p:nvSpPr>
                  <p:spPr>
                    <a:xfrm>
                      <a:off x="960" y="720"/>
                      <a:ext cx="0" cy="672"/>
                    </a:xfrm>
                    <a:prstGeom prst="line">
                      <a:avLst/>
                    </a:prstGeom>
                    <a:ln w="28575" cap="flat" cmpd="sng">
                      <a:solidFill>
                        <a:srgbClr val="FF3300"/>
                      </a:solidFill>
                      <a:prstDash val="solid"/>
                      <a:miter/>
                      <a:headEnd type="none" w="med" len="med"/>
                      <a:tailEnd type="none" w="med" len="med"/>
                    </a:ln>
                  </p:spPr>
                </p:sp>
                <p:sp>
                  <p:nvSpPr>
                    <p:cNvPr id="103529" name="Line 708"/>
                    <p:cNvSpPr/>
                    <p:nvPr/>
                  </p:nvSpPr>
                  <p:spPr>
                    <a:xfrm>
                      <a:off x="624" y="1056"/>
                      <a:ext cx="672" cy="0"/>
                    </a:xfrm>
                    <a:prstGeom prst="line">
                      <a:avLst/>
                    </a:prstGeom>
                    <a:ln w="28575" cap="flat" cmpd="sng">
                      <a:solidFill>
                        <a:srgbClr val="FF3300"/>
                      </a:solidFill>
                      <a:prstDash val="solid"/>
                      <a:miter/>
                      <a:headEnd type="none" w="med" len="med"/>
                      <a:tailEnd type="none" w="med" len="med"/>
                    </a:ln>
                  </p:spPr>
                </p:sp>
              </p:grpSp>
            </p:grpSp>
          </p:grpSp>
        </p:grpSp>
      </p:grpSp>
      <p:sp>
        <p:nvSpPr>
          <p:cNvPr id="95338" name="Text Box 132"/>
          <p:cNvSpPr txBox="1"/>
          <p:nvPr/>
        </p:nvSpPr>
        <p:spPr>
          <a:xfrm>
            <a:off x="209550" y="1709738"/>
            <a:ext cx="4664075" cy="952500"/>
          </a:xfrm>
          <a:prstGeom prst="rect">
            <a:avLst/>
          </a:prstGeom>
          <a:noFill/>
          <a:ln w="25400">
            <a:noFill/>
          </a:ln>
        </p:spPr>
        <p:txBody>
          <a:bodyPr anchor="t">
            <a:spAutoFit/>
          </a:bodyPr>
          <a:p>
            <a:r>
              <a:rPr lang="en-US" altLang="zh-CN">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管内为均匀场</a:t>
            </a:r>
            <a:r>
              <a:rPr lang="en-US" altLang="zh-CN" sz="240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方向与螺线管轴线平行</a:t>
            </a:r>
            <a:r>
              <a:rPr lang="en-US" altLang="zh-CN" sz="2400">
                <a:latin typeface="Times New Roman" panose="02020603050405020304" pitchFamily="18" charset="0"/>
                <a:ea typeface="宋体" panose="02010600030101010101" pitchFamily="2" charset="-122"/>
              </a:rPr>
              <a:t>.    </a:t>
            </a:r>
            <a:r>
              <a:rPr lang="en-US" altLang="zh-CN">
                <a:latin typeface="Times New Roman" panose="02020603050405020304" pitchFamily="18" charset="0"/>
                <a:ea typeface="宋体" panose="02010600030101010101" pitchFamily="2" charset="-122"/>
              </a:rPr>
              <a:t> </a:t>
            </a:r>
            <a:endParaRPr lang="en-US" altLang="zh-CN">
              <a:latin typeface="Times New Roman" panose="02020603050405020304" pitchFamily="18" charset="0"/>
              <a:ea typeface="宋体" panose="02010600030101010101" pitchFamily="2" charset="-122"/>
            </a:endParaRPr>
          </a:p>
        </p:txBody>
      </p:sp>
      <p:grpSp>
        <p:nvGrpSpPr>
          <p:cNvPr id="259084" name="Group 725"/>
          <p:cNvGrpSpPr/>
          <p:nvPr/>
        </p:nvGrpSpPr>
        <p:grpSpPr>
          <a:xfrm>
            <a:off x="5051425" y="1646238"/>
            <a:ext cx="3810000" cy="539750"/>
            <a:chOff x="1377" y="2387"/>
            <a:chExt cx="2400" cy="340"/>
          </a:xfrm>
        </p:grpSpPr>
        <p:sp>
          <p:nvSpPr>
            <p:cNvPr id="103532" name="Line 710"/>
            <p:cNvSpPr/>
            <p:nvPr/>
          </p:nvSpPr>
          <p:spPr>
            <a:xfrm>
              <a:off x="1377" y="2387"/>
              <a:ext cx="2256" cy="0"/>
            </a:xfrm>
            <a:prstGeom prst="line">
              <a:avLst/>
            </a:prstGeom>
            <a:ln w="9525" cap="flat" cmpd="sng">
              <a:solidFill>
                <a:srgbClr val="CC6600"/>
              </a:solidFill>
              <a:prstDash val="solid"/>
              <a:miter/>
              <a:headEnd type="none" w="med" len="med"/>
              <a:tailEnd type="triangle" w="med" len="med"/>
            </a:ln>
          </p:spPr>
        </p:sp>
        <p:sp>
          <p:nvSpPr>
            <p:cNvPr id="103533" name="Line 711"/>
            <p:cNvSpPr/>
            <p:nvPr/>
          </p:nvSpPr>
          <p:spPr>
            <a:xfrm>
              <a:off x="1377" y="2500"/>
              <a:ext cx="2256" cy="0"/>
            </a:xfrm>
            <a:prstGeom prst="line">
              <a:avLst/>
            </a:prstGeom>
            <a:ln w="9525" cap="flat" cmpd="sng">
              <a:solidFill>
                <a:srgbClr val="CC6600"/>
              </a:solidFill>
              <a:prstDash val="solid"/>
              <a:miter/>
              <a:headEnd type="none" w="med" len="med"/>
              <a:tailEnd type="triangle" w="med" len="med"/>
            </a:ln>
          </p:spPr>
        </p:sp>
        <p:sp>
          <p:nvSpPr>
            <p:cNvPr id="103534" name="Line 712"/>
            <p:cNvSpPr/>
            <p:nvPr/>
          </p:nvSpPr>
          <p:spPr>
            <a:xfrm>
              <a:off x="1377" y="2727"/>
              <a:ext cx="2256" cy="0"/>
            </a:xfrm>
            <a:prstGeom prst="line">
              <a:avLst/>
            </a:prstGeom>
            <a:ln w="9525" cap="flat" cmpd="sng">
              <a:solidFill>
                <a:srgbClr val="CC6600"/>
              </a:solidFill>
              <a:prstDash val="solid"/>
              <a:miter/>
              <a:headEnd type="none" w="med" len="med"/>
              <a:tailEnd type="triangle" w="med" len="med"/>
            </a:ln>
          </p:spPr>
        </p:sp>
        <p:graphicFrame>
          <p:nvGraphicFramePr>
            <p:cNvPr id="103535" name="Object 713"/>
            <p:cNvGraphicFramePr/>
            <p:nvPr/>
          </p:nvGraphicFramePr>
          <p:xfrm>
            <a:off x="3585" y="2431"/>
            <a:ext cx="192" cy="256"/>
          </p:xfrm>
          <a:graphic>
            <a:graphicData uri="http://schemas.openxmlformats.org/presentationml/2006/ole">
              <mc:AlternateContent xmlns:mc="http://schemas.openxmlformats.org/markup-compatibility/2006">
                <mc:Choice xmlns:v="urn:schemas-microsoft-com:vml" Requires="v">
                  <p:oleObj spid="_x0000_s3516" name="" r:id="rId1" imgW="152400" imgH="203200" progId="Equation.3">
                    <p:embed/>
                  </p:oleObj>
                </mc:Choice>
                <mc:Fallback>
                  <p:oleObj name="" r:id="rId1" imgW="152400" imgH="203200" progId="Equation.3">
                    <p:embed/>
                    <p:pic>
                      <p:nvPicPr>
                        <p:cNvPr id="0" name="图片 3515"/>
                        <p:cNvPicPr/>
                        <p:nvPr/>
                      </p:nvPicPr>
                      <p:blipFill>
                        <a:blip r:embed="rId2"/>
                        <a:stretch>
                          <a:fillRect/>
                        </a:stretch>
                      </p:blipFill>
                      <p:spPr>
                        <a:xfrm>
                          <a:off x="3585" y="2431"/>
                          <a:ext cx="192" cy="256"/>
                        </a:xfrm>
                        <a:prstGeom prst="rect">
                          <a:avLst/>
                        </a:prstGeom>
                        <a:noFill/>
                        <a:ln w="38100">
                          <a:noFill/>
                          <a:miter/>
                        </a:ln>
                      </p:spPr>
                    </p:pic>
                  </p:oleObj>
                </mc:Fallback>
              </mc:AlternateContent>
            </a:graphicData>
          </a:graphic>
        </p:graphicFrame>
        <p:sp>
          <p:nvSpPr>
            <p:cNvPr id="103536" name="Line 714"/>
            <p:cNvSpPr/>
            <p:nvPr/>
          </p:nvSpPr>
          <p:spPr>
            <a:xfrm>
              <a:off x="1377" y="2614"/>
              <a:ext cx="2256" cy="0"/>
            </a:xfrm>
            <a:prstGeom prst="line">
              <a:avLst/>
            </a:prstGeom>
            <a:ln w="9525" cap="flat" cmpd="sng">
              <a:solidFill>
                <a:srgbClr val="CC6600"/>
              </a:solidFill>
              <a:prstDash val="solid"/>
              <a:miter/>
              <a:headEnd type="none" w="med" len="med"/>
              <a:tailEnd type="triangle" w="med" len="med"/>
            </a:ln>
          </p:spPr>
        </p:sp>
      </p:grpSp>
      <p:sp>
        <p:nvSpPr>
          <p:cNvPr id="228486" name="Text Box 134"/>
          <p:cNvSpPr txBox="1"/>
          <p:nvPr/>
        </p:nvSpPr>
        <p:spPr>
          <a:xfrm>
            <a:off x="260350" y="3430588"/>
            <a:ext cx="3284538" cy="519112"/>
          </a:xfrm>
          <a:prstGeom prst="rect">
            <a:avLst/>
          </a:prstGeom>
          <a:noFill/>
          <a:ln w="25400">
            <a:noFill/>
          </a:ln>
        </p:spPr>
        <p:txBody>
          <a:bodyPr anchor="t">
            <a:spAutoFit/>
          </a:bodyPr>
          <a:p>
            <a:r>
              <a:rPr lang="en-US" altLang="zh-CN" i="1">
                <a:solidFill>
                  <a:srgbClr val="CC0000"/>
                </a:solidFill>
                <a:latin typeface="Times New Roman" panose="02020603050405020304" pitchFamily="18" charset="0"/>
                <a:ea typeface="宋体" panose="02010600030101010101" pitchFamily="2" charset="-122"/>
              </a:rPr>
              <a:t>B</a:t>
            </a:r>
            <a:r>
              <a:rPr lang="zh-CN" altLang="en-US" dirty="0">
                <a:solidFill>
                  <a:srgbClr val="CC0000"/>
                </a:solidFill>
                <a:latin typeface="Times New Roman" panose="02020603050405020304" pitchFamily="18" charset="0"/>
                <a:ea typeface="宋体" panose="02010600030101010101" pitchFamily="2" charset="-122"/>
              </a:rPr>
              <a:t>的大小的计算</a:t>
            </a:r>
            <a:r>
              <a:rPr lang="en-US" altLang="zh-CN">
                <a:solidFill>
                  <a:srgbClr val="CC0000"/>
                </a:solidFill>
                <a:latin typeface="Times New Roman" panose="02020603050405020304" pitchFamily="18" charset="0"/>
                <a:ea typeface="宋体" panose="02010600030101010101" pitchFamily="2" charset="-122"/>
              </a:rPr>
              <a:t>:</a:t>
            </a:r>
            <a:endParaRPr lang="en-US" altLang="zh-CN">
              <a:solidFill>
                <a:srgbClr val="CC0000"/>
              </a:solidFill>
              <a:latin typeface="Times New Roman" panose="02020603050405020304" pitchFamily="18" charset="0"/>
              <a:ea typeface="宋体" panose="02010600030101010101" pitchFamily="2" charset="-122"/>
            </a:endParaRPr>
          </a:p>
        </p:txBody>
      </p:sp>
      <p:sp>
        <p:nvSpPr>
          <p:cNvPr id="230238" name="Text Box 862"/>
          <p:cNvSpPr txBox="1"/>
          <p:nvPr/>
        </p:nvSpPr>
        <p:spPr>
          <a:xfrm>
            <a:off x="617538" y="4108450"/>
            <a:ext cx="4357687" cy="519113"/>
          </a:xfrm>
          <a:prstGeom prst="rect">
            <a:avLst/>
          </a:prstGeom>
          <a:noFill/>
          <a:ln w="25400">
            <a:noFill/>
          </a:ln>
        </p:spPr>
        <p:txBody>
          <a:bodyPr anchor="t">
            <a:spAutoFit/>
          </a:bodyPr>
          <a:p>
            <a:pPr>
              <a:buChar char="•"/>
            </a:pPr>
            <a:r>
              <a:rPr lang="zh-CN" altLang="en-US" dirty="0">
                <a:latin typeface="Times New Roman" panose="02020603050405020304" pitchFamily="18" charset="0"/>
                <a:ea typeface="宋体" panose="02010600030101010101" pitchFamily="2" charset="-122"/>
              </a:rPr>
              <a:t>作矩形环路</a:t>
            </a:r>
            <a:r>
              <a:rPr lang="en-US" altLang="zh-CN" i="1">
                <a:latin typeface="Times New Roman" panose="02020603050405020304" pitchFamily="18" charset="0"/>
                <a:ea typeface="宋体" panose="02010600030101010101" pitchFamily="2" charset="-122"/>
              </a:rPr>
              <a:t>a b c d,</a:t>
            </a:r>
            <a:r>
              <a:rPr lang="zh-CN" altLang="en-US" dirty="0">
                <a:latin typeface="Times New Roman" panose="02020603050405020304" pitchFamily="18" charset="0"/>
                <a:ea typeface="宋体" panose="02010600030101010101" pitchFamily="2" charset="-122"/>
              </a:rPr>
              <a:t>如图</a:t>
            </a:r>
            <a:endParaRPr lang="zh-CN" altLang="en-US" dirty="0">
              <a:latin typeface="Times New Roman" panose="02020603050405020304" pitchFamily="18" charset="0"/>
              <a:ea typeface="宋体" panose="02010600030101010101" pitchFamily="2" charset="-122"/>
            </a:endParaRPr>
          </a:p>
        </p:txBody>
      </p:sp>
      <p:grpSp>
        <p:nvGrpSpPr>
          <p:cNvPr id="259085" name="Group 726"/>
          <p:cNvGrpSpPr/>
          <p:nvPr/>
        </p:nvGrpSpPr>
        <p:grpSpPr>
          <a:xfrm>
            <a:off x="5969000" y="1924050"/>
            <a:ext cx="1822450" cy="1219200"/>
            <a:chOff x="2064" y="1200"/>
            <a:chExt cx="1148" cy="768"/>
          </a:xfrm>
        </p:grpSpPr>
        <p:sp>
          <p:nvSpPr>
            <p:cNvPr id="103540" name="Rectangle 727"/>
            <p:cNvSpPr/>
            <p:nvPr/>
          </p:nvSpPr>
          <p:spPr>
            <a:xfrm>
              <a:off x="2304" y="1296"/>
              <a:ext cx="720" cy="528"/>
            </a:xfrm>
            <a:prstGeom prst="rect">
              <a:avLst/>
            </a:prstGeom>
            <a:noFill/>
            <a:ln w="38100" cap="flat" cmpd="sng">
              <a:solidFill>
                <a:srgbClr val="3333FF"/>
              </a:solidFill>
              <a:prstDash val="solid"/>
              <a:miter/>
              <a:headEnd type="none" w="med" len="med"/>
              <a:tailEnd type="none" w="med" len="med"/>
            </a:ln>
          </p:spPr>
          <p:txBody>
            <a:bodyPr wrap="none" anchor="ctr"/>
            <a:p>
              <a:endParaRPr lang="zh-CN" altLang="en-US" sz="3200" i="1" dirty="0">
                <a:latin typeface="Times New Roman" panose="02020603050405020304" pitchFamily="18" charset="0"/>
                <a:ea typeface="宋体" panose="02010600030101010101" pitchFamily="2" charset="-122"/>
              </a:endParaRPr>
            </a:p>
          </p:txBody>
        </p:sp>
        <p:sp>
          <p:nvSpPr>
            <p:cNvPr id="103541" name="Text Box 728"/>
            <p:cNvSpPr txBox="1"/>
            <p:nvPr/>
          </p:nvSpPr>
          <p:spPr>
            <a:xfrm>
              <a:off x="2064" y="1209"/>
              <a:ext cx="188" cy="231"/>
            </a:xfrm>
            <a:prstGeom prst="rect">
              <a:avLst/>
            </a:prstGeom>
            <a:noFill/>
            <a:ln w="9525">
              <a:noFill/>
            </a:ln>
          </p:spPr>
          <p:txBody>
            <a:bodyPr wrap="none" anchor="t">
              <a:spAutoFit/>
            </a:bodyPr>
            <a:p>
              <a:pPr eaLnBrk="0" hangingPunct="0"/>
              <a:r>
                <a:rPr lang="en-US" altLang="zh-CN" sz="1800" i="1">
                  <a:latin typeface="Times New Roman" panose="02020603050405020304" pitchFamily="18" charset="0"/>
                  <a:ea typeface="宋体" panose="02010600030101010101" pitchFamily="2" charset="-122"/>
                </a:rPr>
                <a:t>a</a:t>
              </a:r>
              <a:endParaRPr lang="en-US" altLang="zh-CN" sz="1800" i="1">
                <a:latin typeface="Times New Roman" panose="02020603050405020304" pitchFamily="18" charset="0"/>
                <a:ea typeface="宋体" panose="02010600030101010101" pitchFamily="2" charset="-122"/>
              </a:endParaRPr>
            </a:p>
          </p:txBody>
        </p:sp>
        <p:sp>
          <p:nvSpPr>
            <p:cNvPr id="103542" name="Text Box 729"/>
            <p:cNvSpPr txBox="1"/>
            <p:nvPr/>
          </p:nvSpPr>
          <p:spPr>
            <a:xfrm>
              <a:off x="3024" y="1200"/>
              <a:ext cx="188" cy="231"/>
            </a:xfrm>
            <a:prstGeom prst="rect">
              <a:avLst/>
            </a:prstGeom>
            <a:noFill/>
            <a:ln w="9525">
              <a:noFill/>
            </a:ln>
          </p:spPr>
          <p:txBody>
            <a:bodyPr wrap="none" anchor="t">
              <a:spAutoFit/>
            </a:bodyPr>
            <a:p>
              <a:pPr eaLnBrk="0" hangingPunct="0"/>
              <a:r>
                <a:rPr lang="en-US" altLang="zh-CN" sz="1800" i="1">
                  <a:latin typeface="Times New Roman" panose="02020603050405020304" pitchFamily="18" charset="0"/>
                  <a:ea typeface="宋体" panose="02010600030101010101" pitchFamily="2" charset="-122"/>
                </a:rPr>
                <a:t>b</a:t>
              </a:r>
              <a:endParaRPr lang="en-US" altLang="zh-CN" sz="1800" i="1">
                <a:latin typeface="Times New Roman" panose="02020603050405020304" pitchFamily="18" charset="0"/>
                <a:ea typeface="宋体" panose="02010600030101010101" pitchFamily="2" charset="-122"/>
              </a:endParaRPr>
            </a:p>
          </p:txBody>
        </p:sp>
        <p:sp>
          <p:nvSpPr>
            <p:cNvPr id="103543" name="Text Box 730"/>
            <p:cNvSpPr txBox="1"/>
            <p:nvPr/>
          </p:nvSpPr>
          <p:spPr>
            <a:xfrm>
              <a:off x="3024" y="1737"/>
              <a:ext cx="180" cy="231"/>
            </a:xfrm>
            <a:prstGeom prst="rect">
              <a:avLst/>
            </a:prstGeom>
            <a:noFill/>
            <a:ln w="9525">
              <a:noFill/>
            </a:ln>
          </p:spPr>
          <p:txBody>
            <a:bodyPr wrap="none" anchor="t">
              <a:spAutoFit/>
            </a:bodyPr>
            <a:p>
              <a:pPr eaLnBrk="0" hangingPunct="0"/>
              <a:r>
                <a:rPr lang="en-US" altLang="zh-CN" sz="1800" i="1">
                  <a:latin typeface="Times New Roman" panose="02020603050405020304" pitchFamily="18" charset="0"/>
                  <a:ea typeface="宋体" panose="02010600030101010101" pitchFamily="2" charset="-122"/>
                </a:rPr>
                <a:t>c</a:t>
              </a:r>
              <a:endParaRPr lang="en-US" altLang="zh-CN" sz="1800" i="1">
                <a:latin typeface="Times New Roman" panose="02020603050405020304" pitchFamily="18" charset="0"/>
                <a:ea typeface="宋体" panose="02010600030101010101" pitchFamily="2" charset="-122"/>
              </a:endParaRPr>
            </a:p>
          </p:txBody>
        </p:sp>
        <p:sp>
          <p:nvSpPr>
            <p:cNvPr id="103544" name="Text Box 731"/>
            <p:cNvSpPr txBox="1"/>
            <p:nvPr/>
          </p:nvSpPr>
          <p:spPr>
            <a:xfrm>
              <a:off x="2112" y="1728"/>
              <a:ext cx="188" cy="231"/>
            </a:xfrm>
            <a:prstGeom prst="rect">
              <a:avLst/>
            </a:prstGeom>
            <a:noFill/>
            <a:ln w="9525">
              <a:noFill/>
            </a:ln>
          </p:spPr>
          <p:txBody>
            <a:bodyPr wrap="none" anchor="t">
              <a:spAutoFit/>
            </a:bodyPr>
            <a:p>
              <a:pPr eaLnBrk="0" hangingPunct="0"/>
              <a:r>
                <a:rPr lang="en-US" altLang="zh-CN" sz="1800" i="1">
                  <a:latin typeface="Times New Roman" panose="02020603050405020304" pitchFamily="18" charset="0"/>
                  <a:ea typeface="宋体" panose="02010600030101010101" pitchFamily="2" charset="-122"/>
                </a:rPr>
                <a:t>d</a:t>
              </a:r>
              <a:endParaRPr lang="en-US" altLang="zh-CN" sz="1800" i="1">
                <a:latin typeface="Times New Roman" panose="02020603050405020304" pitchFamily="18" charset="0"/>
                <a:ea typeface="宋体" panose="02010600030101010101" pitchFamily="2" charset="-122"/>
              </a:endParaRPr>
            </a:p>
          </p:txBody>
        </p:sp>
        <p:sp>
          <p:nvSpPr>
            <p:cNvPr id="103545" name="Line 732"/>
            <p:cNvSpPr/>
            <p:nvPr/>
          </p:nvSpPr>
          <p:spPr>
            <a:xfrm>
              <a:off x="2544" y="1296"/>
              <a:ext cx="384" cy="0"/>
            </a:xfrm>
            <a:prstGeom prst="line">
              <a:avLst/>
            </a:prstGeom>
            <a:ln w="38100" cap="flat" cmpd="sng">
              <a:solidFill>
                <a:srgbClr val="FF0000"/>
              </a:solidFill>
              <a:prstDash val="solid"/>
              <a:miter/>
              <a:headEnd type="none" w="med" len="med"/>
              <a:tailEnd type="triangle" w="med" len="med"/>
            </a:ln>
          </p:spPr>
        </p:sp>
        <p:sp>
          <p:nvSpPr>
            <p:cNvPr id="103546" name="Line 733"/>
            <p:cNvSpPr/>
            <p:nvPr/>
          </p:nvSpPr>
          <p:spPr>
            <a:xfrm flipH="1">
              <a:off x="2448" y="1824"/>
              <a:ext cx="336" cy="0"/>
            </a:xfrm>
            <a:prstGeom prst="line">
              <a:avLst/>
            </a:prstGeom>
            <a:ln w="38100" cap="flat" cmpd="sng">
              <a:solidFill>
                <a:srgbClr val="FF0000"/>
              </a:solidFill>
              <a:prstDash val="solid"/>
              <a:miter/>
              <a:headEnd type="none" w="med" len="med"/>
              <a:tailEnd type="triangle" w="med" len="med"/>
            </a:ln>
          </p:spPr>
        </p:sp>
      </p:grpSp>
      <p:graphicFrame>
        <p:nvGraphicFramePr>
          <p:cNvPr id="259196" name="Object 864"/>
          <p:cNvGraphicFramePr/>
          <p:nvPr/>
        </p:nvGraphicFramePr>
        <p:xfrm>
          <a:off x="1563688" y="4740275"/>
          <a:ext cx="5270500" cy="755650"/>
        </p:xfrm>
        <a:graphic>
          <a:graphicData uri="http://schemas.openxmlformats.org/presentationml/2006/ole">
            <mc:AlternateContent xmlns:mc="http://schemas.openxmlformats.org/markup-compatibility/2006">
              <mc:Choice xmlns:v="urn:schemas-microsoft-com:vml" Requires="v">
                <p:oleObj spid="_x0000_s3514" name="" r:id="rId3" imgW="2031365" imgH="292100" progId="Equation.3">
                  <p:embed/>
                </p:oleObj>
              </mc:Choice>
              <mc:Fallback>
                <p:oleObj name="" r:id="rId3" imgW="2031365" imgH="292100" progId="Equation.3">
                  <p:embed/>
                  <p:pic>
                    <p:nvPicPr>
                      <p:cNvPr id="0" name="图片 3513"/>
                      <p:cNvPicPr/>
                      <p:nvPr/>
                    </p:nvPicPr>
                    <p:blipFill>
                      <a:blip r:embed="rId4"/>
                      <a:stretch>
                        <a:fillRect/>
                      </a:stretch>
                    </p:blipFill>
                    <p:spPr>
                      <a:xfrm>
                        <a:off x="1563688" y="4740275"/>
                        <a:ext cx="5270500" cy="755650"/>
                      </a:xfrm>
                      <a:prstGeom prst="rect">
                        <a:avLst/>
                      </a:prstGeom>
                      <a:noFill/>
                      <a:ln w="38100">
                        <a:noFill/>
                        <a:miter/>
                      </a:ln>
                    </p:spPr>
                  </p:pic>
                </p:oleObj>
              </mc:Fallback>
            </mc:AlternateContent>
          </a:graphicData>
        </a:graphic>
      </p:graphicFrame>
      <p:graphicFrame>
        <p:nvGraphicFramePr>
          <p:cNvPr id="259197" name="Object 863"/>
          <p:cNvGraphicFramePr/>
          <p:nvPr/>
        </p:nvGraphicFramePr>
        <p:xfrm>
          <a:off x="1157288" y="5648325"/>
          <a:ext cx="1435100" cy="568325"/>
        </p:xfrm>
        <a:graphic>
          <a:graphicData uri="http://schemas.openxmlformats.org/presentationml/2006/ole">
            <mc:AlternateContent xmlns:mc="http://schemas.openxmlformats.org/markup-compatibility/2006">
              <mc:Choice xmlns:v="urn:schemas-microsoft-com:vml" Requires="v">
                <p:oleObj spid="_x0000_s3515" name="" r:id="rId5" imgW="609600" imgH="241300" progId="Equation.3">
                  <p:embed/>
                </p:oleObj>
              </mc:Choice>
              <mc:Fallback>
                <p:oleObj name="" r:id="rId5" imgW="609600" imgH="241300" progId="Equation.3">
                  <p:embed/>
                  <p:pic>
                    <p:nvPicPr>
                      <p:cNvPr id="0" name="图片 3514"/>
                      <p:cNvPicPr/>
                      <p:nvPr/>
                    </p:nvPicPr>
                    <p:blipFill>
                      <a:blip r:embed="rId6"/>
                      <a:stretch>
                        <a:fillRect/>
                      </a:stretch>
                    </p:blipFill>
                    <p:spPr>
                      <a:xfrm>
                        <a:off x="1157288" y="5648325"/>
                        <a:ext cx="1435100" cy="568325"/>
                      </a:xfrm>
                      <a:prstGeom prst="rect">
                        <a:avLst/>
                      </a:prstGeom>
                      <a:noFill/>
                      <a:ln w="38100">
                        <a:noFill/>
                        <a:miter/>
                      </a:ln>
                    </p:spPr>
                  </p:pic>
                </p:oleObj>
              </mc:Fallback>
            </mc:AlternateContent>
          </a:graphicData>
        </a:graphic>
      </p:graphicFrame>
      <p:graphicFrame>
        <p:nvGraphicFramePr>
          <p:cNvPr id="259198" name="Object 865"/>
          <p:cNvGraphicFramePr/>
          <p:nvPr/>
        </p:nvGraphicFramePr>
        <p:xfrm>
          <a:off x="2998788" y="5659438"/>
          <a:ext cx="2452687" cy="608012"/>
        </p:xfrm>
        <a:graphic>
          <a:graphicData uri="http://schemas.openxmlformats.org/presentationml/2006/ole">
            <mc:AlternateContent xmlns:mc="http://schemas.openxmlformats.org/markup-compatibility/2006">
              <mc:Choice xmlns:v="urn:schemas-microsoft-com:vml" Requires="v">
                <p:oleObj spid="_x0000_s3517" name="" r:id="rId7" imgW="977265" imgH="241300" progId="Equation.3">
                  <p:embed/>
                </p:oleObj>
              </mc:Choice>
              <mc:Fallback>
                <p:oleObj name="" r:id="rId7" imgW="977265" imgH="241300" progId="Equation.3">
                  <p:embed/>
                  <p:pic>
                    <p:nvPicPr>
                      <p:cNvPr id="0" name="图片 3516"/>
                      <p:cNvPicPr/>
                      <p:nvPr/>
                    </p:nvPicPr>
                    <p:blipFill>
                      <a:blip r:embed="rId8"/>
                      <a:stretch>
                        <a:fillRect/>
                      </a:stretch>
                    </p:blipFill>
                    <p:spPr>
                      <a:xfrm>
                        <a:off x="2998788" y="5659438"/>
                        <a:ext cx="2452687" cy="608012"/>
                      </a:xfrm>
                      <a:prstGeom prst="rect">
                        <a:avLst/>
                      </a:prstGeom>
                      <a:noFill/>
                      <a:ln w="38100">
                        <a:noFill/>
                        <a:miter/>
                      </a:ln>
                    </p:spPr>
                  </p:pic>
                </p:oleObj>
              </mc:Fallback>
            </mc:AlternateContent>
          </a:graphicData>
        </a:graphic>
      </p:graphicFrame>
      <p:sp>
        <p:nvSpPr>
          <p:cNvPr id="103550" name="灯片编号占位符 3"/>
          <p:cNvSpPr>
            <a:spLocks noGrp="1"/>
          </p:cNvSpPr>
          <p:nvPr>
            <p:ph type="sldNum" sz="quarter" idx="12"/>
          </p:nvPr>
        </p:nvSpPr>
        <p:spPr/>
        <p:txBody>
          <a:bodyPr wrap="square" lIns="91440" tIns="45720" rIns="91440" bIns="45720" anchor="t"/>
          <a:p>
            <a:pPr algn="r"/>
            <a:fld id="{9A0DB2DC-4C9A-4742-B13C-FB6460FD3503}" type="slidenum">
              <a:rPr lang="zh-CN" altLang="en-US" sz="1400" b="0" dirty="0"/>
            </a:fld>
            <a:endParaRPr lang="zh-CN" altLang="en-US" sz="1400" b="0" dirty="0"/>
          </a:p>
        </p:txBody>
      </p:sp>
      <p:sp>
        <p:nvSpPr>
          <p:cNvPr id="95360" name="矩形 95359"/>
          <p:cNvSpPr/>
          <p:nvPr/>
        </p:nvSpPr>
        <p:spPr>
          <a:xfrm>
            <a:off x="260350" y="2606675"/>
            <a:ext cx="3930650" cy="522288"/>
          </a:xfrm>
          <a:prstGeom prst="rect">
            <a:avLst/>
          </a:prstGeom>
          <a:noFill/>
          <a:ln w="9525">
            <a:noFill/>
          </a:ln>
        </p:spPr>
        <p:txBody>
          <a:bodyPr wrap="none" anchor="t">
            <a:spAutoFit/>
          </a:bodyPr>
          <a:p>
            <a:r>
              <a:rPr lang="en-US" altLang="zh-CN" dirty="0">
                <a:latin typeface="Arial" panose="020B0604020202020204" pitchFamily="34" charset="0"/>
                <a:ea typeface="宋体" panose="02010600030101010101" pitchFamily="2" charset="-122"/>
              </a:rPr>
              <a:t>   </a:t>
            </a:r>
            <a:r>
              <a:rPr lang="zh-CN" altLang="en-US" sz="2400" dirty="0">
                <a:latin typeface="Arial" panose="020B0604020202020204" pitchFamily="34" charset="0"/>
                <a:ea typeface="宋体" panose="02010600030101010101" pitchFamily="2" charset="-122"/>
              </a:rPr>
              <a:t>管外，磁场强度忽略不计</a:t>
            </a:r>
            <a:r>
              <a:rPr lang="en-US" altLang="zh-CN" sz="2400">
                <a:latin typeface="Arial" panose="020B0604020202020204" pitchFamily="34" charset="0"/>
                <a:ea typeface="宋体" panose="02010600030101010101" pitchFamily="2" charset="-122"/>
              </a:rPr>
              <a:t>.</a:t>
            </a:r>
            <a:endParaRPr lang="en-US" altLang="zh-CN" sz="24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9074"/>
                                        </p:tgtEl>
                                        <p:attrNameLst>
                                          <p:attrName>style.visibility</p:attrName>
                                        </p:attrNameLst>
                                      </p:cBhvr>
                                      <p:to>
                                        <p:strVal val="visible"/>
                                      </p:to>
                                    </p:set>
                                    <p:animEffect transition="in" filter="wipe(left)">
                                      <p:cBhvr>
                                        <p:cTn id="7" dur="500"/>
                                        <p:tgtEl>
                                          <p:spTgt spid="259074"/>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000000"/>
                                          </p:val>
                                        </p:tav>
                                        <p:tav tm="100000">
                                          <p:val>
                                            <p:strVal val="#ppt_w"/>
                                          </p:val>
                                        </p:tav>
                                      </p:tavLst>
                                    </p:anim>
                                    <p:anim calcmode="lin" valueType="num">
                                      <p:cBhvr>
                                        <p:cTn id="13" dur="500" fill="hold"/>
                                        <p:tgtEl>
                                          <p:spTgt spid="2"/>
                                        </p:tgtEl>
                                        <p:attrNameLst>
                                          <p:attrName>ppt_h</p:attrName>
                                        </p:attrNameLst>
                                      </p:cBhvr>
                                      <p:tavLst>
                                        <p:tav tm="0">
                                          <p:val>
                                            <p:fltVal val="0.00000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26422"/>
                                        </p:tgtEl>
                                        <p:attrNameLst>
                                          <p:attrName>style.visibility</p:attrName>
                                        </p:attrNameLst>
                                      </p:cBhvr>
                                      <p:to>
                                        <p:strVal val="visible"/>
                                      </p:to>
                                    </p:set>
                                    <p:animEffect transition="in" filter="wipe(left)">
                                      <p:cBhvr>
                                        <p:cTn id="18" dur="500"/>
                                        <p:tgtEl>
                                          <p:spTgt spid="22642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59084"/>
                                        </p:tgtEl>
                                        <p:attrNameLst>
                                          <p:attrName>style.visibility</p:attrName>
                                        </p:attrNameLst>
                                      </p:cBhvr>
                                      <p:to>
                                        <p:strVal val="visible"/>
                                      </p:to>
                                    </p:set>
                                    <p:animEffect transition="in" filter="wipe(left)">
                                      <p:cBhvr>
                                        <p:cTn id="23" dur="500"/>
                                        <p:tgtEl>
                                          <p:spTgt spid="25908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95338"/>
                                        </p:tgtEl>
                                        <p:attrNameLst>
                                          <p:attrName>style.visibility</p:attrName>
                                        </p:attrNameLst>
                                      </p:cBhvr>
                                      <p:to>
                                        <p:strVal val="visible"/>
                                      </p:to>
                                    </p:set>
                                    <p:animEffect transition="in" filter="wipe(left)">
                                      <p:cBhvr>
                                        <p:cTn id="28" dur="500"/>
                                        <p:tgtEl>
                                          <p:spTgt spid="95338"/>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95360"/>
                                        </p:tgtEl>
                                        <p:attrNameLst>
                                          <p:attrName>style.visibility</p:attrName>
                                        </p:attrNameLst>
                                      </p:cBhvr>
                                      <p:to>
                                        <p:strVal val="visible"/>
                                      </p:to>
                                    </p:set>
                                    <p:animEffect transition="in" filter="blinds(horizontal)">
                                      <p:cBhvr>
                                        <p:cTn id="33" dur="500"/>
                                        <p:tgtEl>
                                          <p:spTgt spid="9536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28486"/>
                                        </p:tgtEl>
                                        <p:attrNameLst>
                                          <p:attrName>style.visibility</p:attrName>
                                        </p:attrNameLst>
                                      </p:cBhvr>
                                      <p:to>
                                        <p:strVal val="visible"/>
                                      </p:to>
                                    </p:set>
                                    <p:animEffect transition="in" filter="wipe(left)">
                                      <p:cBhvr>
                                        <p:cTn id="38" dur="500"/>
                                        <p:tgtEl>
                                          <p:spTgt spid="22848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30238"/>
                                        </p:tgtEl>
                                        <p:attrNameLst>
                                          <p:attrName>style.visibility</p:attrName>
                                        </p:attrNameLst>
                                      </p:cBhvr>
                                      <p:to>
                                        <p:strVal val="visible"/>
                                      </p:to>
                                    </p:set>
                                    <p:animEffect transition="in" filter="wipe(left)">
                                      <p:cBhvr>
                                        <p:cTn id="43" dur="500"/>
                                        <p:tgtEl>
                                          <p:spTgt spid="230238"/>
                                        </p:tgtEl>
                                      </p:cBhvr>
                                    </p:animEffect>
                                  </p:childTnLst>
                                </p:cTn>
                              </p:par>
                            </p:childTnLst>
                          </p:cTn>
                        </p:par>
                      </p:childTnLst>
                    </p:cTn>
                  </p:par>
                  <p:par>
                    <p:cTn id="44" fill="hold">
                      <p:stCondLst>
                        <p:cond delay="indefinite"/>
                      </p:stCondLst>
                      <p:childTnLst>
                        <p:par>
                          <p:cTn id="45" fill="hold">
                            <p:stCondLst>
                              <p:cond delay="0"/>
                            </p:stCondLst>
                            <p:childTnLst>
                              <p:par>
                                <p:cTn id="46" presetID="23" presetClass="entr" presetSubtype="288" fill="hold" nodeType="clickEffect">
                                  <p:stCondLst>
                                    <p:cond delay="0"/>
                                  </p:stCondLst>
                                  <p:childTnLst>
                                    <p:set>
                                      <p:cBhvr>
                                        <p:cTn id="47" dur="1" fill="hold">
                                          <p:stCondLst>
                                            <p:cond delay="0"/>
                                          </p:stCondLst>
                                        </p:cTn>
                                        <p:tgtEl>
                                          <p:spTgt spid="259085"/>
                                        </p:tgtEl>
                                        <p:attrNameLst>
                                          <p:attrName>style.visibility</p:attrName>
                                        </p:attrNameLst>
                                      </p:cBhvr>
                                      <p:to>
                                        <p:strVal val="visible"/>
                                      </p:to>
                                    </p:set>
                                    <p:anim calcmode="lin" valueType="num">
                                      <p:cBhvr>
                                        <p:cTn id="48" dur="500" fill="hold"/>
                                        <p:tgtEl>
                                          <p:spTgt spid="259085"/>
                                        </p:tgtEl>
                                        <p:attrNameLst>
                                          <p:attrName>ppt_w</p:attrName>
                                        </p:attrNameLst>
                                      </p:cBhvr>
                                      <p:tavLst>
                                        <p:tav tm="0">
                                          <p:val>
                                            <p:strVal val="4/3*#ppt_w"/>
                                          </p:val>
                                        </p:tav>
                                        <p:tav tm="100000">
                                          <p:val>
                                            <p:strVal val="#ppt_w"/>
                                          </p:val>
                                        </p:tav>
                                      </p:tavLst>
                                    </p:anim>
                                    <p:anim calcmode="lin" valueType="num">
                                      <p:cBhvr>
                                        <p:cTn id="49" dur="500" fill="hold"/>
                                        <p:tgtEl>
                                          <p:spTgt spid="259085"/>
                                        </p:tgtEl>
                                        <p:attrNameLst>
                                          <p:attrName>ppt_h</p:attrName>
                                        </p:attrNameLst>
                                      </p:cBhvr>
                                      <p:tavLst>
                                        <p:tav tm="0">
                                          <p:val>
                                            <p:strVal val="4/3*#ppt_h"/>
                                          </p:val>
                                        </p:tav>
                                        <p:tav tm="100000">
                                          <p:val>
                                            <p:strVal val="#ppt_h"/>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259196"/>
                                        </p:tgtEl>
                                        <p:attrNameLst>
                                          <p:attrName>style.visibility</p:attrName>
                                        </p:attrNameLst>
                                      </p:cBhvr>
                                      <p:to>
                                        <p:strVal val="visible"/>
                                      </p:to>
                                    </p:set>
                                    <p:animEffect transition="in" filter="wipe(left)">
                                      <p:cBhvr>
                                        <p:cTn id="54" dur="500"/>
                                        <p:tgtEl>
                                          <p:spTgt spid="259196"/>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259197"/>
                                        </p:tgtEl>
                                        <p:attrNameLst>
                                          <p:attrName>style.visibility</p:attrName>
                                        </p:attrNameLst>
                                      </p:cBhvr>
                                      <p:to>
                                        <p:strVal val="visible"/>
                                      </p:to>
                                    </p:set>
                                    <p:animEffect transition="in" filter="wipe(left)">
                                      <p:cBhvr>
                                        <p:cTn id="59" dur="500"/>
                                        <p:tgtEl>
                                          <p:spTgt spid="25919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259198"/>
                                        </p:tgtEl>
                                        <p:attrNameLst>
                                          <p:attrName>style.visibility</p:attrName>
                                        </p:attrNameLst>
                                      </p:cBhvr>
                                      <p:to>
                                        <p:strVal val="visible"/>
                                      </p:to>
                                    </p:set>
                                    <p:animEffect transition="in" filter="wipe(left)">
                                      <p:cBhvr>
                                        <p:cTn id="64" dur="500"/>
                                        <p:tgtEl>
                                          <p:spTgt spid="259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074" grpId="0"/>
      <p:bldP spid="226422" grpId="0"/>
      <p:bldP spid="95338" grpId="0"/>
      <p:bldP spid="228486" grpId="0"/>
      <p:bldP spid="230238" grpId="0"/>
      <p:bldP spid="9536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0098" name="文本框 260097"/>
          <p:cNvSpPr txBox="1"/>
          <p:nvPr/>
        </p:nvSpPr>
        <p:spPr>
          <a:xfrm>
            <a:off x="177800" y="41275"/>
            <a:ext cx="5864225" cy="1006475"/>
          </a:xfrm>
          <a:prstGeom prst="rect">
            <a:avLst/>
          </a:prstGeom>
          <a:noFill/>
          <a:ln w="12700">
            <a:noFill/>
          </a:ln>
        </p:spPr>
        <p:txBody>
          <a:bodyPr anchor="t">
            <a:spAutoFit/>
          </a:bodyPr>
          <a:p>
            <a:pPr eaLnBrk="0" hangingPunct="0"/>
            <a:r>
              <a:rPr lang="en-US" altLang="zh-CN" sz="3200">
                <a:solidFill>
                  <a:srgbClr val="0000FF"/>
                </a:solidFill>
                <a:latin typeface="Times New Roman" panose="02020603050405020304" pitchFamily="18" charset="0"/>
                <a:ea typeface="宋体" panose="02010600030101010101" pitchFamily="2" charset="-122"/>
              </a:rPr>
              <a:t>3.</a:t>
            </a:r>
            <a:r>
              <a:rPr lang="zh-CN" altLang="en-US" dirty="0">
                <a:solidFill>
                  <a:srgbClr val="0000FF"/>
                </a:solidFill>
                <a:latin typeface="Times New Roman" panose="02020603050405020304" pitchFamily="18" charset="0"/>
                <a:ea typeface="宋体" panose="02010600030101010101" pitchFamily="2" charset="-122"/>
              </a:rPr>
              <a:t>载流环形螺线管内的磁场分布</a:t>
            </a:r>
            <a:endParaRPr lang="zh-CN" altLang="en-US" dirty="0">
              <a:solidFill>
                <a:srgbClr val="0000FF"/>
              </a:solidFill>
              <a:latin typeface="Times New Roman" panose="02020603050405020304" pitchFamily="18" charset="0"/>
              <a:ea typeface="宋体" panose="02010600030101010101" pitchFamily="2" charset="-122"/>
            </a:endParaRPr>
          </a:p>
          <a:p>
            <a:r>
              <a:rPr lang="zh-CN" altLang="en-US" dirty="0">
                <a:latin typeface="Times New Roman" panose="02020603050405020304" pitchFamily="18" charset="0"/>
                <a:ea typeface="宋体" panose="02010600030101010101" pitchFamily="2" charset="-122"/>
              </a:rPr>
              <a:t>       已知：</a:t>
            </a:r>
            <a:r>
              <a:rPr lang="en-US" altLang="zh-CN" i="1">
                <a:latin typeface="Times New Roman" panose="02020603050405020304" pitchFamily="18" charset="0"/>
                <a:ea typeface="宋体" panose="02010600030101010101" pitchFamily="2" charset="-122"/>
              </a:rPr>
              <a:t>I </a:t>
            </a:r>
            <a:r>
              <a:rPr lang="zh-CN" altLang="en-US" i="1" dirty="0">
                <a:latin typeface="Times New Roman" panose="02020603050405020304" pitchFamily="18" charset="0"/>
                <a:ea typeface="宋体" panose="02010600030101010101" pitchFamily="2" charset="-122"/>
              </a:rPr>
              <a:t>、</a:t>
            </a:r>
            <a:r>
              <a:rPr lang="en-US" altLang="zh-CN" i="1">
                <a:latin typeface="Times New Roman" panose="02020603050405020304" pitchFamily="18" charset="0"/>
                <a:ea typeface="宋体" panose="02010600030101010101" pitchFamily="2" charset="-122"/>
              </a:rPr>
              <a:t>R</a:t>
            </a:r>
            <a:r>
              <a:rPr lang="en-US" altLang="zh-CN" baseline="-25000">
                <a:latin typeface="Times New Roman" panose="02020603050405020304" pitchFamily="18" charset="0"/>
                <a:ea typeface="宋体" panose="02010600030101010101" pitchFamily="2" charset="-122"/>
              </a:rPr>
              <a:t>1</a:t>
            </a:r>
            <a:r>
              <a:rPr lang="zh-CN" altLang="en-US" i="1" dirty="0">
                <a:latin typeface="Times New Roman" panose="02020603050405020304" pitchFamily="18" charset="0"/>
                <a:ea typeface="宋体" panose="02010600030101010101" pitchFamily="2" charset="-122"/>
              </a:rPr>
              <a:t>、</a:t>
            </a:r>
            <a:r>
              <a:rPr lang="en-US" altLang="zh-CN" i="1">
                <a:latin typeface="Times New Roman" panose="02020603050405020304" pitchFamily="18" charset="0"/>
                <a:ea typeface="宋体" panose="02010600030101010101" pitchFamily="2" charset="-122"/>
              </a:rPr>
              <a:t>R</a:t>
            </a:r>
            <a:r>
              <a:rPr lang="en-US" altLang="zh-CN" baseline="-25000">
                <a:latin typeface="Times New Roman" panose="02020603050405020304" pitchFamily="18" charset="0"/>
                <a:ea typeface="宋体" panose="02010600030101010101" pitchFamily="2" charset="-122"/>
              </a:rPr>
              <a:t>2</a:t>
            </a:r>
            <a:r>
              <a:rPr lang="en-US" altLang="zh-CN" i="1">
                <a:latin typeface="Times New Roman" panose="02020603050405020304" pitchFamily="18" charset="0"/>
                <a:ea typeface="宋体" panose="02010600030101010101" pitchFamily="2" charset="-122"/>
              </a:rPr>
              <a:t>,</a:t>
            </a:r>
            <a:r>
              <a:rPr lang="en-US" altLang="zh-CN">
                <a:latin typeface="Times New Roman" panose="02020603050405020304" pitchFamily="18" charset="0"/>
                <a:ea typeface="宋体" panose="02010600030101010101" pitchFamily="2" charset="-122"/>
              </a:rPr>
              <a:t> </a:t>
            </a:r>
            <a:r>
              <a:rPr lang="en-US" altLang="zh-CN" i="1">
                <a:latin typeface="Times New Roman" panose="02020603050405020304" pitchFamily="18" charset="0"/>
                <a:ea typeface="宋体" panose="02010600030101010101" pitchFamily="2" charset="-122"/>
              </a:rPr>
              <a:t>N</a:t>
            </a:r>
            <a:r>
              <a:rPr lang="zh-CN" altLang="en-US" dirty="0">
                <a:latin typeface="Times New Roman" panose="02020603050405020304" pitchFamily="18" charset="0"/>
                <a:ea typeface="宋体" panose="02010600030101010101" pitchFamily="2" charset="-122"/>
              </a:rPr>
              <a:t>导线总匝数</a:t>
            </a:r>
            <a:endParaRPr lang="zh-CN" altLang="en-US" dirty="0">
              <a:latin typeface="Times New Roman" panose="02020603050405020304" pitchFamily="18" charset="0"/>
              <a:ea typeface="宋体" panose="02010600030101010101" pitchFamily="2" charset="-122"/>
            </a:endParaRPr>
          </a:p>
        </p:txBody>
      </p:sp>
      <p:pic>
        <p:nvPicPr>
          <p:cNvPr id="260099" name="图片 260098" descr="E:/方正转word课程/大学物理·统编（匡乐满）/2/1022.tif"/>
          <p:cNvPicPr>
            <a:picLocks noChangeAspect="1"/>
          </p:cNvPicPr>
          <p:nvPr/>
        </p:nvPicPr>
        <p:blipFill>
          <a:blip r:embed="rId1" r:link="rId2"/>
          <a:srcRect t="10361" r="62129" b="1352"/>
          <a:stretch>
            <a:fillRect/>
          </a:stretch>
        </p:blipFill>
        <p:spPr>
          <a:xfrm>
            <a:off x="6010275" y="646113"/>
            <a:ext cx="2532063" cy="2425700"/>
          </a:xfrm>
          <a:prstGeom prst="rect">
            <a:avLst/>
          </a:prstGeom>
          <a:noFill/>
          <a:ln w="9525">
            <a:noFill/>
          </a:ln>
        </p:spPr>
      </p:pic>
      <p:sp>
        <p:nvSpPr>
          <p:cNvPr id="260100" name="文本框 260099"/>
          <p:cNvSpPr txBox="1"/>
          <p:nvPr/>
        </p:nvSpPr>
        <p:spPr>
          <a:xfrm>
            <a:off x="354013" y="1019175"/>
            <a:ext cx="1970087" cy="519113"/>
          </a:xfrm>
          <a:prstGeom prst="rect">
            <a:avLst/>
          </a:prstGeom>
          <a:noFill/>
          <a:ln w="12700">
            <a:noFill/>
          </a:ln>
        </p:spPr>
        <p:txBody>
          <a:bodyPr wrap="none" anchor="t">
            <a:spAutoFit/>
          </a:bodyPr>
          <a:p>
            <a:pPr>
              <a:buClr>
                <a:srgbClr val="FF0066"/>
              </a:buClr>
              <a:buSzPct val="150000"/>
            </a:pPr>
            <a:r>
              <a:rPr lang="zh-CN" altLang="en-US" dirty="0">
                <a:solidFill>
                  <a:srgbClr val="CC0000"/>
                </a:solidFill>
                <a:latin typeface="Times New Roman" panose="02020603050405020304" pitchFamily="18" charset="0"/>
                <a:ea typeface="宋体" panose="02010600030101010101" pitchFamily="2" charset="-122"/>
              </a:rPr>
              <a:t>分析对称性</a:t>
            </a:r>
            <a:endParaRPr lang="zh-CN" altLang="en-US" dirty="0">
              <a:solidFill>
                <a:srgbClr val="CC0000"/>
              </a:solidFill>
              <a:latin typeface="Times New Roman" panose="02020603050405020304" pitchFamily="18" charset="0"/>
              <a:ea typeface="宋体" panose="02010600030101010101" pitchFamily="2" charset="-122"/>
            </a:endParaRPr>
          </a:p>
        </p:txBody>
      </p:sp>
      <p:sp>
        <p:nvSpPr>
          <p:cNvPr id="260101" name="文本框 260100"/>
          <p:cNvSpPr txBox="1"/>
          <p:nvPr/>
        </p:nvSpPr>
        <p:spPr>
          <a:xfrm>
            <a:off x="1582738" y="1443038"/>
            <a:ext cx="2684462" cy="519112"/>
          </a:xfrm>
          <a:prstGeom prst="rect">
            <a:avLst/>
          </a:prstGeom>
          <a:noFill/>
          <a:ln w="38100">
            <a:noFill/>
          </a:ln>
        </p:spPr>
        <p:txBody>
          <a:bodyPr wrap="none" anchor="t">
            <a:spAutoFit/>
          </a:bodyPr>
          <a:p>
            <a:r>
              <a:rPr lang="zh-CN" altLang="en-US" dirty="0">
                <a:latin typeface="Times New Roman" panose="02020603050405020304" pitchFamily="18" charset="0"/>
                <a:ea typeface="宋体" panose="02010600030101010101" pitchFamily="2" charset="-122"/>
              </a:rPr>
              <a:t>磁力线分布如图</a:t>
            </a:r>
            <a:endParaRPr lang="zh-CN" altLang="en-US" dirty="0">
              <a:latin typeface="Times New Roman" panose="02020603050405020304" pitchFamily="18" charset="0"/>
              <a:ea typeface="宋体" panose="02010600030101010101" pitchFamily="2" charset="-122"/>
            </a:endParaRPr>
          </a:p>
        </p:txBody>
      </p:sp>
      <p:sp>
        <p:nvSpPr>
          <p:cNvPr id="260230" name="文本框 260229"/>
          <p:cNvSpPr txBox="1"/>
          <p:nvPr/>
        </p:nvSpPr>
        <p:spPr>
          <a:xfrm>
            <a:off x="476250" y="1987550"/>
            <a:ext cx="2684463" cy="519113"/>
          </a:xfrm>
          <a:prstGeom prst="rect">
            <a:avLst/>
          </a:prstGeom>
          <a:noFill/>
          <a:ln w="38100">
            <a:noFill/>
          </a:ln>
        </p:spPr>
        <p:txBody>
          <a:bodyPr wrap="none" anchor="t">
            <a:spAutoFit/>
          </a:bodyPr>
          <a:p>
            <a:r>
              <a:rPr lang="zh-CN" altLang="en-US" dirty="0">
                <a:solidFill>
                  <a:srgbClr val="CC0000"/>
                </a:solidFill>
                <a:latin typeface="Times New Roman" panose="02020603050405020304" pitchFamily="18" charset="0"/>
                <a:ea typeface="宋体" panose="02010600030101010101" pitchFamily="2" charset="-122"/>
              </a:rPr>
              <a:t>作积分回路</a:t>
            </a:r>
            <a:r>
              <a:rPr lang="zh-CN" altLang="en-US" dirty="0">
                <a:latin typeface="Times New Roman" panose="02020603050405020304" pitchFamily="18" charset="0"/>
                <a:ea typeface="宋体" panose="02010600030101010101" pitchFamily="2" charset="-122"/>
              </a:rPr>
              <a:t>如图</a:t>
            </a:r>
            <a:endParaRPr lang="zh-CN" altLang="en-US" dirty="0">
              <a:latin typeface="Times New Roman" panose="02020603050405020304" pitchFamily="18" charset="0"/>
              <a:ea typeface="宋体" panose="02010600030101010101" pitchFamily="2" charset="-122"/>
            </a:endParaRPr>
          </a:p>
        </p:txBody>
      </p:sp>
      <p:sp>
        <p:nvSpPr>
          <p:cNvPr id="260231" name="文本框 260230"/>
          <p:cNvSpPr txBox="1"/>
          <p:nvPr/>
        </p:nvSpPr>
        <p:spPr>
          <a:xfrm>
            <a:off x="1390650" y="2511425"/>
            <a:ext cx="898525" cy="519113"/>
          </a:xfrm>
          <a:prstGeom prst="rect">
            <a:avLst/>
          </a:prstGeom>
          <a:noFill/>
          <a:ln w="38100">
            <a:noFill/>
          </a:ln>
        </p:spPr>
        <p:txBody>
          <a:bodyPr wrap="none" anchor="t">
            <a:spAutoFit/>
          </a:bodyPr>
          <a:p>
            <a:r>
              <a:rPr lang="zh-CN" altLang="en-US" dirty="0">
                <a:latin typeface="Times New Roman" panose="02020603050405020304" pitchFamily="18" charset="0"/>
                <a:ea typeface="宋体" panose="02010600030101010101" pitchFamily="2" charset="-122"/>
              </a:rPr>
              <a:t>方向</a:t>
            </a:r>
            <a:endParaRPr lang="zh-CN" altLang="en-US" dirty="0">
              <a:latin typeface="Times New Roman" panose="02020603050405020304" pitchFamily="18" charset="0"/>
              <a:ea typeface="宋体" panose="02010600030101010101" pitchFamily="2" charset="-122"/>
            </a:endParaRPr>
          </a:p>
        </p:txBody>
      </p:sp>
      <p:grpSp>
        <p:nvGrpSpPr>
          <p:cNvPr id="31" name="组合 260231"/>
          <p:cNvGrpSpPr/>
          <p:nvPr/>
        </p:nvGrpSpPr>
        <p:grpSpPr>
          <a:xfrm>
            <a:off x="2211388" y="2519363"/>
            <a:ext cx="2373312" cy="519112"/>
            <a:chOff x="1104" y="3600"/>
            <a:chExt cx="1495" cy="327"/>
          </a:xfrm>
        </p:grpSpPr>
        <p:sp>
          <p:nvSpPr>
            <p:cNvPr id="104456" name="右箭头 260232"/>
            <p:cNvSpPr/>
            <p:nvPr/>
          </p:nvSpPr>
          <p:spPr>
            <a:xfrm>
              <a:off x="1104" y="3766"/>
              <a:ext cx="431" cy="49"/>
            </a:xfrm>
            <a:prstGeom prst="rightArrow">
              <a:avLst>
                <a:gd name="adj1" fmla="val 50000"/>
                <a:gd name="adj2" fmla="val 217251"/>
              </a:avLst>
            </a:prstGeom>
            <a:solidFill>
              <a:srgbClr val="FF0066"/>
            </a:solidFill>
            <a:ln w="12700">
              <a:noFill/>
            </a:ln>
          </p:spPr>
          <p:txBody>
            <a:bodyPr anchor="t"/>
            <a:p>
              <a:endParaRPr lang="zh-CN" altLang="en-US" dirty="0">
                <a:latin typeface="Arial" panose="020B0604020202020204" pitchFamily="34" charset="0"/>
                <a:ea typeface="宋体" panose="02010600030101010101" pitchFamily="2" charset="-122"/>
              </a:endParaRPr>
            </a:p>
          </p:txBody>
        </p:sp>
        <p:sp>
          <p:nvSpPr>
            <p:cNvPr id="104457" name="文本框 260233"/>
            <p:cNvSpPr txBox="1"/>
            <p:nvPr/>
          </p:nvSpPr>
          <p:spPr>
            <a:xfrm>
              <a:off x="1584" y="3600"/>
              <a:ext cx="1015" cy="327"/>
            </a:xfrm>
            <a:prstGeom prst="rect">
              <a:avLst/>
            </a:prstGeom>
            <a:noFill/>
            <a:ln w="38100">
              <a:noFill/>
            </a:ln>
          </p:spPr>
          <p:txBody>
            <a:bodyPr wrap="none" anchor="t">
              <a:spAutoFit/>
            </a:bodyPr>
            <a:p>
              <a:r>
                <a:rPr lang="zh-CN" altLang="en-US" dirty="0">
                  <a:latin typeface="Times New Roman" panose="02020603050405020304" pitchFamily="18" charset="0"/>
                  <a:ea typeface="宋体" panose="02010600030101010101" pitchFamily="2" charset="-122"/>
                </a:rPr>
                <a:t>右手螺旋</a:t>
              </a:r>
              <a:endParaRPr lang="zh-CN" altLang="en-US" dirty="0">
                <a:latin typeface="Times New Roman" panose="02020603050405020304" pitchFamily="18" charset="0"/>
                <a:ea typeface="宋体" panose="02010600030101010101" pitchFamily="2" charset="-122"/>
              </a:endParaRPr>
            </a:p>
          </p:txBody>
        </p:sp>
      </p:grpSp>
      <p:sp>
        <p:nvSpPr>
          <p:cNvPr id="260235" name="文本框 260234"/>
          <p:cNvSpPr txBox="1"/>
          <p:nvPr/>
        </p:nvSpPr>
        <p:spPr>
          <a:xfrm>
            <a:off x="446088" y="3032125"/>
            <a:ext cx="1611312" cy="519113"/>
          </a:xfrm>
          <a:prstGeom prst="rect">
            <a:avLst/>
          </a:prstGeom>
          <a:noFill/>
          <a:ln w="12700">
            <a:noFill/>
          </a:ln>
        </p:spPr>
        <p:txBody>
          <a:bodyPr wrap="none" anchor="t">
            <a:spAutoFit/>
          </a:bodyPr>
          <a:p>
            <a:pPr>
              <a:buClr>
                <a:srgbClr val="FF0066"/>
              </a:buClr>
              <a:buSzPct val="150000"/>
            </a:pPr>
            <a:r>
              <a:rPr lang="zh-CN" altLang="en-US" dirty="0">
                <a:solidFill>
                  <a:srgbClr val="CC0000"/>
                </a:solidFill>
                <a:latin typeface="Times New Roman" panose="02020603050405020304" pitchFamily="18" charset="0"/>
                <a:ea typeface="宋体" panose="02010600030101010101" pitchFamily="2" charset="-122"/>
              </a:rPr>
              <a:t>计算环流</a:t>
            </a:r>
            <a:endParaRPr lang="zh-CN" altLang="en-US" dirty="0">
              <a:solidFill>
                <a:srgbClr val="CC0000"/>
              </a:solidFill>
              <a:latin typeface="Times New Roman" panose="02020603050405020304" pitchFamily="18" charset="0"/>
              <a:ea typeface="宋体" panose="02010600030101010101" pitchFamily="2" charset="-122"/>
            </a:endParaRPr>
          </a:p>
        </p:txBody>
      </p:sp>
      <p:grpSp>
        <p:nvGrpSpPr>
          <p:cNvPr id="260096" name="组合 260235"/>
          <p:cNvGrpSpPr/>
          <p:nvPr/>
        </p:nvGrpSpPr>
        <p:grpSpPr>
          <a:xfrm>
            <a:off x="547688" y="4106863"/>
            <a:ext cx="3886200" cy="538162"/>
            <a:chOff x="24" y="996"/>
            <a:chExt cx="2448" cy="339"/>
          </a:xfrm>
        </p:grpSpPr>
        <p:sp>
          <p:nvSpPr>
            <p:cNvPr id="104460" name="文本框 260236"/>
            <p:cNvSpPr txBox="1"/>
            <p:nvPr/>
          </p:nvSpPr>
          <p:spPr>
            <a:xfrm>
              <a:off x="24" y="1008"/>
              <a:ext cx="2141" cy="327"/>
            </a:xfrm>
            <a:prstGeom prst="rect">
              <a:avLst/>
            </a:prstGeom>
            <a:noFill/>
            <a:ln w="12700">
              <a:noFill/>
            </a:ln>
          </p:spPr>
          <p:txBody>
            <a:bodyPr wrap="none" anchor="t">
              <a:spAutoFit/>
            </a:bodyPr>
            <a:p>
              <a:pPr>
                <a:buClr>
                  <a:srgbClr val="FF0066"/>
                </a:buClr>
                <a:buSzPct val="150000"/>
              </a:pPr>
              <a:r>
                <a:rPr lang="zh-CN" altLang="en-US" dirty="0">
                  <a:latin typeface="Times New Roman" panose="02020603050405020304" pitchFamily="18" charset="0"/>
                  <a:ea typeface="宋体" panose="02010600030101010101" pitchFamily="2" charset="-122"/>
                </a:rPr>
                <a:t>利用安培环路定理求</a:t>
              </a:r>
              <a:endParaRPr lang="zh-CN" altLang="en-US" dirty="0">
                <a:latin typeface="Times New Roman" panose="02020603050405020304" pitchFamily="18" charset="0"/>
                <a:ea typeface="宋体" panose="02010600030101010101" pitchFamily="2" charset="-122"/>
              </a:endParaRPr>
            </a:p>
          </p:txBody>
        </p:sp>
        <p:graphicFrame>
          <p:nvGraphicFramePr>
            <p:cNvPr id="104461" name="对象 260237"/>
            <p:cNvGraphicFramePr/>
            <p:nvPr/>
          </p:nvGraphicFramePr>
          <p:xfrm>
            <a:off x="2124" y="996"/>
            <a:ext cx="348" cy="332"/>
          </p:xfrm>
          <a:graphic>
            <a:graphicData uri="http://schemas.openxmlformats.org/presentationml/2006/ole">
              <mc:AlternateContent xmlns:mc="http://schemas.openxmlformats.org/markup-compatibility/2006">
                <mc:Choice xmlns:v="urn:schemas-microsoft-com:vml" Requires="v">
                  <p:oleObj spid="_x0000_s3519" name="" r:id="rId3" imgW="190500" imgH="228600" progId="Equation.3">
                    <p:embed/>
                  </p:oleObj>
                </mc:Choice>
                <mc:Fallback>
                  <p:oleObj name="" r:id="rId3" imgW="190500" imgH="228600" progId="Equation.3">
                    <p:embed/>
                    <p:pic>
                      <p:nvPicPr>
                        <p:cNvPr id="0" name="图片 3518"/>
                        <p:cNvPicPr/>
                        <p:nvPr/>
                      </p:nvPicPr>
                      <p:blipFill>
                        <a:blip r:embed="rId4"/>
                        <a:stretch>
                          <a:fillRect/>
                        </a:stretch>
                      </p:blipFill>
                      <p:spPr>
                        <a:xfrm>
                          <a:off x="2124" y="996"/>
                          <a:ext cx="348" cy="332"/>
                        </a:xfrm>
                        <a:prstGeom prst="rect">
                          <a:avLst/>
                        </a:prstGeom>
                        <a:noFill/>
                        <a:ln w="38100">
                          <a:noFill/>
                          <a:miter/>
                        </a:ln>
                      </p:spPr>
                    </p:pic>
                  </p:oleObj>
                </mc:Fallback>
              </mc:AlternateContent>
            </a:graphicData>
          </a:graphic>
        </p:graphicFrame>
      </p:grpSp>
      <p:graphicFrame>
        <p:nvGraphicFramePr>
          <p:cNvPr id="260239" name="对象 260238"/>
          <p:cNvGraphicFramePr/>
          <p:nvPr/>
        </p:nvGraphicFramePr>
        <p:xfrm>
          <a:off x="1587500" y="3556000"/>
          <a:ext cx="2921000" cy="641350"/>
        </p:xfrm>
        <a:graphic>
          <a:graphicData uri="http://schemas.openxmlformats.org/presentationml/2006/ole">
            <mc:AlternateContent xmlns:mc="http://schemas.openxmlformats.org/markup-compatibility/2006">
              <mc:Choice xmlns:v="urn:schemas-microsoft-com:vml" Requires="v">
                <p:oleObj spid="_x0000_s3518" name="" r:id="rId5" imgW="1446530" imgH="304800" progId="Equation.3">
                  <p:embed/>
                </p:oleObj>
              </mc:Choice>
              <mc:Fallback>
                <p:oleObj name="" r:id="rId5" imgW="1446530" imgH="304800" progId="Equation.3">
                  <p:embed/>
                  <p:pic>
                    <p:nvPicPr>
                      <p:cNvPr id="0" name="图片 3517"/>
                      <p:cNvPicPr/>
                      <p:nvPr/>
                    </p:nvPicPr>
                    <p:blipFill>
                      <a:blip r:embed="rId6"/>
                      <a:stretch>
                        <a:fillRect/>
                      </a:stretch>
                    </p:blipFill>
                    <p:spPr>
                      <a:xfrm>
                        <a:off x="1587500" y="3556000"/>
                        <a:ext cx="2921000" cy="641350"/>
                      </a:xfrm>
                      <a:prstGeom prst="rect">
                        <a:avLst/>
                      </a:prstGeom>
                      <a:noFill/>
                      <a:ln w="38100">
                        <a:noFill/>
                        <a:miter/>
                      </a:ln>
                    </p:spPr>
                  </p:pic>
                </p:oleObj>
              </mc:Fallback>
            </mc:AlternateContent>
          </a:graphicData>
        </a:graphic>
      </p:graphicFrame>
      <p:graphicFrame>
        <p:nvGraphicFramePr>
          <p:cNvPr id="260240" name="对象 260239"/>
          <p:cNvGraphicFramePr/>
          <p:nvPr/>
        </p:nvGraphicFramePr>
        <p:xfrm>
          <a:off x="2087563" y="4714875"/>
          <a:ext cx="1844675" cy="639763"/>
        </p:xfrm>
        <a:graphic>
          <a:graphicData uri="http://schemas.openxmlformats.org/presentationml/2006/ole">
            <mc:AlternateContent xmlns:mc="http://schemas.openxmlformats.org/markup-compatibility/2006">
              <mc:Choice xmlns:v="urn:schemas-microsoft-com:vml" Requires="v">
                <p:oleObj spid="_x0000_s3520" name="" r:id="rId7" imgW="977265" imgH="304800" progId="Equation.3">
                  <p:embed/>
                </p:oleObj>
              </mc:Choice>
              <mc:Fallback>
                <p:oleObj name="" r:id="rId7" imgW="977265" imgH="304800" progId="Equation.3">
                  <p:embed/>
                  <p:pic>
                    <p:nvPicPr>
                      <p:cNvPr id="0" name="图片 3519"/>
                      <p:cNvPicPr/>
                      <p:nvPr/>
                    </p:nvPicPr>
                    <p:blipFill>
                      <a:blip r:embed="rId8"/>
                      <a:stretch>
                        <a:fillRect/>
                      </a:stretch>
                    </p:blipFill>
                    <p:spPr>
                      <a:xfrm>
                        <a:off x="2087563" y="4714875"/>
                        <a:ext cx="1844675" cy="639763"/>
                      </a:xfrm>
                      <a:prstGeom prst="rect">
                        <a:avLst/>
                      </a:prstGeom>
                      <a:noFill/>
                      <a:ln w="38100">
                        <a:noFill/>
                        <a:miter/>
                      </a:ln>
                    </p:spPr>
                  </p:pic>
                </p:oleObj>
              </mc:Fallback>
            </mc:AlternateContent>
          </a:graphicData>
        </a:graphic>
      </p:graphicFrame>
      <p:graphicFrame>
        <p:nvGraphicFramePr>
          <p:cNvPr id="260241" name="对象 260240"/>
          <p:cNvGraphicFramePr/>
          <p:nvPr/>
        </p:nvGraphicFramePr>
        <p:xfrm>
          <a:off x="2139950" y="5487988"/>
          <a:ext cx="2540000" cy="1236662"/>
        </p:xfrm>
        <a:graphic>
          <a:graphicData uri="http://schemas.openxmlformats.org/presentationml/2006/ole">
            <mc:AlternateContent xmlns:mc="http://schemas.openxmlformats.org/markup-compatibility/2006">
              <mc:Choice xmlns:v="urn:schemas-microsoft-com:vml" Requires="v">
                <p:oleObj spid="_x0000_s3521" name="" r:id="rId9" imgW="1053465" imgH="584200" progId="Equation.3">
                  <p:embed/>
                </p:oleObj>
              </mc:Choice>
              <mc:Fallback>
                <p:oleObj name="" r:id="rId9" imgW="1053465" imgH="584200" progId="Equation.3">
                  <p:embed/>
                  <p:pic>
                    <p:nvPicPr>
                      <p:cNvPr id="0" name="图片 3520"/>
                      <p:cNvPicPr/>
                      <p:nvPr/>
                    </p:nvPicPr>
                    <p:blipFill>
                      <a:blip r:embed="rId10"/>
                      <a:stretch>
                        <a:fillRect/>
                      </a:stretch>
                    </p:blipFill>
                    <p:spPr>
                      <a:xfrm>
                        <a:off x="2139950" y="5487988"/>
                        <a:ext cx="2540000" cy="1236662"/>
                      </a:xfrm>
                      <a:prstGeom prst="rect">
                        <a:avLst/>
                      </a:prstGeom>
                      <a:noFill/>
                      <a:ln w="12700" cap="flat" cmpd="sng">
                        <a:solidFill>
                          <a:srgbClr val="CC0000"/>
                        </a:solidFill>
                        <a:prstDash val="solid"/>
                        <a:miter/>
                        <a:headEnd type="none" w="med" len="med"/>
                        <a:tailEnd type="none" w="med" len="med"/>
                      </a:ln>
                    </p:spPr>
                  </p:pic>
                </p:oleObj>
              </mc:Fallback>
            </mc:AlternateContent>
          </a:graphicData>
        </a:graphic>
      </p:graphicFrame>
      <p:sp>
        <p:nvSpPr>
          <p:cNvPr id="104465" name="灯片编号占位符 1"/>
          <p:cNvSpPr>
            <a:spLocks noGrp="1"/>
          </p:cNvSpPr>
          <p:nvPr>
            <p:ph type="sldNum" sz="quarter" idx="12"/>
          </p:nvPr>
        </p:nvSpPr>
        <p:spPr/>
        <p:txBody>
          <a:bodyPr wrap="square" lIns="91440" tIns="45720" rIns="91440" bIns="45720" anchor="t"/>
          <a:p>
            <a:pPr algn="r"/>
            <a:fld id="{9A0DB2DC-4C9A-4742-B13C-FB6460FD3503}" type="slidenum">
              <a:rPr lang="zh-CN" altLang="en-US" sz="1400" b="0" dirty="0"/>
            </a:fld>
            <a:endParaRPr lang="zh-CN" altLang="en-US" sz="1400" b="0" dirty="0"/>
          </a:p>
        </p:txBody>
      </p:sp>
      <p:grpSp>
        <p:nvGrpSpPr>
          <p:cNvPr id="96403" name="组合 96402"/>
          <p:cNvGrpSpPr/>
          <p:nvPr/>
        </p:nvGrpSpPr>
        <p:grpSpPr>
          <a:xfrm>
            <a:off x="6326188" y="3586163"/>
            <a:ext cx="2247900" cy="2249487"/>
            <a:chOff x="1517" y="1209"/>
            <a:chExt cx="1416" cy="1417"/>
          </a:xfrm>
        </p:grpSpPr>
        <p:sp>
          <p:nvSpPr>
            <p:cNvPr id="104467" name="任意多边形 260102"/>
            <p:cNvSpPr/>
            <p:nvPr/>
          </p:nvSpPr>
          <p:spPr>
            <a:xfrm>
              <a:off x="1619" y="1315"/>
              <a:ext cx="1217" cy="1216"/>
            </a:xfrm>
            <a:custGeom>
              <a:avLst/>
              <a:gdLst/>
              <a:ahLst/>
              <a:cxnLst>
                <a:cxn ang="0">
                  <a:pos x="0" y="10800"/>
                </a:cxn>
                <a:cxn ang="0">
                  <a:pos x="10800" y="0"/>
                </a:cxn>
                <a:cxn ang="0">
                  <a:pos x="21600" y="10800"/>
                </a:cxn>
                <a:cxn ang="0">
                  <a:pos x="10800" y="21600"/>
                </a:cxn>
                <a:cxn ang="0">
                  <a:pos x="0" y="10800"/>
                </a:cxn>
                <a:cxn ang="0">
                  <a:pos x="4028" y="10800"/>
                </a:cxn>
                <a:cxn ang="0">
                  <a:pos x="10800" y="17572"/>
                </a:cxn>
                <a:cxn ang="0">
                  <a:pos x="17572" y="10800"/>
                </a:cxn>
                <a:cxn ang="0">
                  <a:pos x="10800" y="4028"/>
                </a:cxn>
                <a:cxn ang="0">
                  <a:pos x="4028" y="10800"/>
                </a:cxn>
              </a:cxnLst>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028" y="10800"/>
                  </a:moveTo>
                  <a:cubicBezTo>
                    <a:pt x="4028" y="14540"/>
                    <a:pt x="7060" y="17572"/>
                    <a:pt x="10800" y="17572"/>
                  </a:cubicBezTo>
                  <a:cubicBezTo>
                    <a:pt x="14540" y="17572"/>
                    <a:pt x="17572" y="14540"/>
                    <a:pt x="17572" y="10800"/>
                  </a:cubicBezTo>
                  <a:cubicBezTo>
                    <a:pt x="17572" y="7060"/>
                    <a:pt x="14540" y="4028"/>
                    <a:pt x="10800" y="4028"/>
                  </a:cubicBezTo>
                  <a:cubicBezTo>
                    <a:pt x="7060" y="4028"/>
                    <a:pt x="4028" y="7060"/>
                    <a:pt x="4028" y="10800"/>
                  </a:cubicBezTo>
                  <a:close/>
                </a:path>
              </a:pathLst>
            </a:custGeom>
            <a:solidFill>
              <a:schemeClr val="bg1"/>
            </a:solidFill>
            <a:ln w="19050" cap="flat" cmpd="sng">
              <a:solidFill>
                <a:srgbClr val="008000"/>
              </a:solidFill>
              <a:prstDash val="solid"/>
              <a:round/>
              <a:headEnd type="none" w="med" len="med"/>
              <a:tailEnd type="none" w="med" len="med"/>
            </a:ln>
          </p:spPr>
          <p:txBody>
            <a:bodyPr/>
            <a:p>
              <a:endParaRPr lang="zh-CN" altLang="en-US"/>
            </a:p>
          </p:txBody>
        </p:sp>
        <p:grpSp>
          <p:nvGrpSpPr>
            <p:cNvPr id="104468" name="组合 260103"/>
            <p:cNvGrpSpPr/>
            <p:nvPr/>
          </p:nvGrpSpPr>
          <p:grpSpPr>
            <a:xfrm>
              <a:off x="1519" y="1873"/>
              <a:ext cx="756" cy="753"/>
              <a:chOff x="3238" y="1459"/>
              <a:chExt cx="916" cy="912"/>
            </a:xfrm>
          </p:grpSpPr>
          <p:sp>
            <p:nvSpPr>
              <p:cNvPr id="104469" name="流程图: 汇总连接 260104"/>
              <p:cNvSpPr/>
              <p:nvPr/>
            </p:nvSpPr>
            <p:spPr>
              <a:xfrm>
                <a:off x="3238" y="1463"/>
                <a:ext cx="105" cy="105"/>
              </a:xfrm>
              <a:prstGeom prst="flowChartSummingJunction">
                <a:avLst/>
              </a:prstGeom>
              <a:gradFill rotWithShape="1">
                <a:gsLst>
                  <a:gs pos="0">
                    <a:srgbClr val="99CC00"/>
                  </a:gs>
                  <a:gs pos="100000">
                    <a:srgbClr val="475E00"/>
                  </a:gs>
                </a:gsLst>
                <a:path path="shape">
                  <a:fillToRect l="50000" t="50000" r="50000" b="50000"/>
                </a:path>
                <a:tileRect/>
              </a:gradFill>
              <a:ln w="28575" cap="flat" cmpd="sng">
                <a:solidFill>
                  <a:srgbClr val="CC0000"/>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grpSp>
            <p:nvGrpSpPr>
              <p:cNvPr id="104470" name="组合 260105"/>
              <p:cNvGrpSpPr/>
              <p:nvPr/>
            </p:nvGrpSpPr>
            <p:grpSpPr>
              <a:xfrm>
                <a:off x="3641" y="1459"/>
                <a:ext cx="120" cy="120"/>
                <a:chOff x="1832" y="2673"/>
                <a:chExt cx="973" cy="973"/>
              </a:xfrm>
            </p:grpSpPr>
            <p:sp>
              <p:nvSpPr>
                <p:cNvPr id="104471" name="椭圆 260106"/>
                <p:cNvSpPr/>
                <p:nvPr/>
              </p:nvSpPr>
              <p:spPr>
                <a:xfrm>
                  <a:off x="1832" y="2673"/>
                  <a:ext cx="973" cy="973"/>
                </a:xfrm>
                <a:prstGeom prst="ellipse">
                  <a:avLst/>
                </a:prstGeom>
                <a:gradFill rotWithShape="1">
                  <a:gsLst>
                    <a:gs pos="0">
                      <a:schemeClr val="accent1"/>
                    </a:gs>
                    <a:gs pos="100000">
                      <a:srgbClr val="576869"/>
                    </a:gs>
                  </a:gsLst>
                  <a:path path="shape">
                    <a:fillToRect l="50000" t="50000" r="50000" b="50000"/>
                  </a:path>
                  <a:tileRect/>
                </a:gradFill>
                <a:ln w="9525" cap="flat" cmpd="sng">
                  <a:solidFill>
                    <a:schemeClr val="tx1"/>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104472" name="椭圆 260107"/>
                <p:cNvSpPr/>
                <p:nvPr/>
              </p:nvSpPr>
              <p:spPr>
                <a:xfrm>
                  <a:off x="2113" y="2966"/>
                  <a:ext cx="392" cy="392"/>
                </a:xfrm>
                <a:prstGeom prst="ellipse">
                  <a:avLst/>
                </a:prstGeom>
                <a:solidFill>
                  <a:srgbClr val="CC0000"/>
                </a:solidFill>
                <a:ln w="9525" cap="flat" cmpd="sng">
                  <a:solidFill>
                    <a:schemeClr val="tx1"/>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grpSp>
          <p:sp>
            <p:nvSpPr>
              <p:cNvPr id="104473" name="流程图: 汇总连接 260108"/>
              <p:cNvSpPr/>
              <p:nvPr/>
            </p:nvSpPr>
            <p:spPr>
              <a:xfrm>
                <a:off x="3256" y="1584"/>
                <a:ext cx="105" cy="105"/>
              </a:xfrm>
              <a:prstGeom prst="flowChartSummingJunction">
                <a:avLst/>
              </a:prstGeom>
              <a:gradFill rotWithShape="1">
                <a:gsLst>
                  <a:gs pos="0">
                    <a:srgbClr val="99CC00"/>
                  </a:gs>
                  <a:gs pos="100000">
                    <a:srgbClr val="475E00"/>
                  </a:gs>
                </a:gsLst>
                <a:path path="shape">
                  <a:fillToRect l="50000" t="50000" r="50000" b="50000"/>
                </a:path>
                <a:tileRect/>
              </a:gradFill>
              <a:ln w="28575" cap="flat" cmpd="sng">
                <a:solidFill>
                  <a:srgbClr val="CC0000"/>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grpSp>
            <p:nvGrpSpPr>
              <p:cNvPr id="104474" name="组合 260109"/>
              <p:cNvGrpSpPr/>
              <p:nvPr/>
            </p:nvGrpSpPr>
            <p:grpSpPr>
              <a:xfrm>
                <a:off x="3653" y="1580"/>
                <a:ext cx="120" cy="120"/>
                <a:chOff x="1832" y="2673"/>
                <a:chExt cx="973" cy="973"/>
              </a:xfrm>
            </p:grpSpPr>
            <p:sp>
              <p:nvSpPr>
                <p:cNvPr id="104475" name="椭圆 260110"/>
                <p:cNvSpPr/>
                <p:nvPr/>
              </p:nvSpPr>
              <p:spPr>
                <a:xfrm>
                  <a:off x="1832" y="2673"/>
                  <a:ext cx="973" cy="973"/>
                </a:xfrm>
                <a:prstGeom prst="ellipse">
                  <a:avLst/>
                </a:prstGeom>
                <a:gradFill rotWithShape="1">
                  <a:gsLst>
                    <a:gs pos="0">
                      <a:schemeClr val="accent1"/>
                    </a:gs>
                    <a:gs pos="100000">
                      <a:srgbClr val="576869"/>
                    </a:gs>
                  </a:gsLst>
                  <a:path path="shape">
                    <a:fillToRect l="50000" t="50000" r="50000" b="50000"/>
                  </a:path>
                  <a:tileRect/>
                </a:gradFill>
                <a:ln w="9525" cap="flat" cmpd="sng">
                  <a:solidFill>
                    <a:schemeClr val="tx1"/>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104476" name="椭圆 260111"/>
                <p:cNvSpPr/>
                <p:nvPr/>
              </p:nvSpPr>
              <p:spPr>
                <a:xfrm>
                  <a:off x="2113" y="2966"/>
                  <a:ext cx="392" cy="392"/>
                </a:xfrm>
                <a:prstGeom prst="ellipse">
                  <a:avLst/>
                </a:prstGeom>
                <a:solidFill>
                  <a:srgbClr val="CC0000"/>
                </a:solidFill>
                <a:ln w="9525" cap="flat" cmpd="sng">
                  <a:solidFill>
                    <a:schemeClr val="tx1"/>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grpSp>
          <p:sp>
            <p:nvSpPr>
              <p:cNvPr id="104477" name="流程图: 汇总连接 260112"/>
              <p:cNvSpPr/>
              <p:nvPr/>
            </p:nvSpPr>
            <p:spPr>
              <a:xfrm>
                <a:off x="3284" y="1699"/>
                <a:ext cx="105" cy="105"/>
              </a:xfrm>
              <a:prstGeom prst="flowChartSummingJunction">
                <a:avLst/>
              </a:prstGeom>
              <a:gradFill rotWithShape="1">
                <a:gsLst>
                  <a:gs pos="0">
                    <a:srgbClr val="99CC00"/>
                  </a:gs>
                  <a:gs pos="100000">
                    <a:srgbClr val="475E00"/>
                  </a:gs>
                </a:gsLst>
                <a:path path="shape">
                  <a:fillToRect l="50000" t="50000" r="50000" b="50000"/>
                </a:path>
                <a:tileRect/>
              </a:gradFill>
              <a:ln w="28575" cap="flat" cmpd="sng">
                <a:solidFill>
                  <a:srgbClr val="CC0000"/>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grpSp>
            <p:nvGrpSpPr>
              <p:cNvPr id="104478" name="组合 260113"/>
              <p:cNvGrpSpPr/>
              <p:nvPr/>
            </p:nvGrpSpPr>
            <p:grpSpPr>
              <a:xfrm>
                <a:off x="3705" y="1689"/>
                <a:ext cx="120" cy="120"/>
                <a:chOff x="1832" y="2673"/>
                <a:chExt cx="973" cy="973"/>
              </a:xfrm>
            </p:grpSpPr>
            <p:sp>
              <p:nvSpPr>
                <p:cNvPr id="104479" name="椭圆 260114"/>
                <p:cNvSpPr/>
                <p:nvPr/>
              </p:nvSpPr>
              <p:spPr>
                <a:xfrm>
                  <a:off x="1832" y="2673"/>
                  <a:ext cx="973" cy="973"/>
                </a:xfrm>
                <a:prstGeom prst="ellipse">
                  <a:avLst/>
                </a:prstGeom>
                <a:gradFill rotWithShape="1">
                  <a:gsLst>
                    <a:gs pos="0">
                      <a:schemeClr val="accent1"/>
                    </a:gs>
                    <a:gs pos="100000">
                      <a:srgbClr val="576869"/>
                    </a:gs>
                  </a:gsLst>
                  <a:path path="shape">
                    <a:fillToRect l="50000" t="50000" r="50000" b="50000"/>
                  </a:path>
                  <a:tileRect/>
                </a:gradFill>
                <a:ln w="9525" cap="flat" cmpd="sng">
                  <a:solidFill>
                    <a:schemeClr val="tx1"/>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104480" name="椭圆 260115"/>
                <p:cNvSpPr/>
                <p:nvPr/>
              </p:nvSpPr>
              <p:spPr>
                <a:xfrm>
                  <a:off x="2113" y="2966"/>
                  <a:ext cx="392" cy="392"/>
                </a:xfrm>
                <a:prstGeom prst="ellipse">
                  <a:avLst/>
                </a:prstGeom>
                <a:solidFill>
                  <a:srgbClr val="CC0000"/>
                </a:solidFill>
                <a:ln w="9525" cap="flat" cmpd="sng">
                  <a:solidFill>
                    <a:schemeClr val="tx1"/>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grpSp>
          <p:sp>
            <p:nvSpPr>
              <p:cNvPr id="104481" name="流程图: 汇总连接 260116"/>
              <p:cNvSpPr/>
              <p:nvPr/>
            </p:nvSpPr>
            <p:spPr>
              <a:xfrm>
                <a:off x="3324" y="1820"/>
                <a:ext cx="105" cy="105"/>
              </a:xfrm>
              <a:prstGeom prst="flowChartSummingJunction">
                <a:avLst/>
              </a:prstGeom>
              <a:gradFill rotWithShape="1">
                <a:gsLst>
                  <a:gs pos="0">
                    <a:srgbClr val="99CC00"/>
                  </a:gs>
                  <a:gs pos="100000">
                    <a:srgbClr val="475E00"/>
                  </a:gs>
                </a:gsLst>
                <a:path path="shape">
                  <a:fillToRect l="50000" t="50000" r="50000" b="50000"/>
                </a:path>
                <a:tileRect/>
              </a:gradFill>
              <a:ln w="28575" cap="flat" cmpd="sng">
                <a:solidFill>
                  <a:srgbClr val="CC0000"/>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grpSp>
            <p:nvGrpSpPr>
              <p:cNvPr id="104482" name="组合 260117"/>
              <p:cNvGrpSpPr/>
              <p:nvPr/>
            </p:nvGrpSpPr>
            <p:grpSpPr>
              <a:xfrm>
                <a:off x="3791" y="1782"/>
                <a:ext cx="120" cy="120"/>
                <a:chOff x="1832" y="2673"/>
                <a:chExt cx="973" cy="973"/>
              </a:xfrm>
            </p:grpSpPr>
            <p:sp>
              <p:nvSpPr>
                <p:cNvPr id="104483" name="椭圆 260118"/>
                <p:cNvSpPr/>
                <p:nvPr/>
              </p:nvSpPr>
              <p:spPr>
                <a:xfrm>
                  <a:off x="1832" y="2673"/>
                  <a:ext cx="973" cy="973"/>
                </a:xfrm>
                <a:prstGeom prst="ellipse">
                  <a:avLst/>
                </a:prstGeom>
                <a:gradFill rotWithShape="1">
                  <a:gsLst>
                    <a:gs pos="0">
                      <a:schemeClr val="accent1"/>
                    </a:gs>
                    <a:gs pos="100000">
                      <a:srgbClr val="576869"/>
                    </a:gs>
                  </a:gsLst>
                  <a:path path="shape">
                    <a:fillToRect l="50000" t="50000" r="50000" b="50000"/>
                  </a:path>
                  <a:tileRect/>
                </a:gradFill>
                <a:ln w="9525" cap="flat" cmpd="sng">
                  <a:solidFill>
                    <a:schemeClr val="tx1"/>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104484" name="椭圆 260119"/>
                <p:cNvSpPr/>
                <p:nvPr/>
              </p:nvSpPr>
              <p:spPr>
                <a:xfrm>
                  <a:off x="2113" y="2966"/>
                  <a:ext cx="392" cy="392"/>
                </a:xfrm>
                <a:prstGeom prst="ellipse">
                  <a:avLst/>
                </a:prstGeom>
                <a:solidFill>
                  <a:srgbClr val="CC0000"/>
                </a:solidFill>
                <a:ln w="9525" cap="flat" cmpd="sng">
                  <a:solidFill>
                    <a:schemeClr val="tx1"/>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grpSp>
          <p:sp>
            <p:nvSpPr>
              <p:cNvPr id="104485" name="流程图: 汇总连接 260120"/>
              <p:cNvSpPr/>
              <p:nvPr/>
            </p:nvSpPr>
            <p:spPr>
              <a:xfrm>
                <a:off x="3387" y="1923"/>
                <a:ext cx="105" cy="105"/>
              </a:xfrm>
              <a:prstGeom prst="flowChartSummingJunction">
                <a:avLst/>
              </a:prstGeom>
              <a:gradFill rotWithShape="1">
                <a:gsLst>
                  <a:gs pos="0">
                    <a:srgbClr val="99CC00"/>
                  </a:gs>
                  <a:gs pos="100000">
                    <a:srgbClr val="475E00"/>
                  </a:gs>
                </a:gsLst>
                <a:path path="shape">
                  <a:fillToRect l="50000" t="50000" r="50000" b="50000"/>
                </a:path>
                <a:tileRect/>
              </a:gradFill>
              <a:ln w="28575" cap="flat" cmpd="sng">
                <a:solidFill>
                  <a:srgbClr val="CC0000"/>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grpSp>
            <p:nvGrpSpPr>
              <p:cNvPr id="104486" name="组合 260121"/>
              <p:cNvGrpSpPr/>
              <p:nvPr/>
            </p:nvGrpSpPr>
            <p:grpSpPr>
              <a:xfrm>
                <a:off x="3906" y="1840"/>
                <a:ext cx="120" cy="120"/>
                <a:chOff x="1832" y="2673"/>
                <a:chExt cx="973" cy="973"/>
              </a:xfrm>
            </p:grpSpPr>
            <p:sp>
              <p:nvSpPr>
                <p:cNvPr id="104487" name="椭圆 260122"/>
                <p:cNvSpPr/>
                <p:nvPr/>
              </p:nvSpPr>
              <p:spPr>
                <a:xfrm>
                  <a:off x="1832" y="2673"/>
                  <a:ext cx="973" cy="973"/>
                </a:xfrm>
                <a:prstGeom prst="ellipse">
                  <a:avLst/>
                </a:prstGeom>
                <a:gradFill rotWithShape="1">
                  <a:gsLst>
                    <a:gs pos="0">
                      <a:schemeClr val="accent1"/>
                    </a:gs>
                    <a:gs pos="100000">
                      <a:srgbClr val="576869"/>
                    </a:gs>
                  </a:gsLst>
                  <a:path path="shape">
                    <a:fillToRect l="50000" t="50000" r="50000" b="50000"/>
                  </a:path>
                  <a:tileRect/>
                </a:gradFill>
                <a:ln w="9525" cap="flat" cmpd="sng">
                  <a:solidFill>
                    <a:schemeClr val="tx1"/>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104488" name="椭圆 260123"/>
                <p:cNvSpPr/>
                <p:nvPr/>
              </p:nvSpPr>
              <p:spPr>
                <a:xfrm>
                  <a:off x="2113" y="2966"/>
                  <a:ext cx="392" cy="392"/>
                </a:xfrm>
                <a:prstGeom prst="ellipse">
                  <a:avLst/>
                </a:prstGeom>
                <a:solidFill>
                  <a:srgbClr val="CC0000"/>
                </a:solidFill>
                <a:ln w="9525" cap="flat" cmpd="sng">
                  <a:solidFill>
                    <a:schemeClr val="tx1"/>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grpSp>
          <p:sp>
            <p:nvSpPr>
              <p:cNvPr id="104489" name="流程图: 汇总连接 260124"/>
              <p:cNvSpPr/>
              <p:nvPr/>
            </p:nvSpPr>
            <p:spPr>
              <a:xfrm>
                <a:off x="3468" y="2027"/>
                <a:ext cx="105" cy="105"/>
              </a:xfrm>
              <a:prstGeom prst="flowChartSummingJunction">
                <a:avLst/>
              </a:prstGeom>
              <a:gradFill rotWithShape="1">
                <a:gsLst>
                  <a:gs pos="0">
                    <a:srgbClr val="99CC00"/>
                  </a:gs>
                  <a:gs pos="100000">
                    <a:srgbClr val="475E00"/>
                  </a:gs>
                </a:gsLst>
                <a:path path="shape">
                  <a:fillToRect l="50000" t="50000" r="50000" b="50000"/>
                </a:path>
                <a:tileRect/>
              </a:gradFill>
              <a:ln w="28575" cap="flat" cmpd="sng">
                <a:solidFill>
                  <a:srgbClr val="CC0000"/>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grpSp>
            <p:nvGrpSpPr>
              <p:cNvPr id="104490" name="组合 260125"/>
              <p:cNvGrpSpPr/>
              <p:nvPr/>
            </p:nvGrpSpPr>
            <p:grpSpPr>
              <a:xfrm>
                <a:off x="4034" y="1857"/>
                <a:ext cx="120" cy="120"/>
                <a:chOff x="1832" y="2673"/>
                <a:chExt cx="973" cy="973"/>
              </a:xfrm>
            </p:grpSpPr>
            <p:sp>
              <p:nvSpPr>
                <p:cNvPr id="104491" name="椭圆 260126"/>
                <p:cNvSpPr/>
                <p:nvPr/>
              </p:nvSpPr>
              <p:spPr>
                <a:xfrm>
                  <a:off x="1832" y="2673"/>
                  <a:ext cx="973" cy="973"/>
                </a:xfrm>
                <a:prstGeom prst="ellipse">
                  <a:avLst/>
                </a:prstGeom>
                <a:gradFill rotWithShape="1">
                  <a:gsLst>
                    <a:gs pos="0">
                      <a:schemeClr val="accent1"/>
                    </a:gs>
                    <a:gs pos="100000">
                      <a:srgbClr val="576869"/>
                    </a:gs>
                  </a:gsLst>
                  <a:path path="shape">
                    <a:fillToRect l="50000" t="50000" r="50000" b="50000"/>
                  </a:path>
                  <a:tileRect/>
                </a:gradFill>
                <a:ln w="9525" cap="flat" cmpd="sng">
                  <a:solidFill>
                    <a:schemeClr val="tx1"/>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104492" name="椭圆 260127"/>
                <p:cNvSpPr/>
                <p:nvPr/>
              </p:nvSpPr>
              <p:spPr>
                <a:xfrm>
                  <a:off x="2113" y="2966"/>
                  <a:ext cx="392" cy="392"/>
                </a:xfrm>
                <a:prstGeom prst="ellipse">
                  <a:avLst/>
                </a:prstGeom>
                <a:solidFill>
                  <a:srgbClr val="CC0000"/>
                </a:solidFill>
                <a:ln w="9525" cap="flat" cmpd="sng">
                  <a:solidFill>
                    <a:schemeClr val="tx1"/>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grpSp>
          <p:sp>
            <p:nvSpPr>
              <p:cNvPr id="104493" name="流程图: 汇总连接 260128"/>
              <p:cNvSpPr/>
              <p:nvPr/>
            </p:nvSpPr>
            <p:spPr>
              <a:xfrm>
                <a:off x="3565" y="2109"/>
                <a:ext cx="105" cy="105"/>
              </a:xfrm>
              <a:prstGeom prst="flowChartSummingJunction">
                <a:avLst/>
              </a:prstGeom>
              <a:gradFill rotWithShape="1">
                <a:gsLst>
                  <a:gs pos="0">
                    <a:srgbClr val="99CC00"/>
                  </a:gs>
                  <a:gs pos="100000">
                    <a:srgbClr val="475E00"/>
                  </a:gs>
                </a:gsLst>
                <a:path path="shape">
                  <a:fillToRect l="50000" t="50000" r="50000" b="50000"/>
                </a:path>
                <a:tileRect/>
              </a:gradFill>
              <a:ln w="28575" cap="flat" cmpd="sng">
                <a:solidFill>
                  <a:srgbClr val="CC0000"/>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104494" name="流程图: 汇总连接 260129"/>
              <p:cNvSpPr/>
              <p:nvPr/>
            </p:nvSpPr>
            <p:spPr>
              <a:xfrm>
                <a:off x="3682" y="2173"/>
                <a:ext cx="105" cy="105"/>
              </a:xfrm>
              <a:prstGeom prst="flowChartSummingJunction">
                <a:avLst/>
              </a:prstGeom>
              <a:gradFill rotWithShape="1">
                <a:gsLst>
                  <a:gs pos="0">
                    <a:srgbClr val="99CC00"/>
                  </a:gs>
                  <a:gs pos="100000">
                    <a:srgbClr val="475E00"/>
                  </a:gs>
                </a:gsLst>
                <a:path path="shape">
                  <a:fillToRect l="50000" t="50000" r="50000" b="50000"/>
                </a:path>
                <a:tileRect/>
              </a:gradFill>
              <a:ln w="28575" cap="flat" cmpd="sng">
                <a:solidFill>
                  <a:srgbClr val="CC0000"/>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104495" name="流程图: 汇总连接 260130"/>
              <p:cNvSpPr/>
              <p:nvPr/>
            </p:nvSpPr>
            <p:spPr>
              <a:xfrm>
                <a:off x="3803" y="2224"/>
                <a:ext cx="105" cy="105"/>
              </a:xfrm>
              <a:prstGeom prst="flowChartSummingJunction">
                <a:avLst/>
              </a:prstGeom>
              <a:gradFill rotWithShape="1">
                <a:gsLst>
                  <a:gs pos="0">
                    <a:srgbClr val="99CC00"/>
                  </a:gs>
                  <a:gs pos="100000">
                    <a:srgbClr val="475E00"/>
                  </a:gs>
                </a:gsLst>
                <a:path path="shape">
                  <a:fillToRect l="50000" t="50000" r="50000" b="50000"/>
                </a:path>
                <a:tileRect/>
              </a:gradFill>
              <a:ln w="28575" cap="flat" cmpd="sng">
                <a:solidFill>
                  <a:srgbClr val="CC0000"/>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104496" name="流程图: 汇总连接 260131"/>
              <p:cNvSpPr/>
              <p:nvPr/>
            </p:nvSpPr>
            <p:spPr>
              <a:xfrm>
                <a:off x="3924" y="2254"/>
                <a:ext cx="105" cy="105"/>
              </a:xfrm>
              <a:prstGeom prst="flowChartSummingJunction">
                <a:avLst/>
              </a:prstGeom>
              <a:gradFill rotWithShape="1">
                <a:gsLst>
                  <a:gs pos="0">
                    <a:srgbClr val="99CC00"/>
                  </a:gs>
                  <a:gs pos="100000">
                    <a:srgbClr val="475E00"/>
                  </a:gs>
                </a:gsLst>
                <a:path path="shape">
                  <a:fillToRect l="50000" t="50000" r="50000" b="50000"/>
                </a:path>
                <a:tileRect/>
              </a:gradFill>
              <a:ln w="28575" cap="flat" cmpd="sng">
                <a:solidFill>
                  <a:srgbClr val="CC0000"/>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104497" name="流程图: 汇总连接 260132"/>
              <p:cNvSpPr/>
              <p:nvPr/>
            </p:nvSpPr>
            <p:spPr>
              <a:xfrm>
                <a:off x="4045" y="2266"/>
                <a:ext cx="105" cy="105"/>
              </a:xfrm>
              <a:prstGeom prst="flowChartSummingJunction">
                <a:avLst/>
              </a:prstGeom>
              <a:gradFill rotWithShape="1">
                <a:gsLst>
                  <a:gs pos="0">
                    <a:srgbClr val="99CC00"/>
                  </a:gs>
                  <a:gs pos="100000">
                    <a:srgbClr val="475E00"/>
                  </a:gs>
                </a:gsLst>
                <a:path path="shape">
                  <a:fillToRect l="50000" t="50000" r="50000" b="50000"/>
                </a:path>
                <a:tileRect/>
              </a:gradFill>
              <a:ln w="28575" cap="flat" cmpd="sng">
                <a:solidFill>
                  <a:srgbClr val="CC0000"/>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grpSp>
        <p:grpSp>
          <p:nvGrpSpPr>
            <p:cNvPr id="104498" name="组合 260133"/>
            <p:cNvGrpSpPr/>
            <p:nvPr/>
          </p:nvGrpSpPr>
          <p:grpSpPr>
            <a:xfrm flipH="1">
              <a:off x="2177" y="1872"/>
              <a:ext cx="756" cy="752"/>
              <a:chOff x="3238" y="1459"/>
              <a:chExt cx="916" cy="912"/>
            </a:xfrm>
          </p:grpSpPr>
          <p:sp>
            <p:nvSpPr>
              <p:cNvPr id="104499" name="流程图: 汇总连接 260134"/>
              <p:cNvSpPr/>
              <p:nvPr/>
            </p:nvSpPr>
            <p:spPr>
              <a:xfrm>
                <a:off x="3238" y="1463"/>
                <a:ext cx="105" cy="105"/>
              </a:xfrm>
              <a:prstGeom prst="flowChartSummingJunction">
                <a:avLst/>
              </a:prstGeom>
              <a:gradFill rotWithShape="1">
                <a:gsLst>
                  <a:gs pos="0">
                    <a:srgbClr val="99CC00"/>
                  </a:gs>
                  <a:gs pos="100000">
                    <a:srgbClr val="475E00"/>
                  </a:gs>
                </a:gsLst>
                <a:path path="shape">
                  <a:fillToRect l="50000" t="50000" r="50000" b="50000"/>
                </a:path>
                <a:tileRect/>
              </a:gradFill>
              <a:ln w="28575" cap="flat" cmpd="sng">
                <a:solidFill>
                  <a:srgbClr val="CC0000"/>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grpSp>
            <p:nvGrpSpPr>
              <p:cNvPr id="104500" name="组合 260135"/>
              <p:cNvGrpSpPr/>
              <p:nvPr/>
            </p:nvGrpSpPr>
            <p:grpSpPr>
              <a:xfrm>
                <a:off x="3641" y="1459"/>
                <a:ext cx="120" cy="120"/>
                <a:chOff x="1832" y="2673"/>
                <a:chExt cx="973" cy="973"/>
              </a:xfrm>
            </p:grpSpPr>
            <p:sp>
              <p:nvSpPr>
                <p:cNvPr id="104501" name="椭圆 260136"/>
                <p:cNvSpPr/>
                <p:nvPr/>
              </p:nvSpPr>
              <p:spPr>
                <a:xfrm>
                  <a:off x="1832" y="2673"/>
                  <a:ext cx="973" cy="973"/>
                </a:xfrm>
                <a:prstGeom prst="ellipse">
                  <a:avLst/>
                </a:prstGeom>
                <a:gradFill rotWithShape="1">
                  <a:gsLst>
                    <a:gs pos="0">
                      <a:schemeClr val="accent1"/>
                    </a:gs>
                    <a:gs pos="100000">
                      <a:srgbClr val="576869"/>
                    </a:gs>
                  </a:gsLst>
                  <a:path path="shape">
                    <a:fillToRect l="50000" t="50000" r="50000" b="50000"/>
                  </a:path>
                  <a:tileRect/>
                </a:gradFill>
                <a:ln w="9525" cap="flat" cmpd="sng">
                  <a:solidFill>
                    <a:schemeClr val="tx1"/>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104502" name="椭圆 260137"/>
                <p:cNvSpPr/>
                <p:nvPr/>
              </p:nvSpPr>
              <p:spPr>
                <a:xfrm>
                  <a:off x="2113" y="2966"/>
                  <a:ext cx="392" cy="392"/>
                </a:xfrm>
                <a:prstGeom prst="ellipse">
                  <a:avLst/>
                </a:prstGeom>
                <a:solidFill>
                  <a:srgbClr val="CC0000"/>
                </a:solidFill>
                <a:ln w="9525" cap="flat" cmpd="sng">
                  <a:solidFill>
                    <a:schemeClr val="tx1"/>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grpSp>
          <p:sp>
            <p:nvSpPr>
              <p:cNvPr id="104503" name="流程图: 汇总连接 260138"/>
              <p:cNvSpPr/>
              <p:nvPr/>
            </p:nvSpPr>
            <p:spPr>
              <a:xfrm>
                <a:off x="3256" y="1584"/>
                <a:ext cx="105" cy="105"/>
              </a:xfrm>
              <a:prstGeom prst="flowChartSummingJunction">
                <a:avLst/>
              </a:prstGeom>
              <a:gradFill rotWithShape="1">
                <a:gsLst>
                  <a:gs pos="0">
                    <a:srgbClr val="99CC00"/>
                  </a:gs>
                  <a:gs pos="100000">
                    <a:srgbClr val="475E00"/>
                  </a:gs>
                </a:gsLst>
                <a:path path="shape">
                  <a:fillToRect l="50000" t="50000" r="50000" b="50000"/>
                </a:path>
                <a:tileRect/>
              </a:gradFill>
              <a:ln w="28575" cap="flat" cmpd="sng">
                <a:solidFill>
                  <a:srgbClr val="CC0000"/>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grpSp>
            <p:nvGrpSpPr>
              <p:cNvPr id="104504" name="组合 260139"/>
              <p:cNvGrpSpPr/>
              <p:nvPr/>
            </p:nvGrpSpPr>
            <p:grpSpPr>
              <a:xfrm>
                <a:off x="3653" y="1580"/>
                <a:ext cx="120" cy="120"/>
                <a:chOff x="1832" y="2673"/>
                <a:chExt cx="973" cy="973"/>
              </a:xfrm>
            </p:grpSpPr>
            <p:sp>
              <p:nvSpPr>
                <p:cNvPr id="104505" name="椭圆 260140"/>
                <p:cNvSpPr/>
                <p:nvPr/>
              </p:nvSpPr>
              <p:spPr>
                <a:xfrm>
                  <a:off x="1832" y="2673"/>
                  <a:ext cx="973" cy="973"/>
                </a:xfrm>
                <a:prstGeom prst="ellipse">
                  <a:avLst/>
                </a:prstGeom>
                <a:gradFill rotWithShape="1">
                  <a:gsLst>
                    <a:gs pos="0">
                      <a:schemeClr val="accent1"/>
                    </a:gs>
                    <a:gs pos="100000">
                      <a:srgbClr val="576869"/>
                    </a:gs>
                  </a:gsLst>
                  <a:path path="shape">
                    <a:fillToRect l="50000" t="50000" r="50000" b="50000"/>
                  </a:path>
                  <a:tileRect/>
                </a:gradFill>
                <a:ln w="9525" cap="flat" cmpd="sng">
                  <a:solidFill>
                    <a:schemeClr val="tx1"/>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104506" name="椭圆 260141"/>
                <p:cNvSpPr/>
                <p:nvPr/>
              </p:nvSpPr>
              <p:spPr>
                <a:xfrm>
                  <a:off x="2113" y="2966"/>
                  <a:ext cx="392" cy="392"/>
                </a:xfrm>
                <a:prstGeom prst="ellipse">
                  <a:avLst/>
                </a:prstGeom>
                <a:solidFill>
                  <a:srgbClr val="CC0000"/>
                </a:solidFill>
                <a:ln w="9525" cap="flat" cmpd="sng">
                  <a:solidFill>
                    <a:schemeClr val="tx1"/>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grpSp>
          <p:sp>
            <p:nvSpPr>
              <p:cNvPr id="104507" name="流程图: 汇总连接 260142"/>
              <p:cNvSpPr/>
              <p:nvPr/>
            </p:nvSpPr>
            <p:spPr>
              <a:xfrm>
                <a:off x="3284" y="1699"/>
                <a:ext cx="105" cy="105"/>
              </a:xfrm>
              <a:prstGeom prst="flowChartSummingJunction">
                <a:avLst/>
              </a:prstGeom>
              <a:gradFill rotWithShape="1">
                <a:gsLst>
                  <a:gs pos="0">
                    <a:srgbClr val="99CC00"/>
                  </a:gs>
                  <a:gs pos="100000">
                    <a:srgbClr val="475E00"/>
                  </a:gs>
                </a:gsLst>
                <a:path path="shape">
                  <a:fillToRect l="50000" t="50000" r="50000" b="50000"/>
                </a:path>
                <a:tileRect/>
              </a:gradFill>
              <a:ln w="28575" cap="flat" cmpd="sng">
                <a:solidFill>
                  <a:srgbClr val="CC0000"/>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grpSp>
            <p:nvGrpSpPr>
              <p:cNvPr id="104508" name="组合 260143"/>
              <p:cNvGrpSpPr/>
              <p:nvPr/>
            </p:nvGrpSpPr>
            <p:grpSpPr>
              <a:xfrm>
                <a:off x="3705" y="1689"/>
                <a:ext cx="120" cy="120"/>
                <a:chOff x="1832" y="2673"/>
                <a:chExt cx="973" cy="973"/>
              </a:xfrm>
            </p:grpSpPr>
            <p:sp>
              <p:nvSpPr>
                <p:cNvPr id="104509" name="椭圆 260144"/>
                <p:cNvSpPr/>
                <p:nvPr/>
              </p:nvSpPr>
              <p:spPr>
                <a:xfrm>
                  <a:off x="1832" y="2673"/>
                  <a:ext cx="973" cy="973"/>
                </a:xfrm>
                <a:prstGeom prst="ellipse">
                  <a:avLst/>
                </a:prstGeom>
                <a:gradFill rotWithShape="1">
                  <a:gsLst>
                    <a:gs pos="0">
                      <a:schemeClr val="accent1"/>
                    </a:gs>
                    <a:gs pos="100000">
                      <a:srgbClr val="576869"/>
                    </a:gs>
                  </a:gsLst>
                  <a:path path="shape">
                    <a:fillToRect l="50000" t="50000" r="50000" b="50000"/>
                  </a:path>
                  <a:tileRect/>
                </a:gradFill>
                <a:ln w="9525" cap="flat" cmpd="sng">
                  <a:solidFill>
                    <a:schemeClr val="tx1"/>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104510" name="椭圆 260145"/>
                <p:cNvSpPr/>
                <p:nvPr/>
              </p:nvSpPr>
              <p:spPr>
                <a:xfrm>
                  <a:off x="2113" y="2966"/>
                  <a:ext cx="392" cy="392"/>
                </a:xfrm>
                <a:prstGeom prst="ellipse">
                  <a:avLst/>
                </a:prstGeom>
                <a:solidFill>
                  <a:srgbClr val="CC0000"/>
                </a:solidFill>
                <a:ln w="9525" cap="flat" cmpd="sng">
                  <a:solidFill>
                    <a:schemeClr val="tx1"/>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grpSp>
          <p:sp>
            <p:nvSpPr>
              <p:cNvPr id="104511" name="流程图: 汇总连接 260146"/>
              <p:cNvSpPr/>
              <p:nvPr/>
            </p:nvSpPr>
            <p:spPr>
              <a:xfrm>
                <a:off x="3324" y="1820"/>
                <a:ext cx="105" cy="105"/>
              </a:xfrm>
              <a:prstGeom prst="flowChartSummingJunction">
                <a:avLst/>
              </a:prstGeom>
              <a:gradFill rotWithShape="1">
                <a:gsLst>
                  <a:gs pos="0">
                    <a:srgbClr val="99CC00"/>
                  </a:gs>
                  <a:gs pos="100000">
                    <a:srgbClr val="475E00"/>
                  </a:gs>
                </a:gsLst>
                <a:path path="shape">
                  <a:fillToRect l="50000" t="50000" r="50000" b="50000"/>
                </a:path>
                <a:tileRect/>
              </a:gradFill>
              <a:ln w="28575" cap="flat" cmpd="sng">
                <a:solidFill>
                  <a:srgbClr val="CC0000"/>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grpSp>
            <p:nvGrpSpPr>
              <p:cNvPr id="104512" name="组合 260147"/>
              <p:cNvGrpSpPr/>
              <p:nvPr/>
            </p:nvGrpSpPr>
            <p:grpSpPr>
              <a:xfrm>
                <a:off x="3791" y="1782"/>
                <a:ext cx="120" cy="120"/>
                <a:chOff x="1832" y="2673"/>
                <a:chExt cx="973" cy="973"/>
              </a:xfrm>
            </p:grpSpPr>
            <p:sp>
              <p:nvSpPr>
                <p:cNvPr id="104513" name="椭圆 260148"/>
                <p:cNvSpPr/>
                <p:nvPr/>
              </p:nvSpPr>
              <p:spPr>
                <a:xfrm>
                  <a:off x="1832" y="2673"/>
                  <a:ext cx="973" cy="973"/>
                </a:xfrm>
                <a:prstGeom prst="ellipse">
                  <a:avLst/>
                </a:prstGeom>
                <a:gradFill rotWithShape="1">
                  <a:gsLst>
                    <a:gs pos="0">
                      <a:schemeClr val="accent1"/>
                    </a:gs>
                    <a:gs pos="100000">
                      <a:srgbClr val="576869"/>
                    </a:gs>
                  </a:gsLst>
                  <a:path path="shape">
                    <a:fillToRect l="50000" t="50000" r="50000" b="50000"/>
                  </a:path>
                  <a:tileRect/>
                </a:gradFill>
                <a:ln w="9525" cap="flat" cmpd="sng">
                  <a:solidFill>
                    <a:schemeClr val="tx1"/>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104514" name="椭圆 260149"/>
                <p:cNvSpPr/>
                <p:nvPr/>
              </p:nvSpPr>
              <p:spPr>
                <a:xfrm>
                  <a:off x="2113" y="2966"/>
                  <a:ext cx="392" cy="392"/>
                </a:xfrm>
                <a:prstGeom prst="ellipse">
                  <a:avLst/>
                </a:prstGeom>
                <a:solidFill>
                  <a:srgbClr val="CC0000"/>
                </a:solidFill>
                <a:ln w="9525" cap="flat" cmpd="sng">
                  <a:solidFill>
                    <a:schemeClr val="tx1"/>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grpSp>
          <p:sp>
            <p:nvSpPr>
              <p:cNvPr id="104515" name="流程图: 汇总连接 260150"/>
              <p:cNvSpPr/>
              <p:nvPr/>
            </p:nvSpPr>
            <p:spPr>
              <a:xfrm>
                <a:off x="3387" y="1923"/>
                <a:ext cx="105" cy="105"/>
              </a:xfrm>
              <a:prstGeom prst="flowChartSummingJunction">
                <a:avLst/>
              </a:prstGeom>
              <a:gradFill rotWithShape="1">
                <a:gsLst>
                  <a:gs pos="0">
                    <a:srgbClr val="99CC00"/>
                  </a:gs>
                  <a:gs pos="100000">
                    <a:srgbClr val="475E00"/>
                  </a:gs>
                </a:gsLst>
                <a:path path="shape">
                  <a:fillToRect l="50000" t="50000" r="50000" b="50000"/>
                </a:path>
                <a:tileRect/>
              </a:gradFill>
              <a:ln w="28575" cap="flat" cmpd="sng">
                <a:solidFill>
                  <a:srgbClr val="CC0000"/>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grpSp>
            <p:nvGrpSpPr>
              <p:cNvPr id="104516" name="组合 260151"/>
              <p:cNvGrpSpPr/>
              <p:nvPr/>
            </p:nvGrpSpPr>
            <p:grpSpPr>
              <a:xfrm>
                <a:off x="3906" y="1840"/>
                <a:ext cx="120" cy="120"/>
                <a:chOff x="1832" y="2673"/>
                <a:chExt cx="973" cy="973"/>
              </a:xfrm>
            </p:grpSpPr>
            <p:sp>
              <p:nvSpPr>
                <p:cNvPr id="104517" name="椭圆 260152"/>
                <p:cNvSpPr/>
                <p:nvPr/>
              </p:nvSpPr>
              <p:spPr>
                <a:xfrm>
                  <a:off x="1832" y="2673"/>
                  <a:ext cx="973" cy="973"/>
                </a:xfrm>
                <a:prstGeom prst="ellipse">
                  <a:avLst/>
                </a:prstGeom>
                <a:gradFill rotWithShape="1">
                  <a:gsLst>
                    <a:gs pos="0">
                      <a:schemeClr val="accent1"/>
                    </a:gs>
                    <a:gs pos="100000">
                      <a:srgbClr val="576869"/>
                    </a:gs>
                  </a:gsLst>
                  <a:path path="shape">
                    <a:fillToRect l="50000" t="50000" r="50000" b="50000"/>
                  </a:path>
                  <a:tileRect/>
                </a:gradFill>
                <a:ln w="9525" cap="flat" cmpd="sng">
                  <a:solidFill>
                    <a:schemeClr val="tx1"/>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104518" name="椭圆 260153"/>
                <p:cNvSpPr/>
                <p:nvPr/>
              </p:nvSpPr>
              <p:spPr>
                <a:xfrm>
                  <a:off x="2113" y="2966"/>
                  <a:ext cx="392" cy="392"/>
                </a:xfrm>
                <a:prstGeom prst="ellipse">
                  <a:avLst/>
                </a:prstGeom>
                <a:solidFill>
                  <a:srgbClr val="CC0000"/>
                </a:solidFill>
                <a:ln w="9525" cap="flat" cmpd="sng">
                  <a:solidFill>
                    <a:schemeClr val="tx1"/>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grpSp>
          <p:sp>
            <p:nvSpPr>
              <p:cNvPr id="104519" name="流程图: 汇总连接 260154"/>
              <p:cNvSpPr/>
              <p:nvPr/>
            </p:nvSpPr>
            <p:spPr>
              <a:xfrm>
                <a:off x="3468" y="2027"/>
                <a:ext cx="105" cy="105"/>
              </a:xfrm>
              <a:prstGeom prst="flowChartSummingJunction">
                <a:avLst/>
              </a:prstGeom>
              <a:gradFill rotWithShape="1">
                <a:gsLst>
                  <a:gs pos="0">
                    <a:srgbClr val="99CC00"/>
                  </a:gs>
                  <a:gs pos="100000">
                    <a:srgbClr val="475E00"/>
                  </a:gs>
                </a:gsLst>
                <a:path path="shape">
                  <a:fillToRect l="50000" t="50000" r="50000" b="50000"/>
                </a:path>
                <a:tileRect/>
              </a:gradFill>
              <a:ln w="28575" cap="flat" cmpd="sng">
                <a:solidFill>
                  <a:srgbClr val="CC0000"/>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grpSp>
            <p:nvGrpSpPr>
              <p:cNvPr id="104520" name="组合 260155"/>
              <p:cNvGrpSpPr/>
              <p:nvPr/>
            </p:nvGrpSpPr>
            <p:grpSpPr>
              <a:xfrm>
                <a:off x="4034" y="1857"/>
                <a:ext cx="120" cy="120"/>
                <a:chOff x="1832" y="2673"/>
                <a:chExt cx="973" cy="973"/>
              </a:xfrm>
            </p:grpSpPr>
            <p:sp>
              <p:nvSpPr>
                <p:cNvPr id="104521" name="椭圆 260156"/>
                <p:cNvSpPr/>
                <p:nvPr/>
              </p:nvSpPr>
              <p:spPr>
                <a:xfrm>
                  <a:off x="1832" y="2673"/>
                  <a:ext cx="973" cy="973"/>
                </a:xfrm>
                <a:prstGeom prst="ellipse">
                  <a:avLst/>
                </a:prstGeom>
                <a:gradFill rotWithShape="1">
                  <a:gsLst>
                    <a:gs pos="0">
                      <a:schemeClr val="accent1"/>
                    </a:gs>
                    <a:gs pos="100000">
                      <a:srgbClr val="576869"/>
                    </a:gs>
                  </a:gsLst>
                  <a:path path="shape">
                    <a:fillToRect l="50000" t="50000" r="50000" b="50000"/>
                  </a:path>
                  <a:tileRect/>
                </a:gradFill>
                <a:ln w="9525" cap="flat" cmpd="sng">
                  <a:solidFill>
                    <a:schemeClr val="tx1"/>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104522" name="椭圆 260157"/>
                <p:cNvSpPr/>
                <p:nvPr/>
              </p:nvSpPr>
              <p:spPr>
                <a:xfrm>
                  <a:off x="2113" y="2966"/>
                  <a:ext cx="392" cy="392"/>
                </a:xfrm>
                <a:prstGeom prst="ellipse">
                  <a:avLst/>
                </a:prstGeom>
                <a:solidFill>
                  <a:srgbClr val="CC0000"/>
                </a:solidFill>
                <a:ln w="9525" cap="flat" cmpd="sng">
                  <a:solidFill>
                    <a:schemeClr val="tx1"/>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grpSp>
          <p:sp>
            <p:nvSpPr>
              <p:cNvPr id="104523" name="流程图: 汇总连接 260158"/>
              <p:cNvSpPr/>
              <p:nvPr/>
            </p:nvSpPr>
            <p:spPr>
              <a:xfrm>
                <a:off x="3565" y="2109"/>
                <a:ext cx="105" cy="105"/>
              </a:xfrm>
              <a:prstGeom prst="flowChartSummingJunction">
                <a:avLst/>
              </a:prstGeom>
              <a:gradFill rotWithShape="1">
                <a:gsLst>
                  <a:gs pos="0">
                    <a:srgbClr val="99CC00"/>
                  </a:gs>
                  <a:gs pos="100000">
                    <a:srgbClr val="475E00"/>
                  </a:gs>
                </a:gsLst>
                <a:path path="shape">
                  <a:fillToRect l="50000" t="50000" r="50000" b="50000"/>
                </a:path>
                <a:tileRect/>
              </a:gradFill>
              <a:ln w="28575" cap="flat" cmpd="sng">
                <a:solidFill>
                  <a:srgbClr val="CC0000"/>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104524" name="流程图: 汇总连接 260159"/>
              <p:cNvSpPr/>
              <p:nvPr/>
            </p:nvSpPr>
            <p:spPr>
              <a:xfrm>
                <a:off x="3682" y="2173"/>
                <a:ext cx="105" cy="105"/>
              </a:xfrm>
              <a:prstGeom prst="flowChartSummingJunction">
                <a:avLst/>
              </a:prstGeom>
              <a:gradFill rotWithShape="1">
                <a:gsLst>
                  <a:gs pos="0">
                    <a:srgbClr val="99CC00"/>
                  </a:gs>
                  <a:gs pos="100000">
                    <a:srgbClr val="475E00"/>
                  </a:gs>
                </a:gsLst>
                <a:path path="shape">
                  <a:fillToRect l="50000" t="50000" r="50000" b="50000"/>
                </a:path>
                <a:tileRect/>
              </a:gradFill>
              <a:ln w="28575" cap="flat" cmpd="sng">
                <a:solidFill>
                  <a:srgbClr val="CC0000"/>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104525" name="流程图: 汇总连接 260160"/>
              <p:cNvSpPr/>
              <p:nvPr/>
            </p:nvSpPr>
            <p:spPr>
              <a:xfrm>
                <a:off x="3803" y="2224"/>
                <a:ext cx="105" cy="105"/>
              </a:xfrm>
              <a:prstGeom prst="flowChartSummingJunction">
                <a:avLst/>
              </a:prstGeom>
              <a:gradFill rotWithShape="1">
                <a:gsLst>
                  <a:gs pos="0">
                    <a:srgbClr val="99CC00"/>
                  </a:gs>
                  <a:gs pos="100000">
                    <a:srgbClr val="475E00"/>
                  </a:gs>
                </a:gsLst>
                <a:path path="shape">
                  <a:fillToRect l="50000" t="50000" r="50000" b="50000"/>
                </a:path>
                <a:tileRect/>
              </a:gradFill>
              <a:ln w="28575" cap="flat" cmpd="sng">
                <a:solidFill>
                  <a:srgbClr val="CC0000"/>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104526" name="流程图: 汇总连接 260161"/>
              <p:cNvSpPr/>
              <p:nvPr/>
            </p:nvSpPr>
            <p:spPr>
              <a:xfrm>
                <a:off x="3924" y="2254"/>
                <a:ext cx="105" cy="105"/>
              </a:xfrm>
              <a:prstGeom prst="flowChartSummingJunction">
                <a:avLst/>
              </a:prstGeom>
              <a:gradFill rotWithShape="1">
                <a:gsLst>
                  <a:gs pos="0">
                    <a:srgbClr val="99CC00"/>
                  </a:gs>
                  <a:gs pos="100000">
                    <a:srgbClr val="475E00"/>
                  </a:gs>
                </a:gsLst>
                <a:path path="shape">
                  <a:fillToRect l="50000" t="50000" r="50000" b="50000"/>
                </a:path>
                <a:tileRect/>
              </a:gradFill>
              <a:ln w="28575" cap="flat" cmpd="sng">
                <a:solidFill>
                  <a:srgbClr val="CC0000"/>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104527" name="流程图: 汇总连接 260162"/>
              <p:cNvSpPr/>
              <p:nvPr/>
            </p:nvSpPr>
            <p:spPr>
              <a:xfrm>
                <a:off x="4045" y="2266"/>
                <a:ext cx="105" cy="105"/>
              </a:xfrm>
              <a:prstGeom prst="flowChartSummingJunction">
                <a:avLst/>
              </a:prstGeom>
              <a:gradFill rotWithShape="1">
                <a:gsLst>
                  <a:gs pos="0">
                    <a:srgbClr val="99CC00"/>
                  </a:gs>
                  <a:gs pos="100000">
                    <a:srgbClr val="475E00"/>
                  </a:gs>
                </a:gsLst>
                <a:path path="shape">
                  <a:fillToRect l="50000" t="50000" r="50000" b="50000"/>
                </a:path>
                <a:tileRect/>
              </a:gradFill>
              <a:ln w="28575" cap="flat" cmpd="sng">
                <a:solidFill>
                  <a:srgbClr val="CC0000"/>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grpSp>
        <p:grpSp>
          <p:nvGrpSpPr>
            <p:cNvPr id="104528" name="组合 260163"/>
            <p:cNvGrpSpPr/>
            <p:nvPr/>
          </p:nvGrpSpPr>
          <p:grpSpPr>
            <a:xfrm flipV="1">
              <a:off x="1517" y="1211"/>
              <a:ext cx="756" cy="752"/>
              <a:chOff x="3238" y="1459"/>
              <a:chExt cx="916" cy="912"/>
            </a:xfrm>
          </p:grpSpPr>
          <p:sp>
            <p:nvSpPr>
              <p:cNvPr id="104529" name="流程图: 汇总连接 260164"/>
              <p:cNvSpPr/>
              <p:nvPr/>
            </p:nvSpPr>
            <p:spPr>
              <a:xfrm>
                <a:off x="3238" y="1463"/>
                <a:ext cx="105" cy="105"/>
              </a:xfrm>
              <a:prstGeom prst="flowChartSummingJunction">
                <a:avLst/>
              </a:prstGeom>
              <a:gradFill rotWithShape="1">
                <a:gsLst>
                  <a:gs pos="0">
                    <a:srgbClr val="99CC00"/>
                  </a:gs>
                  <a:gs pos="100000">
                    <a:srgbClr val="475E00"/>
                  </a:gs>
                </a:gsLst>
                <a:path path="shape">
                  <a:fillToRect l="50000" t="50000" r="50000" b="50000"/>
                </a:path>
                <a:tileRect/>
              </a:gradFill>
              <a:ln w="28575" cap="flat" cmpd="sng">
                <a:solidFill>
                  <a:srgbClr val="CC0000"/>
                </a:solidFill>
                <a:prstDash val="solid"/>
                <a:round/>
                <a:headEnd type="none" w="med" len="med"/>
                <a:tailEnd type="none" w="med" len="med"/>
              </a:ln>
            </p:spPr>
            <p:txBody>
              <a:bodyPr rot="10800000" anchor="t"/>
              <a:p>
                <a:endParaRPr lang="zh-CN" altLang="en-US" dirty="0">
                  <a:latin typeface="Arial" panose="020B0604020202020204" pitchFamily="34" charset="0"/>
                  <a:ea typeface="宋体" panose="02010600030101010101" pitchFamily="2" charset="-122"/>
                </a:endParaRPr>
              </a:p>
            </p:txBody>
          </p:sp>
          <p:grpSp>
            <p:nvGrpSpPr>
              <p:cNvPr id="104530" name="组合 260165"/>
              <p:cNvGrpSpPr/>
              <p:nvPr/>
            </p:nvGrpSpPr>
            <p:grpSpPr>
              <a:xfrm>
                <a:off x="3641" y="1459"/>
                <a:ext cx="120" cy="120"/>
                <a:chOff x="1832" y="2673"/>
                <a:chExt cx="973" cy="973"/>
              </a:xfrm>
            </p:grpSpPr>
            <p:sp>
              <p:nvSpPr>
                <p:cNvPr id="104531" name="椭圆 260166"/>
                <p:cNvSpPr/>
                <p:nvPr/>
              </p:nvSpPr>
              <p:spPr>
                <a:xfrm>
                  <a:off x="1832" y="2673"/>
                  <a:ext cx="973" cy="973"/>
                </a:xfrm>
                <a:prstGeom prst="ellipse">
                  <a:avLst/>
                </a:prstGeom>
                <a:gradFill rotWithShape="1">
                  <a:gsLst>
                    <a:gs pos="0">
                      <a:schemeClr val="accent1"/>
                    </a:gs>
                    <a:gs pos="100000">
                      <a:srgbClr val="576869"/>
                    </a:gs>
                  </a:gsLst>
                  <a:path path="shape">
                    <a:fillToRect l="50000" t="50000" r="50000" b="50000"/>
                  </a:path>
                  <a:tileRect/>
                </a:gradFill>
                <a:ln w="9525" cap="flat" cmpd="sng">
                  <a:solidFill>
                    <a:schemeClr val="tx1"/>
                  </a:solidFill>
                  <a:prstDash val="solid"/>
                  <a:round/>
                  <a:headEnd type="none" w="med" len="med"/>
                  <a:tailEnd type="none" w="med" len="med"/>
                </a:ln>
              </p:spPr>
              <p:txBody>
                <a:bodyPr rot="10800000" anchor="t"/>
                <a:p>
                  <a:endParaRPr lang="zh-CN" altLang="en-US" dirty="0">
                    <a:latin typeface="Arial" panose="020B0604020202020204" pitchFamily="34" charset="0"/>
                    <a:ea typeface="宋体" panose="02010600030101010101" pitchFamily="2" charset="-122"/>
                  </a:endParaRPr>
                </a:p>
              </p:txBody>
            </p:sp>
            <p:sp>
              <p:nvSpPr>
                <p:cNvPr id="104532" name="椭圆 260167"/>
                <p:cNvSpPr/>
                <p:nvPr/>
              </p:nvSpPr>
              <p:spPr>
                <a:xfrm>
                  <a:off x="2113" y="2966"/>
                  <a:ext cx="392" cy="392"/>
                </a:xfrm>
                <a:prstGeom prst="ellipse">
                  <a:avLst/>
                </a:prstGeom>
                <a:solidFill>
                  <a:srgbClr val="CC0000"/>
                </a:solidFill>
                <a:ln w="9525" cap="flat" cmpd="sng">
                  <a:solidFill>
                    <a:schemeClr val="tx1"/>
                  </a:solidFill>
                  <a:prstDash val="solid"/>
                  <a:round/>
                  <a:headEnd type="none" w="med" len="med"/>
                  <a:tailEnd type="none" w="med" len="med"/>
                </a:ln>
              </p:spPr>
              <p:txBody>
                <a:bodyPr rot="10800000" anchor="t"/>
                <a:p>
                  <a:endParaRPr lang="zh-CN" altLang="en-US" dirty="0">
                    <a:latin typeface="Arial" panose="020B0604020202020204" pitchFamily="34" charset="0"/>
                    <a:ea typeface="宋体" panose="02010600030101010101" pitchFamily="2" charset="-122"/>
                  </a:endParaRPr>
                </a:p>
              </p:txBody>
            </p:sp>
          </p:grpSp>
          <p:sp>
            <p:nvSpPr>
              <p:cNvPr id="104533" name="流程图: 汇总连接 260168"/>
              <p:cNvSpPr/>
              <p:nvPr/>
            </p:nvSpPr>
            <p:spPr>
              <a:xfrm>
                <a:off x="3256" y="1584"/>
                <a:ext cx="105" cy="105"/>
              </a:xfrm>
              <a:prstGeom prst="flowChartSummingJunction">
                <a:avLst/>
              </a:prstGeom>
              <a:gradFill rotWithShape="1">
                <a:gsLst>
                  <a:gs pos="0">
                    <a:srgbClr val="99CC00"/>
                  </a:gs>
                  <a:gs pos="100000">
                    <a:srgbClr val="475E00"/>
                  </a:gs>
                </a:gsLst>
                <a:path path="shape">
                  <a:fillToRect l="50000" t="50000" r="50000" b="50000"/>
                </a:path>
                <a:tileRect/>
              </a:gradFill>
              <a:ln w="28575" cap="flat" cmpd="sng">
                <a:solidFill>
                  <a:srgbClr val="CC0000"/>
                </a:solidFill>
                <a:prstDash val="solid"/>
                <a:round/>
                <a:headEnd type="none" w="med" len="med"/>
                <a:tailEnd type="none" w="med" len="med"/>
              </a:ln>
            </p:spPr>
            <p:txBody>
              <a:bodyPr rot="10800000" anchor="t"/>
              <a:p>
                <a:endParaRPr lang="zh-CN" altLang="en-US" dirty="0">
                  <a:latin typeface="Arial" panose="020B0604020202020204" pitchFamily="34" charset="0"/>
                  <a:ea typeface="宋体" panose="02010600030101010101" pitchFamily="2" charset="-122"/>
                </a:endParaRPr>
              </a:p>
            </p:txBody>
          </p:sp>
          <p:grpSp>
            <p:nvGrpSpPr>
              <p:cNvPr id="104534" name="组合 260169"/>
              <p:cNvGrpSpPr/>
              <p:nvPr/>
            </p:nvGrpSpPr>
            <p:grpSpPr>
              <a:xfrm>
                <a:off x="3653" y="1580"/>
                <a:ext cx="120" cy="120"/>
                <a:chOff x="1832" y="2673"/>
                <a:chExt cx="973" cy="973"/>
              </a:xfrm>
            </p:grpSpPr>
            <p:sp>
              <p:nvSpPr>
                <p:cNvPr id="104535" name="椭圆 260170"/>
                <p:cNvSpPr/>
                <p:nvPr/>
              </p:nvSpPr>
              <p:spPr>
                <a:xfrm>
                  <a:off x="1832" y="2673"/>
                  <a:ext cx="973" cy="973"/>
                </a:xfrm>
                <a:prstGeom prst="ellipse">
                  <a:avLst/>
                </a:prstGeom>
                <a:gradFill rotWithShape="1">
                  <a:gsLst>
                    <a:gs pos="0">
                      <a:schemeClr val="accent1"/>
                    </a:gs>
                    <a:gs pos="100000">
                      <a:srgbClr val="576869"/>
                    </a:gs>
                  </a:gsLst>
                  <a:path path="shape">
                    <a:fillToRect l="50000" t="50000" r="50000" b="50000"/>
                  </a:path>
                  <a:tileRect/>
                </a:gradFill>
                <a:ln w="9525" cap="flat" cmpd="sng">
                  <a:solidFill>
                    <a:schemeClr val="tx1"/>
                  </a:solidFill>
                  <a:prstDash val="solid"/>
                  <a:round/>
                  <a:headEnd type="none" w="med" len="med"/>
                  <a:tailEnd type="none" w="med" len="med"/>
                </a:ln>
              </p:spPr>
              <p:txBody>
                <a:bodyPr rot="10800000" anchor="t"/>
                <a:p>
                  <a:endParaRPr lang="zh-CN" altLang="en-US" dirty="0">
                    <a:latin typeface="Arial" panose="020B0604020202020204" pitchFamily="34" charset="0"/>
                    <a:ea typeface="宋体" panose="02010600030101010101" pitchFamily="2" charset="-122"/>
                  </a:endParaRPr>
                </a:p>
              </p:txBody>
            </p:sp>
            <p:sp>
              <p:nvSpPr>
                <p:cNvPr id="104536" name="椭圆 260171"/>
                <p:cNvSpPr/>
                <p:nvPr/>
              </p:nvSpPr>
              <p:spPr>
                <a:xfrm>
                  <a:off x="2113" y="2966"/>
                  <a:ext cx="392" cy="392"/>
                </a:xfrm>
                <a:prstGeom prst="ellipse">
                  <a:avLst/>
                </a:prstGeom>
                <a:solidFill>
                  <a:srgbClr val="CC0000"/>
                </a:solidFill>
                <a:ln w="9525" cap="flat" cmpd="sng">
                  <a:solidFill>
                    <a:schemeClr val="tx1"/>
                  </a:solidFill>
                  <a:prstDash val="solid"/>
                  <a:round/>
                  <a:headEnd type="none" w="med" len="med"/>
                  <a:tailEnd type="none" w="med" len="med"/>
                </a:ln>
              </p:spPr>
              <p:txBody>
                <a:bodyPr rot="10800000" anchor="t"/>
                <a:p>
                  <a:endParaRPr lang="zh-CN" altLang="en-US" dirty="0">
                    <a:latin typeface="Arial" panose="020B0604020202020204" pitchFamily="34" charset="0"/>
                    <a:ea typeface="宋体" panose="02010600030101010101" pitchFamily="2" charset="-122"/>
                  </a:endParaRPr>
                </a:p>
              </p:txBody>
            </p:sp>
          </p:grpSp>
          <p:sp>
            <p:nvSpPr>
              <p:cNvPr id="104537" name="流程图: 汇总连接 260172"/>
              <p:cNvSpPr/>
              <p:nvPr/>
            </p:nvSpPr>
            <p:spPr>
              <a:xfrm>
                <a:off x="3284" y="1699"/>
                <a:ext cx="105" cy="105"/>
              </a:xfrm>
              <a:prstGeom prst="flowChartSummingJunction">
                <a:avLst/>
              </a:prstGeom>
              <a:gradFill rotWithShape="1">
                <a:gsLst>
                  <a:gs pos="0">
                    <a:srgbClr val="99CC00"/>
                  </a:gs>
                  <a:gs pos="100000">
                    <a:srgbClr val="475E00"/>
                  </a:gs>
                </a:gsLst>
                <a:path path="shape">
                  <a:fillToRect l="50000" t="50000" r="50000" b="50000"/>
                </a:path>
                <a:tileRect/>
              </a:gradFill>
              <a:ln w="28575" cap="flat" cmpd="sng">
                <a:solidFill>
                  <a:srgbClr val="CC0000"/>
                </a:solidFill>
                <a:prstDash val="solid"/>
                <a:round/>
                <a:headEnd type="none" w="med" len="med"/>
                <a:tailEnd type="none" w="med" len="med"/>
              </a:ln>
            </p:spPr>
            <p:txBody>
              <a:bodyPr rot="10800000" anchor="t"/>
              <a:p>
                <a:endParaRPr lang="zh-CN" altLang="en-US" dirty="0">
                  <a:latin typeface="Arial" panose="020B0604020202020204" pitchFamily="34" charset="0"/>
                  <a:ea typeface="宋体" panose="02010600030101010101" pitchFamily="2" charset="-122"/>
                </a:endParaRPr>
              </a:p>
            </p:txBody>
          </p:sp>
          <p:grpSp>
            <p:nvGrpSpPr>
              <p:cNvPr id="104538" name="组合 260173"/>
              <p:cNvGrpSpPr/>
              <p:nvPr/>
            </p:nvGrpSpPr>
            <p:grpSpPr>
              <a:xfrm>
                <a:off x="3705" y="1689"/>
                <a:ext cx="120" cy="120"/>
                <a:chOff x="1832" y="2673"/>
                <a:chExt cx="973" cy="973"/>
              </a:xfrm>
            </p:grpSpPr>
            <p:sp>
              <p:nvSpPr>
                <p:cNvPr id="104539" name="椭圆 260174"/>
                <p:cNvSpPr/>
                <p:nvPr/>
              </p:nvSpPr>
              <p:spPr>
                <a:xfrm>
                  <a:off x="1832" y="2673"/>
                  <a:ext cx="973" cy="973"/>
                </a:xfrm>
                <a:prstGeom prst="ellipse">
                  <a:avLst/>
                </a:prstGeom>
                <a:gradFill rotWithShape="1">
                  <a:gsLst>
                    <a:gs pos="0">
                      <a:schemeClr val="accent1"/>
                    </a:gs>
                    <a:gs pos="100000">
                      <a:srgbClr val="576869"/>
                    </a:gs>
                  </a:gsLst>
                  <a:path path="shape">
                    <a:fillToRect l="50000" t="50000" r="50000" b="50000"/>
                  </a:path>
                  <a:tileRect/>
                </a:gradFill>
                <a:ln w="9525" cap="flat" cmpd="sng">
                  <a:solidFill>
                    <a:schemeClr val="tx1"/>
                  </a:solidFill>
                  <a:prstDash val="solid"/>
                  <a:round/>
                  <a:headEnd type="none" w="med" len="med"/>
                  <a:tailEnd type="none" w="med" len="med"/>
                </a:ln>
              </p:spPr>
              <p:txBody>
                <a:bodyPr rot="10800000" anchor="t"/>
                <a:p>
                  <a:endParaRPr lang="zh-CN" altLang="en-US" dirty="0">
                    <a:latin typeface="Arial" panose="020B0604020202020204" pitchFamily="34" charset="0"/>
                    <a:ea typeface="宋体" panose="02010600030101010101" pitchFamily="2" charset="-122"/>
                  </a:endParaRPr>
                </a:p>
              </p:txBody>
            </p:sp>
            <p:sp>
              <p:nvSpPr>
                <p:cNvPr id="104540" name="椭圆 260175"/>
                <p:cNvSpPr/>
                <p:nvPr/>
              </p:nvSpPr>
              <p:spPr>
                <a:xfrm>
                  <a:off x="2113" y="2966"/>
                  <a:ext cx="392" cy="392"/>
                </a:xfrm>
                <a:prstGeom prst="ellipse">
                  <a:avLst/>
                </a:prstGeom>
                <a:solidFill>
                  <a:srgbClr val="CC0000"/>
                </a:solidFill>
                <a:ln w="9525" cap="flat" cmpd="sng">
                  <a:solidFill>
                    <a:schemeClr val="tx1"/>
                  </a:solidFill>
                  <a:prstDash val="solid"/>
                  <a:round/>
                  <a:headEnd type="none" w="med" len="med"/>
                  <a:tailEnd type="none" w="med" len="med"/>
                </a:ln>
              </p:spPr>
              <p:txBody>
                <a:bodyPr rot="10800000" anchor="t"/>
                <a:p>
                  <a:endParaRPr lang="zh-CN" altLang="en-US" dirty="0">
                    <a:latin typeface="Arial" panose="020B0604020202020204" pitchFamily="34" charset="0"/>
                    <a:ea typeface="宋体" panose="02010600030101010101" pitchFamily="2" charset="-122"/>
                  </a:endParaRPr>
                </a:p>
              </p:txBody>
            </p:sp>
          </p:grpSp>
          <p:sp>
            <p:nvSpPr>
              <p:cNvPr id="104541" name="流程图: 汇总连接 260176"/>
              <p:cNvSpPr/>
              <p:nvPr/>
            </p:nvSpPr>
            <p:spPr>
              <a:xfrm>
                <a:off x="3324" y="1820"/>
                <a:ext cx="105" cy="105"/>
              </a:xfrm>
              <a:prstGeom prst="flowChartSummingJunction">
                <a:avLst/>
              </a:prstGeom>
              <a:gradFill rotWithShape="1">
                <a:gsLst>
                  <a:gs pos="0">
                    <a:srgbClr val="99CC00"/>
                  </a:gs>
                  <a:gs pos="100000">
                    <a:srgbClr val="475E00"/>
                  </a:gs>
                </a:gsLst>
                <a:path path="shape">
                  <a:fillToRect l="50000" t="50000" r="50000" b="50000"/>
                </a:path>
                <a:tileRect/>
              </a:gradFill>
              <a:ln w="28575" cap="flat" cmpd="sng">
                <a:solidFill>
                  <a:srgbClr val="CC0000"/>
                </a:solidFill>
                <a:prstDash val="solid"/>
                <a:round/>
                <a:headEnd type="none" w="med" len="med"/>
                <a:tailEnd type="none" w="med" len="med"/>
              </a:ln>
            </p:spPr>
            <p:txBody>
              <a:bodyPr rot="10800000" anchor="t"/>
              <a:p>
                <a:endParaRPr lang="zh-CN" altLang="en-US" dirty="0">
                  <a:latin typeface="Arial" panose="020B0604020202020204" pitchFamily="34" charset="0"/>
                  <a:ea typeface="宋体" panose="02010600030101010101" pitchFamily="2" charset="-122"/>
                </a:endParaRPr>
              </a:p>
            </p:txBody>
          </p:sp>
          <p:grpSp>
            <p:nvGrpSpPr>
              <p:cNvPr id="104542" name="组合 260177"/>
              <p:cNvGrpSpPr/>
              <p:nvPr/>
            </p:nvGrpSpPr>
            <p:grpSpPr>
              <a:xfrm>
                <a:off x="3791" y="1782"/>
                <a:ext cx="120" cy="120"/>
                <a:chOff x="1832" y="2673"/>
                <a:chExt cx="973" cy="973"/>
              </a:xfrm>
            </p:grpSpPr>
            <p:sp>
              <p:nvSpPr>
                <p:cNvPr id="104543" name="椭圆 260178"/>
                <p:cNvSpPr/>
                <p:nvPr/>
              </p:nvSpPr>
              <p:spPr>
                <a:xfrm>
                  <a:off x="1832" y="2673"/>
                  <a:ext cx="973" cy="973"/>
                </a:xfrm>
                <a:prstGeom prst="ellipse">
                  <a:avLst/>
                </a:prstGeom>
                <a:gradFill rotWithShape="1">
                  <a:gsLst>
                    <a:gs pos="0">
                      <a:schemeClr val="accent1"/>
                    </a:gs>
                    <a:gs pos="100000">
                      <a:srgbClr val="576869"/>
                    </a:gs>
                  </a:gsLst>
                  <a:path path="shape">
                    <a:fillToRect l="50000" t="50000" r="50000" b="50000"/>
                  </a:path>
                  <a:tileRect/>
                </a:gradFill>
                <a:ln w="9525" cap="flat" cmpd="sng">
                  <a:solidFill>
                    <a:schemeClr val="tx1"/>
                  </a:solidFill>
                  <a:prstDash val="solid"/>
                  <a:round/>
                  <a:headEnd type="none" w="med" len="med"/>
                  <a:tailEnd type="none" w="med" len="med"/>
                </a:ln>
              </p:spPr>
              <p:txBody>
                <a:bodyPr rot="10800000" anchor="t"/>
                <a:p>
                  <a:endParaRPr lang="zh-CN" altLang="en-US" dirty="0">
                    <a:latin typeface="Arial" panose="020B0604020202020204" pitchFamily="34" charset="0"/>
                    <a:ea typeface="宋体" panose="02010600030101010101" pitchFamily="2" charset="-122"/>
                  </a:endParaRPr>
                </a:p>
              </p:txBody>
            </p:sp>
            <p:sp>
              <p:nvSpPr>
                <p:cNvPr id="104544" name="椭圆 260179"/>
                <p:cNvSpPr/>
                <p:nvPr/>
              </p:nvSpPr>
              <p:spPr>
                <a:xfrm>
                  <a:off x="2113" y="2966"/>
                  <a:ext cx="392" cy="392"/>
                </a:xfrm>
                <a:prstGeom prst="ellipse">
                  <a:avLst/>
                </a:prstGeom>
                <a:solidFill>
                  <a:srgbClr val="CC0000"/>
                </a:solidFill>
                <a:ln w="9525" cap="flat" cmpd="sng">
                  <a:solidFill>
                    <a:schemeClr val="tx1"/>
                  </a:solidFill>
                  <a:prstDash val="solid"/>
                  <a:round/>
                  <a:headEnd type="none" w="med" len="med"/>
                  <a:tailEnd type="none" w="med" len="med"/>
                </a:ln>
              </p:spPr>
              <p:txBody>
                <a:bodyPr rot="10800000" anchor="t"/>
                <a:p>
                  <a:endParaRPr lang="zh-CN" altLang="en-US" dirty="0">
                    <a:latin typeface="Arial" panose="020B0604020202020204" pitchFamily="34" charset="0"/>
                    <a:ea typeface="宋体" panose="02010600030101010101" pitchFamily="2" charset="-122"/>
                  </a:endParaRPr>
                </a:p>
              </p:txBody>
            </p:sp>
          </p:grpSp>
          <p:sp>
            <p:nvSpPr>
              <p:cNvPr id="104545" name="流程图: 汇总连接 260180"/>
              <p:cNvSpPr/>
              <p:nvPr/>
            </p:nvSpPr>
            <p:spPr>
              <a:xfrm>
                <a:off x="3387" y="1923"/>
                <a:ext cx="105" cy="105"/>
              </a:xfrm>
              <a:prstGeom prst="flowChartSummingJunction">
                <a:avLst/>
              </a:prstGeom>
              <a:gradFill rotWithShape="1">
                <a:gsLst>
                  <a:gs pos="0">
                    <a:srgbClr val="99CC00"/>
                  </a:gs>
                  <a:gs pos="100000">
                    <a:srgbClr val="475E00"/>
                  </a:gs>
                </a:gsLst>
                <a:path path="shape">
                  <a:fillToRect l="50000" t="50000" r="50000" b="50000"/>
                </a:path>
                <a:tileRect/>
              </a:gradFill>
              <a:ln w="28575" cap="flat" cmpd="sng">
                <a:solidFill>
                  <a:srgbClr val="CC0000"/>
                </a:solidFill>
                <a:prstDash val="solid"/>
                <a:round/>
                <a:headEnd type="none" w="med" len="med"/>
                <a:tailEnd type="none" w="med" len="med"/>
              </a:ln>
            </p:spPr>
            <p:txBody>
              <a:bodyPr rot="10800000" anchor="t"/>
              <a:p>
                <a:endParaRPr lang="zh-CN" altLang="en-US" dirty="0">
                  <a:latin typeface="Arial" panose="020B0604020202020204" pitchFamily="34" charset="0"/>
                  <a:ea typeface="宋体" panose="02010600030101010101" pitchFamily="2" charset="-122"/>
                </a:endParaRPr>
              </a:p>
            </p:txBody>
          </p:sp>
          <p:grpSp>
            <p:nvGrpSpPr>
              <p:cNvPr id="104546" name="组合 260181"/>
              <p:cNvGrpSpPr/>
              <p:nvPr/>
            </p:nvGrpSpPr>
            <p:grpSpPr>
              <a:xfrm>
                <a:off x="3906" y="1840"/>
                <a:ext cx="120" cy="120"/>
                <a:chOff x="1832" y="2673"/>
                <a:chExt cx="973" cy="973"/>
              </a:xfrm>
            </p:grpSpPr>
            <p:sp>
              <p:nvSpPr>
                <p:cNvPr id="104547" name="椭圆 260182"/>
                <p:cNvSpPr/>
                <p:nvPr/>
              </p:nvSpPr>
              <p:spPr>
                <a:xfrm>
                  <a:off x="1832" y="2673"/>
                  <a:ext cx="973" cy="973"/>
                </a:xfrm>
                <a:prstGeom prst="ellipse">
                  <a:avLst/>
                </a:prstGeom>
                <a:gradFill rotWithShape="1">
                  <a:gsLst>
                    <a:gs pos="0">
                      <a:schemeClr val="accent1"/>
                    </a:gs>
                    <a:gs pos="100000">
                      <a:srgbClr val="576869"/>
                    </a:gs>
                  </a:gsLst>
                  <a:path path="shape">
                    <a:fillToRect l="50000" t="50000" r="50000" b="50000"/>
                  </a:path>
                  <a:tileRect/>
                </a:gradFill>
                <a:ln w="9525" cap="flat" cmpd="sng">
                  <a:solidFill>
                    <a:schemeClr val="tx1"/>
                  </a:solidFill>
                  <a:prstDash val="solid"/>
                  <a:round/>
                  <a:headEnd type="none" w="med" len="med"/>
                  <a:tailEnd type="none" w="med" len="med"/>
                </a:ln>
              </p:spPr>
              <p:txBody>
                <a:bodyPr rot="10800000" anchor="t"/>
                <a:p>
                  <a:endParaRPr lang="zh-CN" altLang="en-US" dirty="0">
                    <a:latin typeface="Arial" panose="020B0604020202020204" pitchFamily="34" charset="0"/>
                    <a:ea typeface="宋体" panose="02010600030101010101" pitchFamily="2" charset="-122"/>
                  </a:endParaRPr>
                </a:p>
              </p:txBody>
            </p:sp>
            <p:sp>
              <p:nvSpPr>
                <p:cNvPr id="104548" name="椭圆 260183"/>
                <p:cNvSpPr/>
                <p:nvPr/>
              </p:nvSpPr>
              <p:spPr>
                <a:xfrm>
                  <a:off x="2113" y="2966"/>
                  <a:ext cx="392" cy="392"/>
                </a:xfrm>
                <a:prstGeom prst="ellipse">
                  <a:avLst/>
                </a:prstGeom>
                <a:solidFill>
                  <a:srgbClr val="CC0000"/>
                </a:solidFill>
                <a:ln w="9525" cap="flat" cmpd="sng">
                  <a:solidFill>
                    <a:schemeClr val="tx1"/>
                  </a:solidFill>
                  <a:prstDash val="solid"/>
                  <a:round/>
                  <a:headEnd type="none" w="med" len="med"/>
                  <a:tailEnd type="none" w="med" len="med"/>
                </a:ln>
              </p:spPr>
              <p:txBody>
                <a:bodyPr rot="10800000" anchor="t"/>
                <a:p>
                  <a:endParaRPr lang="zh-CN" altLang="en-US" dirty="0">
                    <a:latin typeface="Arial" panose="020B0604020202020204" pitchFamily="34" charset="0"/>
                    <a:ea typeface="宋体" panose="02010600030101010101" pitchFamily="2" charset="-122"/>
                  </a:endParaRPr>
                </a:p>
              </p:txBody>
            </p:sp>
          </p:grpSp>
          <p:sp>
            <p:nvSpPr>
              <p:cNvPr id="104549" name="流程图: 汇总连接 260184"/>
              <p:cNvSpPr/>
              <p:nvPr/>
            </p:nvSpPr>
            <p:spPr>
              <a:xfrm>
                <a:off x="3468" y="2027"/>
                <a:ext cx="105" cy="105"/>
              </a:xfrm>
              <a:prstGeom prst="flowChartSummingJunction">
                <a:avLst/>
              </a:prstGeom>
              <a:gradFill rotWithShape="1">
                <a:gsLst>
                  <a:gs pos="0">
                    <a:srgbClr val="99CC00"/>
                  </a:gs>
                  <a:gs pos="100000">
                    <a:srgbClr val="475E00"/>
                  </a:gs>
                </a:gsLst>
                <a:path path="shape">
                  <a:fillToRect l="50000" t="50000" r="50000" b="50000"/>
                </a:path>
                <a:tileRect/>
              </a:gradFill>
              <a:ln w="28575" cap="flat" cmpd="sng">
                <a:solidFill>
                  <a:srgbClr val="CC0000"/>
                </a:solidFill>
                <a:prstDash val="solid"/>
                <a:round/>
                <a:headEnd type="none" w="med" len="med"/>
                <a:tailEnd type="none" w="med" len="med"/>
              </a:ln>
            </p:spPr>
            <p:txBody>
              <a:bodyPr rot="10800000" anchor="t"/>
              <a:p>
                <a:endParaRPr lang="zh-CN" altLang="en-US" dirty="0">
                  <a:latin typeface="Arial" panose="020B0604020202020204" pitchFamily="34" charset="0"/>
                  <a:ea typeface="宋体" panose="02010600030101010101" pitchFamily="2" charset="-122"/>
                </a:endParaRPr>
              </a:p>
            </p:txBody>
          </p:sp>
          <p:grpSp>
            <p:nvGrpSpPr>
              <p:cNvPr id="104550" name="组合 260185"/>
              <p:cNvGrpSpPr/>
              <p:nvPr/>
            </p:nvGrpSpPr>
            <p:grpSpPr>
              <a:xfrm>
                <a:off x="4034" y="1857"/>
                <a:ext cx="120" cy="120"/>
                <a:chOff x="1832" y="2673"/>
                <a:chExt cx="973" cy="973"/>
              </a:xfrm>
            </p:grpSpPr>
            <p:sp>
              <p:nvSpPr>
                <p:cNvPr id="104551" name="椭圆 260186"/>
                <p:cNvSpPr/>
                <p:nvPr/>
              </p:nvSpPr>
              <p:spPr>
                <a:xfrm>
                  <a:off x="1832" y="2673"/>
                  <a:ext cx="973" cy="973"/>
                </a:xfrm>
                <a:prstGeom prst="ellipse">
                  <a:avLst/>
                </a:prstGeom>
                <a:gradFill rotWithShape="1">
                  <a:gsLst>
                    <a:gs pos="0">
                      <a:schemeClr val="accent1"/>
                    </a:gs>
                    <a:gs pos="100000">
                      <a:srgbClr val="576869"/>
                    </a:gs>
                  </a:gsLst>
                  <a:path path="shape">
                    <a:fillToRect l="50000" t="50000" r="50000" b="50000"/>
                  </a:path>
                  <a:tileRect/>
                </a:gradFill>
                <a:ln w="9525" cap="flat" cmpd="sng">
                  <a:solidFill>
                    <a:schemeClr val="tx1"/>
                  </a:solidFill>
                  <a:prstDash val="solid"/>
                  <a:round/>
                  <a:headEnd type="none" w="med" len="med"/>
                  <a:tailEnd type="none" w="med" len="med"/>
                </a:ln>
              </p:spPr>
              <p:txBody>
                <a:bodyPr rot="10800000" anchor="t"/>
                <a:p>
                  <a:endParaRPr lang="zh-CN" altLang="en-US" dirty="0">
                    <a:latin typeface="Arial" panose="020B0604020202020204" pitchFamily="34" charset="0"/>
                    <a:ea typeface="宋体" panose="02010600030101010101" pitchFamily="2" charset="-122"/>
                  </a:endParaRPr>
                </a:p>
              </p:txBody>
            </p:sp>
            <p:sp>
              <p:nvSpPr>
                <p:cNvPr id="104552" name="椭圆 260187"/>
                <p:cNvSpPr/>
                <p:nvPr/>
              </p:nvSpPr>
              <p:spPr>
                <a:xfrm>
                  <a:off x="2113" y="2966"/>
                  <a:ext cx="392" cy="392"/>
                </a:xfrm>
                <a:prstGeom prst="ellipse">
                  <a:avLst/>
                </a:prstGeom>
                <a:solidFill>
                  <a:srgbClr val="CC0000"/>
                </a:solidFill>
                <a:ln w="9525" cap="flat" cmpd="sng">
                  <a:solidFill>
                    <a:schemeClr val="tx1"/>
                  </a:solidFill>
                  <a:prstDash val="solid"/>
                  <a:round/>
                  <a:headEnd type="none" w="med" len="med"/>
                  <a:tailEnd type="none" w="med" len="med"/>
                </a:ln>
              </p:spPr>
              <p:txBody>
                <a:bodyPr rot="10800000" anchor="t"/>
                <a:p>
                  <a:endParaRPr lang="zh-CN" altLang="en-US" dirty="0">
                    <a:latin typeface="Arial" panose="020B0604020202020204" pitchFamily="34" charset="0"/>
                    <a:ea typeface="宋体" panose="02010600030101010101" pitchFamily="2" charset="-122"/>
                  </a:endParaRPr>
                </a:p>
              </p:txBody>
            </p:sp>
          </p:grpSp>
          <p:sp>
            <p:nvSpPr>
              <p:cNvPr id="104553" name="流程图: 汇总连接 260188"/>
              <p:cNvSpPr/>
              <p:nvPr/>
            </p:nvSpPr>
            <p:spPr>
              <a:xfrm>
                <a:off x="3565" y="2109"/>
                <a:ext cx="105" cy="105"/>
              </a:xfrm>
              <a:prstGeom prst="flowChartSummingJunction">
                <a:avLst/>
              </a:prstGeom>
              <a:gradFill rotWithShape="1">
                <a:gsLst>
                  <a:gs pos="0">
                    <a:srgbClr val="99CC00"/>
                  </a:gs>
                  <a:gs pos="100000">
                    <a:srgbClr val="475E00"/>
                  </a:gs>
                </a:gsLst>
                <a:path path="shape">
                  <a:fillToRect l="50000" t="50000" r="50000" b="50000"/>
                </a:path>
                <a:tileRect/>
              </a:gradFill>
              <a:ln w="28575" cap="flat" cmpd="sng">
                <a:solidFill>
                  <a:srgbClr val="CC0000"/>
                </a:solidFill>
                <a:prstDash val="solid"/>
                <a:round/>
                <a:headEnd type="none" w="med" len="med"/>
                <a:tailEnd type="none" w="med" len="med"/>
              </a:ln>
            </p:spPr>
            <p:txBody>
              <a:bodyPr rot="10800000" anchor="t"/>
              <a:p>
                <a:endParaRPr lang="zh-CN" altLang="en-US" dirty="0">
                  <a:latin typeface="Arial" panose="020B0604020202020204" pitchFamily="34" charset="0"/>
                  <a:ea typeface="宋体" panose="02010600030101010101" pitchFamily="2" charset="-122"/>
                </a:endParaRPr>
              </a:p>
            </p:txBody>
          </p:sp>
          <p:sp>
            <p:nvSpPr>
              <p:cNvPr id="104554" name="流程图: 汇总连接 260189"/>
              <p:cNvSpPr/>
              <p:nvPr/>
            </p:nvSpPr>
            <p:spPr>
              <a:xfrm>
                <a:off x="3682" y="2173"/>
                <a:ext cx="105" cy="105"/>
              </a:xfrm>
              <a:prstGeom prst="flowChartSummingJunction">
                <a:avLst/>
              </a:prstGeom>
              <a:gradFill rotWithShape="1">
                <a:gsLst>
                  <a:gs pos="0">
                    <a:srgbClr val="99CC00"/>
                  </a:gs>
                  <a:gs pos="100000">
                    <a:srgbClr val="475E00"/>
                  </a:gs>
                </a:gsLst>
                <a:path path="shape">
                  <a:fillToRect l="50000" t="50000" r="50000" b="50000"/>
                </a:path>
                <a:tileRect/>
              </a:gradFill>
              <a:ln w="28575" cap="flat" cmpd="sng">
                <a:solidFill>
                  <a:srgbClr val="CC0000"/>
                </a:solidFill>
                <a:prstDash val="solid"/>
                <a:round/>
                <a:headEnd type="none" w="med" len="med"/>
                <a:tailEnd type="none" w="med" len="med"/>
              </a:ln>
            </p:spPr>
            <p:txBody>
              <a:bodyPr rot="10800000" anchor="t"/>
              <a:p>
                <a:endParaRPr lang="zh-CN" altLang="en-US" dirty="0">
                  <a:latin typeface="Arial" panose="020B0604020202020204" pitchFamily="34" charset="0"/>
                  <a:ea typeface="宋体" panose="02010600030101010101" pitchFamily="2" charset="-122"/>
                </a:endParaRPr>
              </a:p>
            </p:txBody>
          </p:sp>
          <p:sp>
            <p:nvSpPr>
              <p:cNvPr id="104555" name="流程图: 汇总连接 260190"/>
              <p:cNvSpPr/>
              <p:nvPr/>
            </p:nvSpPr>
            <p:spPr>
              <a:xfrm>
                <a:off x="3803" y="2224"/>
                <a:ext cx="105" cy="105"/>
              </a:xfrm>
              <a:prstGeom prst="flowChartSummingJunction">
                <a:avLst/>
              </a:prstGeom>
              <a:gradFill rotWithShape="1">
                <a:gsLst>
                  <a:gs pos="0">
                    <a:srgbClr val="99CC00"/>
                  </a:gs>
                  <a:gs pos="100000">
                    <a:srgbClr val="475E00"/>
                  </a:gs>
                </a:gsLst>
                <a:path path="shape">
                  <a:fillToRect l="50000" t="50000" r="50000" b="50000"/>
                </a:path>
                <a:tileRect/>
              </a:gradFill>
              <a:ln w="28575" cap="flat" cmpd="sng">
                <a:solidFill>
                  <a:srgbClr val="CC0000"/>
                </a:solidFill>
                <a:prstDash val="solid"/>
                <a:round/>
                <a:headEnd type="none" w="med" len="med"/>
                <a:tailEnd type="none" w="med" len="med"/>
              </a:ln>
            </p:spPr>
            <p:txBody>
              <a:bodyPr rot="10800000" anchor="t"/>
              <a:p>
                <a:endParaRPr lang="zh-CN" altLang="en-US" dirty="0">
                  <a:latin typeface="Arial" panose="020B0604020202020204" pitchFamily="34" charset="0"/>
                  <a:ea typeface="宋体" panose="02010600030101010101" pitchFamily="2" charset="-122"/>
                </a:endParaRPr>
              </a:p>
            </p:txBody>
          </p:sp>
          <p:sp>
            <p:nvSpPr>
              <p:cNvPr id="104556" name="流程图: 汇总连接 260191"/>
              <p:cNvSpPr/>
              <p:nvPr/>
            </p:nvSpPr>
            <p:spPr>
              <a:xfrm>
                <a:off x="3924" y="2254"/>
                <a:ext cx="105" cy="105"/>
              </a:xfrm>
              <a:prstGeom prst="flowChartSummingJunction">
                <a:avLst/>
              </a:prstGeom>
              <a:gradFill rotWithShape="1">
                <a:gsLst>
                  <a:gs pos="0">
                    <a:srgbClr val="99CC00"/>
                  </a:gs>
                  <a:gs pos="100000">
                    <a:srgbClr val="475E00"/>
                  </a:gs>
                </a:gsLst>
                <a:path path="shape">
                  <a:fillToRect l="50000" t="50000" r="50000" b="50000"/>
                </a:path>
                <a:tileRect/>
              </a:gradFill>
              <a:ln w="28575" cap="flat" cmpd="sng">
                <a:solidFill>
                  <a:srgbClr val="CC0000"/>
                </a:solidFill>
                <a:prstDash val="solid"/>
                <a:round/>
                <a:headEnd type="none" w="med" len="med"/>
                <a:tailEnd type="none" w="med" len="med"/>
              </a:ln>
            </p:spPr>
            <p:txBody>
              <a:bodyPr rot="10800000" anchor="t"/>
              <a:p>
                <a:endParaRPr lang="zh-CN" altLang="en-US" dirty="0">
                  <a:latin typeface="Arial" panose="020B0604020202020204" pitchFamily="34" charset="0"/>
                  <a:ea typeface="宋体" panose="02010600030101010101" pitchFamily="2" charset="-122"/>
                </a:endParaRPr>
              </a:p>
            </p:txBody>
          </p:sp>
          <p:sp>
            <p:nvSpPr>
              <p:cNvPr id="104557" name="流程图: 汇总连接 260192"/>
              <p:cNvSpPr/>
              <p:nvPr/>
            </p:nvSpPr>
            <p:spPr>
              <a:xfrm>
                <a:off x="4045" y="2266"/>
                <a:ext cx="105" cy="105"/>
              </a:xfrm>
              <a:prstGeom prst="flowChartSummingJunction">
                <a:avLst/>
              </a:prstGeom>
              <a:gradFill rotWithShape="1">
                <a:gsLst>
                  <a:gs pos="0">
                    <a:srgbClr val="99CC00"/>
                  </a:gs>
                  <a:gs pos="100000">
                    <a:srgbClr val="475E00"/>
                  </a:gs>
                </a:gsLst>
                <a:path path="shape">
                  <a:fillToRect l="50000" t="50000" r="50000" b="50000"/>
                </a:path>
                <a:tileRect/>
              </a:gradFill>
              <a:ln w="28575" cap="flat" cmpd="sng">
                <a:solidFill>
                  <a:srgbClr val="CC0000"/>
                </a:solidFill>
                <a:prstDash val="solid"/>
                <a:round/>
                <a:headEnd type="none" w="med" len="med"/>
                <a:tailEnd type="none" w="med" len="med"/>
              </a:ln>
            </p:spPr>
            <p:txBody>
              <a:bodyPr rot="10800000" anchor="t"/>
              <a:p>
                <a:endParaRPr lang="zh-CN" altLang="en-US" dirty="0">
                  <a:latin typeface="Arial" panose="020B0604020202020204" pitchFamily="34" charset="0"/>
                  <a:ea typeface="宋体" panose="02010600030101010101" pitchFamily="2" charset="-122"/>
                </a:endParaRPr>
              </a:p>
            </p:txBody>
          </p:sp>
        </p:grpSp>
        <p:grpSp>
          <p:nvGrpSpPr>
            <p:cNvPr id="104558" name="组合 260193"/>
            <p:cNvGrpSpPr/>
            <p:nvPr/>
          </p:nvGrpSpPr>
          <p:grpSpPr>
            <a:xfrm flipH="1" flipV="1">
              <a:off x="2175" y="1209"/>
              <a:ext cx="756" cy="753"/>
              <a:chOff x="3238" y="1459"/>
              <a:chExt cx="916" cy="912"/>
            </a:xfrm>
          </p:grpSpPr>
          <p:sp>
            <p:nvSpPr>
              <p:cNvPr id="104559" name="流程图: 汇总连接 260194"/>
              <p:cNvSpPr/>
              <p:nvPr/>
            </p:nvSpPr>
            <p:spPr>
              <a:xfrm>
                <a:off x="3238" y="1463"/>
                <a:ext cx="105" cy="105"/>
              </a:xfrm>
              <a:prstGeom prst="flowChartSummingJunction">
                <a:avLst/>
              </a:prstGeom>
              <a:gradFill rotWithShape="1">
                <a:gsLst>
                  <a:gs pos="0">
                    <a:srgbClr val="99CC00"/>
                  </a:gs>
                  <a:gs pos="100000">
                    <a:srgbClr val="475E00"/>
                  </a:gs>
                </a:gsLst>
                <a:path path="shape">
                  <a:fillToRect l="50000" t="50000" r="50000" b="50000"/>
                </a:path>
                <a:tileRect/>
              </a:gradFill>
              <a:ln w="28575" cap="flat" cmpd="sng">
                <a:solidFill>
                  <a:srgbClr val="CC0000"/>
                </a:solidFill>
                <a:prstDash val="solid"/>
                <a:round/>
                <a:headEnd type="none" w="med" len="med"/>
                <a:tailEnd type="none" w="med" len="med"/>
              </a:ln>
            </p:spPr>
            <p:txBody>
              <a:bodyPr rot="10800000" anchor="t"/>
              <a:p>
                <a:endParaRPr lang="zh-CN" altLang="en-US" dirty="0">
                  <a:latin typeface="Arial" panose="020B0604020202020204" pitchFamily="34" charset="0"/>
                  <a:ea typeface="宋体" panose="02010600030101010101" pitchFamily="2" charset="-122"/>
                </a:endParaRPr>
              </a:p>
            </p:txBody>
          </p:sp>
          <p:grpSp>
            <p:nvGrpSpPr>
              <p:cNvPr id="104560" name="组合 260195"/>
              <p:cNvGrpSpPr/>
              <p:nvPr/>
            </p:nvGrpSpPr>
            <p:grpSpPr>
              <a:xfrm>
                <a:off x="3641" y="1459"/>
                <a:ext cx="120" cy="120"/>
                <a:chOff x="1832" y="2673"/>
                <a:chExt cx="973" cy="973"/>
              </a:xfrm>
            </p:grpSpPr>
            <p:sp>
              <p:nvSpPr>
                <p:cNvPr id="104561" name="椭圆 260196"/>
                <p:cNvSpPr/>
                <p:nvPr/>
              </p:nvSpPr>
              <p:spPr>
                <a:xfrm>
                  <a:off x="1832" y="2673"/>
                  <a:ext cx="973" cy="973"/>
                </a:xfrm>
                <a:prstGeom prst="ellipse">
                  <a:avLst/>
                </a:prstGeom>
                <a:gradFill rotWithShape="1">
                  <a:gsLst>
                    <a:gs pos="0">
                      <a:schemeClr val="accent1"/>
                    </a:gs>
                    <a:gs pos="100000">
                      <a:srgbClr val="576869"/>
                    </a:gs>
                  </a:gsLst>
                  <a:path path="shape">
                    <a:fillToRect l="50000" t="50000" r="50000" b="50000"/>
                  </a:path>
                  <a:tileRect/>
                </a:gradFill>
                <a:ln w="9525" cap="flat" cmpd="sng">
                  <a:solidFill>
                    <a:schemeClr val="tx1"/>
                  </a:solidFill>
                  <a:prstDash val="solid"/>
                  <a:round/>
                  <a:headEnd type="none" w="med" len="med"/>
                  <a:tailEnd type="none" w="med" len="med"/>
                </a:ln>
              </p:spPr>
              <p:txBody>
                <a:bodyPr rot="10800000" anchor="t"/>
                <a:p>
                  <a:endParaRPr lang="zh-CN" altLang="en-US" dirty="0">
                    <a:latin typeface="Arial" panose="020B0604020202020204" pitchFamily="34" charset="0"/>
                    <a:ea typeface="宋体" panose="02010600030101010101" pitchFamily="2" charset="-122"/>
                  </a:endParaRPr>
                </a:p>
              </p:txBody>
            </p:sp>
            <p:sp>
              <p:nvSpPr>
                <p:cNvPr id="104562" name="椭圆 260197"/>
                <p:cNvSpPr/>
                <p:nvPr/>
              </p:nvSpPr>
              <p:spPr>
                <a:xfrm>
                  <a:off x="2113" y="2966"/>
                  <a:ext cx="392" cy="392"/>
                </a:xfrm>
                <a:prstGeom prst="ellipse">
                  <a:avLst/>
                </a:prstGeom>
                <a:solidFill>
                  <a:srgbClr val="CC0000"/>
                </a:solidFill>
                <a:ln w="9525" cap="flat" cmpd="sng">
                  <a:solidFill>
                    <a:schemeClr val="tx1"/>
                  </a:solidFill>
                  <a:prstDash val="solid"/>
                  <a:round/>
                  <a:headEnd type="none" w="med" len="med"/>
                  <a:tailEnd type="none" w="med" len="med"/>
                </a:ln>
              </p:spPr>
              <p:txBody>
                <a:bodyPr rot="10800000" anchor="t"/>
                <a:p>
                  <a:endParaRPr lang="zh-CN" altLang="en-US" dirty="0">
                    <a:latin typeface="Arial" panose="020B0604020202020204" pitchFamily="34" charset="0"/>
                    <a:ea typeface="宋体" panose="02010600030101010101" pitchFamily="2" charset="-122"/>
                  </a:endParaRPr>
                </a:p>
              </p:txBody>
            </p:sp>
          </p:grpSp>
          <p:sp>
            <p:nvSpPr>
              <p:cNvPr id="104563" name="流程图: 汇总连接 260198"/>
              <p:cNvSpPr/>
              <p:nvPr/>
            </p:nvSpPr>
            <p:spPr>
              <a:xfrm>
                <a:off x="3256" y="1584"/>
                <a:ext cx="105" cy="105"/>
              </a:xfrm>
              <a:prstGeom prst="flowChartSummingJunction">
                <a:avLst/>
              </a:prstGeom>
              <a:gradFill rotWithShape="1">
                <a:gsLst>
                  <a:gs pos="0">
                    <a:srgbClr val="99CC00"/>
                  </a:gs>
                  <a:gs pos="100000">
                    <a:srgbClr val="475E00"/>
                  </a:gs>
                </a:gsLst>
                <a:path path="shape">
                  <a:fillToRect l="50000" t="50000" r="50000" b="50000"/>
                </a:path>
                <a:tileRect/>
              </a:gradFill>
              <a:ln w="28575" cap="flat" cmpd="sng">
                <a:solidFill>
                  <a:srgbClr val="CC0000"/>
                </a:solidFill>
                <a:prstDash val="solid"/>
                <a:round/>
                <a:headEnd type="none" w="med" len="med"/>
                <a:tailEnd type="none" w="med" len="med"/>
              </a:ln>
            </p:spPr>
            <p:txBody>
              <a:bodyPr rot="10800000" anchor="t"/>
              <a:p>
                <a:endParaRPr lang="zh-CN" altLang="en-US" dirty="0">
                  <a:latin typeface="Arial" panose="020B0604020202020204" pitchFamily="34" charset="0"/>
                  <a:ea typeface="宋体" panose="02010600030101010101" pitchFamily="2" charset="-122"/>
                </a:endParaRPr>
              </a:p>
            </p:txBody>
          </p:sp>
          <p:grpSp>
            <p:nvGrpSpPr>
              <p:cNvPr id="104564" name="组合 260199"/>
              <p:cNvGrpSpPr/>
              <p:nvPr/>
            </p:nvGrpSpPr>
            <p:grpSpPr>
              <a:xfrm>
                <a:off x="3653" y="1580"/>
                <a:ext cx="120" cy="120"/>
                <a:chOff x="1832" y="2673"/>
                <a:chExt cx="973" cy="973"/>
              </a:xfrm>
            </p:grpSpPr>
            <p:sp>
              <p:nvSpPr>
                <p:cNvPr id="104565" name="椭圆 260200"/>
                <p:cNvSpPr/>
                <p:nvPr/>
              </p:nvSpPr>
              <p:spPr>
                <a:xfrm>
                  <a:off x="1832" y="2673"/>
                  <a:ext cx="973" cy="973"/>
                </a:xfrm>
                <a:prstGeom prst="ellipse">
                  <a:avLst/>
                </a:prstGeom>
                <a:gradFill rotWithShape="1">
                  <a:gsLst>
                    <a:gs pos="0">
                      <a:schemeClr val="accent1"/>
                    </a:gs>
                    <a:gs pos="100000">
                      <a:srgbClr val="576869"/>
                    </a:gs>
                  </a:gsLst>
                  <a:path path="shape">
                    <a:fillToRect l="50000" t="50000" r="50000" b="50000"/>
                  </a:path>
                  <a:tileRect/>
                </a:gradFill>
                <a:ln w="9525" cap="flat" cmpd="sng">
                  <a:solidFill>
                    <a:schemeClr val="tx1"/>
                  </a:solidFill>
                  <a:prstDash val="solid"/>
                  <a:round/>
                  <a:headEnd type="none" w="med" len="med"/>
                  <a:tailEnd type="none" w="med" len="med"/>
                </a:ln>
              </p:spPr>
              <p:txBody>
                <a:bodyPr rot="10800000" anchor="t"/>
                <a:p>
                  <a:endParaRPr lang="zh-CN" altLang="en-US" dirty="0">
                    <a:latin typeface="Arial" panose="020B0604020202020204" pitchFamily="34" charset="0"/>
                    <a:ea typeface="宋体" panose="02010600030101010101" pitchFamily="2" charset="-122"/>
                  </a:endParaRPr>
                </a:p>
              </p:txBody>
            </p:sp>
            <p:sp>
              <p:nvSpPr>
                <p:cNvPr id="104566" name="椭圆 260201"/>
                <p:cNvSpPr/>
                <p:nvPr/>
              </p:nvSpPr>
              <p:spPr>
                <a:xfrm>
                  <a:off x="2113" y="2966"/>
                  <a:ext cx="392" cy="392"/>
                </a:xfrm>
                <a:prstGeom prst="ellipse">
                  <a:avLst/>
                </a:prstGeom>
                <a:solidFill>
                  <a:srgbClr val="CC0000"/>
                </a:solidFill>
                <a:ln w="9525" cap="flat" cmpd="sng">
                  <a:solidFill>
                    <a:schemeClr val="tx1"/>
                  </a:solidFill>
                  <a:prstDash val="solid"/>
                  <a:round/>
                  <a:headEnd type="none" w="med" len="med"/>
                  <a:tailEnd type="none" w="med" len="med"/>
                </a:ln>
              </p:spPr>
              <p:txBody>
                <a:bodyPr rot="10800000" anchor="t"/>
                <a:p>
                  <a:endParaRPr lang="zh-CN" altLang="en-US" dirty="0">
                    <a:latin typeface="Arial" panose="020B0604020202020204" pitchFamily="34" charset="0"/>
                    <a:ea typeface="宋体" panose="02010600030101010101" pitchFamily="2" charset="-122"/>
                  </a:endParaRPr>
                </a:p>
              </p:txBody>
            </p:sp>
          </p:grpSp>
          <p:sp>
            <p:nvSpPr>
              <p:cNvPr id="104567" name="流程图: 汇总连接 260202"/>
              <p:cNvSpPr/>
              <p:nvPr/>
            </p:nvSpPr>
            <p:spPr>
              <a:xfrm>
                <a:off x="3284" y="1699"/>
                <a:ext cx="105" cy="105"/>
              </a:xfrm>
              <a:prstGeom prst="flowChartSummingJunction">
                <a:avLst/>
              </a:prstGeom>
              <a:gradFill rotWithShape="1">
                <a:gsLst>
                  <a:gs pos="0">
                    <a:srgbClr val="99CC00"/>
                  </a:gs>
                  <a:gs pos="100000">
                    <a:srgbClr val="475E00"/>
                  </a:gs>
                </a:gsLst>
                <a:path path="shape">
                  <a:fillToRect l="50000" t="50000" r="50000" b="50000"/>
                </a:path>
                <a:tileRect/>
              </a:gradFill>
              <a:ln w="28575" cap="flat" cmpd="sng">
                <a:solidFill>
                  <a:srgbClr val="CC0000"/>
                </a:solidFill>
                <a:prstDash val="solid"/>
                <a:round/>
                <a:headEnd type="none" w="med" len="med"/>
                <a:tailEnd type="none" w="med" len="med"/>
              </a:ln>
            </p:spPr>
            <p:txBody>
              <a:bodyPr rot="10800000" anchor="t"/>
              <a:p>
                <a:endParaRPr lang="zh-CN" altLang="en-US" dirty="0">
                  <a:latin typeface="Arial" panose="020B0604020202020204" pitchFamily="34" charset="0"/>
                  <a:ea typeface="宋体" panose="02010600030101010101" pitchFamily="2" charset="-122"/>
                </a:endParaRPr>
              </a:p>
            </p:txBody>
          </p:sp>
          <p:grpSp>
            <p:nvGrpSpPr>
              <p:cNvPr id="104568" name="组合 260203"/>
              <p:cNvGrpSpPr/>
              <p:nvPr/>
            </p:nvGrpSpPr>
            <p:grpSpPr>
              <a:xfrm>
                <a:off x="3705" y="1689"/>
                <a:ext cx="120" cy="120"/>
                <a:chOff x="1832" y="2673"/>
                <a:chExt cx="973" cy="973"/>
              </a:xfrm>
            </p:grpSpPr>
            <p:sp>
              <p:nvSpPr>
                <p:cNvPr id="104569" name="椭圆 260204"/>
                <p:cNvSpPr/>
                <p:nvPr/>
              </p:nvSpPr>
              <p:spPr>
                <a:xfrm>
                  <a:off x="1832" y="2673"/>
                  <a:ext cx="973" cy="973"/>
                </a:xfrm>
                <a:prstGeom prst="ellipse">
                  <a:avLst/>
                </a:prstGeom>
                <a:gradFill rotWithShape="1">
                  <a:gsLst>
                    <a:gs pos="0">
                      <a:schemeClr val="accent1"/>
                    </a:gs>
                    <a:gs pos="100000">
                      <a:srgbClr val="576869"/>
                    </a:gs>
                  </a:gsLst>
                  <a:path path="shape">
                    <a:fillToRect l="50000" t="50000" r="50000" b="50000"/>
                  </a:path>
                  <a:tileRect/>
                </a:gradFill>
                <a:ln w="9525" cap="flat" cmpd="sng">
                  <a:solidFill>
                    <a:schemeClr val="tx1"/>
                  </a:solidFill>
                  <a:prstDash val="solid"/>
                  <a:round/>
                  <a:headEnd type="none" w="med" len="med"/>
                  <a:tailEnd type="none" w="med" len="med"/>
                </a:ln>
              </p:spPr>
              <p:txBody>
                <a:bodyPr rot="10800000" anchor="t"/>
                <a:p>
                  <a:endParaRPr lang="zh-CN" altLang="en-US" dirty="0">
                    <a:latin typeface="Arial" panose="020B0604020202020204" pitchFamily="34" charset="0"/>
                    <a:ea typeface="宋体" panose="02010600030101010101" pitchFamily="2" charset="-122"/>
                  </a:endParaRPr>
                </a:p>
              </p:txBody>
            </p:sp>
            <p:sp>
              <p:nvSpPr>
                <p:cNvPr id="104570" name="椭圆 260205"/>
                <p:cNvSpPr/>
                <p:nvPr/>
              </p:nvSpPr>
              <p:spPr>
                <a:xfrm>
                  <a:off x="2113" y="2966"/>
                  <a:ext cx="392" cy="392"/>
                </a:xfrm>
                <a:prstGeom prst="ellipse">
                  <a:avLst/>
                </a:prstGeom>
                <a:solidFill>
                  <a:srgbClr val="CC0000"/>
                </a:solidFill>
                <a:ln w="9525" cap="flat" cmpd="sng">
                  <a:solidFill>
                    <a:schemeClr val="tx1"/>
                  </a:solidFill>
                  <a:prstDash val="solid"/>
                  <a:round/>
                  <a:headEnd type="none" w="med" len="med"/>
                  <a:tailEnd type="none" w="med" len="med"/>
                </a:ln>
              </p:spPr>
              <p:txBody>
                <a:bodyPr rot="10800000" anchor="t"/>
                <a:p>
                  <a:endParaRPr lang="zh-CN" altLang="en-US" dirty="0">
                    <a:latin typeface="Arial" panose="020B0604020202020204" pitchFamily="34" charset="0"/>
                    <a:ea typeface="宋体" panose="02010600030101010101" pitchFamily="2" charset="-122"/>
                  </a:endParaRPr>
                </a:p>
              </p:txBody>
            </p:sp>
          </p:grpSp>
          <p:sp>
            <p:nvSpPr>
              <p:cNvPr id="104571" name="流程图: 汇总连接 260206"/>
              <p:cNvSpPr/>
              <p:nvPr/>
            </p:nvSpPr>
            <p:spPr>
              <a:xfrm>
                <a:off x="3324" y="1820"/>
                <a:ext cx="105" cy="105"/>
              </a:xfrm>
              <a:prstGeom prst="flowChartSummingJunction">
                <a:avLst/>
              </a:prstGeom>
              <a:gradFill rotWithShape="1">
                <a:gsLst>
                  <a:gs pos="0">
                    <a:srgbClr val="99CC00"/>
                  </a:gs>
                  <a:gs pos="100000">
                    <a:srgbClr val="475E00"/>
                  </a:gs>
                </a:gsLst>
                <a:path path="shape">
                  <a:fillToRect l="50000" t="50000" r="50000" b="50000"/>
                </a:path>
                <a:tileRect/>
              </a:gradFill>
              <a:ln w="28575" cap="flat" cmpd="sng">
                <a:solidFill>
                  <a:srgbClr val="CC0000"/>
                </a:solidFill>
                <a:prstDash val="solid"/>
                <a:round/>
                <a:headEnd type="none" w="med" len="med"/>
                <a:tailEnd type="none" w="med" len="med"/>
              </a:ln>
            </p:spPr>
            <p:txBody>
              <a:bodyPr rot="10800000" anchor="t"/>
              <a:p>
                <a:endParaRPr lang="zh-CN" altLang="en-US" dirty="0">
                  <a:latin typeface="Arial" panose="020B0604020202020204" pitchFamily="34" charset="0"/>
                  <a:ea typeface="宋体" panose="02010600030101010101" pitchFamily="2" charset="-122"/>
                </a:endParaRPr>
              </a:p>
            </p:txBody>
          </p:sp>
          <p:grpSp>
            <p:nvGrpSpPr>
              <p:cNvPr id="104572" name="组合 260207"/>
              <p:cNvGrpSpPr/>
              <p:nvPr/>
            </p:nvGrpSpPr>
            <p:grpSpPr>
              <a:xfrm>
                <a:off x="3791" y="1782"/>
                <a:ext cx="120" cy="120"/>
                <a:chOff x="1832" y="2673"/>
                <a:chExt cx="973" cy="973"/>
              </a:xfrm>
            </p:grpSpPr>
            <p:sp>
              <p:nvSpPr>
                <p:cNvPr id="104573" name="椭圆 260208"/>
                <p:cNvSpPr/>
                <p:nvPr/>
              </p:nvSpPr>
              <p:spPr>
                <a:xfrm>
                  <a:off x="1832" y="2673"/>
                  <a:ext cx="973" cy="973"/>
                </a:xfrm>
                <a:prstGeom prst="ellipse">
                  <a:avLst/>
                </a:prstGeom>
                <a:gradFill rotWithShape="1">
                  <a:gsLst>
                    <a:gs pos="0">
                      <a:schemeClr val="accent1"/>
                    </a:gs>
                    <a:gs pos="100000">
                      <a:srgbClr val="576869"/>
                    </a:gs>
                  </a:gsLst>
                  <a:path path="shape">
                    <a:fillToRect l="50000" t="50000" r="50000" b="50000"/>
                  </a:path>
                  <a:tileRect/>
                </a:gradFill>
                <a:ln w="9525" cap="flat" cmpd="sng">
                  <a:solidFill>
                    <a:schemeClr val="tx1"/>
                  </a:solidFill>
                  <a:prstDash val="solid"/>
                  <a:round/>
                  <a:headEnd type="none" w="med" len="med"/>
                  <a:tailEnd type="none" w="med" len="med"/>
                </a:ln>
              </p:spPr>
              <p:txBody>
                <a:bodyPr rot="10800000" anchor="t"/>
                <a:p>
                  <a:endParaRPr lang="zh-CN" altLang="en-US" dirty="0">
                    <a:latin typeface="Arial" panose="020B0604020202020204" pitchFamily="34" charset="0"/>
                    <a:ea typeface="宋体" panose="02010600030101010101" pitchFamily="2" charset="-122"/>
                  </a:endParaRPr>
                </a:p>
              </p:txBody>
            </p:sp>
            <p:sp>
              <p:nvSpPr>
                <p:cNvPr id="104574" name="椭圆 260209"/>
                <p:cNvSpPr/>
                <p:nvPr/>
              </p:nvSpPr>
              <p:spPr>
                <a:xfrm>
                  <a:off x="2113" y="2966"/>
                  <a:ext cx="392" cy="392"/>
                </a:xfrm>
                <a:prstGeom prst="ellipse">
                  <a:avLst/>
                </a:prstGeom>
                <a:solidFill>
                  <a:srgbClr val="CC0000"/>
                </a:solidFill>
                <a:ln w="9525" cap="flat" cmpd="sng">
                  <a:solidFill>
                    <a:schemeClr val="tx1"/>
                  </a:solidFill>
                  <a:prstDash val="solid"/>
                  <a:round/>
                  <a:headEnd type="none" w="med" len="med"/>
                  <a:tailEnd type="none" w="med" len="med"/>
                </a:ln>
              </p:spPr>
              <p:txBody>
                <a:bodyPr rot="10800000" anchor="t"/>
                <a:p>
                  <a:endParaRPr lang="zh-CN" altLang="en-US" dirty="0">
                    <a:latin typeface="Arial" panose="020B0604020202020204" pitchFamily="34" charset="0"/>
                    <a:ea typeface="宋体" panose="02010600030101010101" pitchFamily="2" charset="-122"/>
                  </a:endParaRPr>
                </a:p>
              </p:txBody>
            </p:sp>
          </p:grpSp>
          <p:sp>
            <p:nvSpPr>
              <p:cNvPr id="104575" name="流程图: 汇总连接 260210"/>
              <p:cNvSpPr/>
              <p:nvPr/>
            </p:nvSpPr>
            <p:spPr>
              <a:xfrm>
                <a:off x="3387" y="1923"/>
                <a:ext cx="105" cy="105"/>
              </a:xfrm>
              <a:prstGeom prst="flowChartSummingJunction">
                <a:avLst/>
              </a:prstGeom>
              <a:gradFill rotWithShape="1">
                <a:gsLst>
                  <a:gs pos="0">
                    <a:srgbClr val="99CC00"/>
                  </a:gs>
                  <a:gs pos="100000">
                    <a:srgbClr val="475E00"/>
                  </a:gs>
                </a:gsLst>
                <a:path path="shape">
                  <a:fillToRect l="50000" t="50000" r="50000" b="50000"/>
                </a:path>
                <a:tileRect/>
              </a:gradFill>
              <a:ln w="28575" cap="flat" cmpd="sng">
                <a:solidFill>
                  <a:srgbClr val="CC0000"/>
                </a:solidFill>
                <a:prstDash val="solid"/>
                <a:round/>
                <a:headEnd type="none" w="med" len="med"/>
                <a:tailEnd type="none" w="med" len="med"/>
              </a:ln>
            </p:spPr>
            <p:txBody>
              <a:bodyPr rot="10800000" anchor="t"/>
              <a:p>
                <a:endParaRPr lang="zh-CN" altLang="en-US" dirty="0">
                  <a:latin typeface="Arial" panose="020B0604020202020204" pitchFamily="34" charset="0"/>
                  <a:ea typeface="宋体" panose="02010600030101010101" pitchFamily="2" charset="-122"/>
                </a:endParaRPr>
              </a:p>
            </p:txBody>
          </p:sp>
          <p:grpSp>
            <p:nvGrpSpPr>
              <p:cNvPr id="104576" name="组合 260211"/>
              <p:cNvGrpSpPr/>
              <p:nvPr/>
            </p:nvGrpSpPr>
            <p:grpSpPr>
              <a:xfrm>
                <a:off x="3906" y="1840"/>
                <a:ext cx="120" cy="120"/>
                <a:chOff x="1832" y="2673"/>
                <a:chExt cx="973" cy="973"/>
              </a:xfrm>
            </p:grpSpPr>
            <p:sp>
              <p:nvSpPr>
                <p:cNvPr id="104577" name="椭圆 260212"/>
                <p:cNvSpPr/>
                <p:nvPr/>
              </p:nvSpPr>
              <p:spPr>
                <a:xfrm>
                  <a:off x="1832" y="2673"/>
                  <a:ext cx="973" cy="973"/>
                </a:xfrm>
                <a:prstGeom prst="ellipse">
                  <a:avLst/>
                </a:prstGeom>
                <a:gradFill rotWithShape="1">
                  <a:gsLst>
                    <a:gs pos="0">
                      <a:schemeClr val="accent1"/>
                    </a:gs>
                    <a:gs pos="100000">
                      <a:srgbClr val="576869"/>
                    </a:gs>
                  </a:gsLst>
                  <a:path path="shape">
                    <a:fillToRect l="50000" t="50000" r="50000" b="50000"/>
                  </a:path>
                  <a:tileRect/>
                </a:gradFill>
                <a:ln w="9525" cap="flat" cmpd="sng">
                  <a:solidFill>
                    <a:schemeClr val="tx1"/>
                  </a:solidFill>
                  <a:prstDash val="solid"/>
                  <a:round/>
                  <a:headEnd type="none" w="med" len="med"/>
                  <a:tailEnd type="none" w="med" len="med"/>
                </a:ln>
              </p:spPr>
              <p:txBody>
                <a:bodyPr rot="10800000" anchor="t"/>
                <a:p>
                  <a:endParaRPr lang="zh-CN" altLang="en-US" dirty="0">
                    <a:latin typeface="Arial" panose="020B0604020202020204" pitchFamily="34" charset="0"/>
                    <a:ea typeface="宋体" panose="02010600030101010101" pitchFamily="2" charset="-122"/>
                  </a:endParaRPr>
                </a:p>
              </p:txBody>
            </p:sp>
            <p:sp>
              <p:nvSpPr>
                <p:cNvPr id="104578" name="椭圆 260213"/>
                <p:cNvSpPr/>
                <p:nvPr/>
              </p:nvSpPr>
              <p:spPr>
                <a:xfrm>
                  <a:off x="2113" y="2966"/>
                  <a:ext cx="392" cy="392"/>
                </a:xfrm>
                <a:prstGeom prst="ellipse">
                  <a:avLst/>
                </a:prstGeom>
                <a:solidFill>
                  <a:srgbClr val="CC0000"/>
                </a:solidFill>
                <a:ln w="9525" cap="flat" cmpd="sng">
                  <a:solidFill>
                    <a:schemeClr val="tx1"/>
                  </a:solidFill>
                  <a:prstDash val="solid"/>
                  <a:round/>
                  <a:headEnd type="none" w="med" len="med"/>
                  <a:tailEnd type="none" w="med" len="med"/>
                </a:ln>
              </p:spPr>
              <p:txBody>
                <a:bodyPr rot="10800000" anchor="t"/>
                <a:p>
                  <a:endParaRPr lang="zh-CN" altLang="en-US" dirty="0">
                    <a:latin typeface="Arial" panose="020B0604020202020204" pitchFamily="34" charset="0"/>
                    <a:ea typeface="宋体" panose="02010600030101010101" pitchFamily="2" charset="-122"/>
                  </a:endParaRPr>
                </a:p>
              </p:txBody>
            </p:sp>
          </p:grpSp>
          <p:sp>
            <p:nvSpPr>
              <p:cNvPr id="104579" name="流程图: 汇总连接 260214"/>
              <p:cNvSpPr/>
              <p:nvPr/>
            </p:nvSpPr>
            <p:spPr>
              <a:xfrm>
                <a:off x="3468" y="2027"/>
                <a:ext cx="105" cy="105"/>
              </a:xfrm>
              <a:prstGeom prst="flowChartSummingJunction">
                <a:avLst/>
              </a:prstGeom>
              <a:gradFill rotWithShape="1">
                <a:gsLst>
                  <a:gs pos="0">
                    <a:srgbClr val="99CC00"/>
                  </a:gs>
                  <a:gs pos="100000">
                    <a:srgbClr val="475E00"/>
                  </a:gs>
                </a:gsLst>
                <a:path path="shape">
                  <a:fillToRect l="50000" t="50000" r="50000" b="50000"/>
                </a:path>
                <a:tileRect/>
              </a:gradFill>
              <a:ln w="28575" cap="flat" cmpd="sng">
                <a:solidFill>
                  <a:srgbClr val="CC0000"/>
                </a:solidFill>
                <a:prstDash val="solid"/>
                <a:round/>
                <a:headEnd type="none" w="med" len="med"/>
                <a:tailEnd type="none" w="med" len="med"/>
              </a:ln>
            </p:spPr>
            <p:txBody>
              <a:bodyPr rot="10800000" anchor="t"/>
              <a:p>
                <a:endParaRPr lang="zh-CN" altLang="en-US" dirty="0">
                  <a:latin typeface="Arial" panose="020B0604020202020204" pitchFamily="34" charset="0"/>
                  <a:ea typeface="宋体" panose="02010600030101010101" pitchFamily="2" charset="-122"/>
                </a:endParaRPr>
              </a:p>
            </p:txBody>
          </p:sp>
          <p:grpSp>
            <p:nvGrpSpPr>
              <p:cNvPr id="104580" name="组合 260215"/>
              <p:cNvGrpSpPr/>
              <p:nvPr/>
            </p:nvGrpSpPr>
            <p:grpSpPr>
              <a:xfrm>
                <a:off x="4034" y="1857"/>
                <a:ext cx="120" cy="120"/>
                <a:chOff x="1832" y="2673"/>
                <a:chExt cx="973" cy="973"/>
              </a:xfrm>
            </p:grpSpPr>
            <p:sp>
              <p:nvSpPr>
                <p:cNvPr id="104581" name="椭圆 260216"/>
                <p:cNvSpPr/>
                <p:nvPr/>
              </p:nvSpPr>
              <p:spPr>
                <a:xfrm>
                  <a:off x="1832" y="2673"/>
                  <a:ext cx="973" cy="973"/>
                </a:xfrm>
                <a:prstGeom prst="ellipse">
                  <a:avLst/>
                </a:prstGeom>
                <a:gradFill rotWithShape="1">
                  <a:gsLst>
                    <a:gs pos="0">
                      <a:schemeClr val="accent1"/>
                    </a:gs>
                    <a:gs pos="100000">
                      <a:srgbClr val="576869"/>
                    </a:gs>
                  </a:gsLst>
                  <a:path path="shape">
                    <a:fillToRect l="50000" t="50000" r="50000" b="50000"/>
                  </a:path>
                  <a:tileRect/>
                </a:gradFill>
                <a:ln w="9525" cap="flat" cmpd="sng">
                  <a:solidFill>
                    <a:schemeClr val="tx1"/>
                  </a:solidFill>
                  <a:prstDash val="solid"/>
                  <a:round/>
                  <a:headEnd type="none" w="med" len="med"/>
                  <a:tailEnd type="none" w="med" len="med"/>
                </a:ln>
              </p:spPr>
              <p:txBody>
                <a:bodyPr rot="10800000" anchor="t"/>
                <a:p>
                  <a:endParaRPr lang="zh-CN" altLang="en-US" dirty="0">
                    <a:latin typeface="Arial" panose="020B0604020202020204" pitchFamily="34" charset="0"/>
                    <a:ea typeface="宋体" panose="02010600030101010101" pitchFamily="2" charset="-122"/>
                  </a:endParaRPr>
                </a:p>
              </p:txBody>
            </p:sp>
            <p:sp>
              <p:nvSpPr>
                <p:cNvPr id="104582" name="椭圆 260217"/>
                <p:cNvSpPr/>
                <p:nvPr/>
              </p:nvSpPr>
              <p:spPr>
                <a:xfrm>
                  <a:off x="2113" y="2966"/>
                  <a:ext cx="392" cy="392"/>
                </a:xfrm>
                <a:prstGeom prst="ellipse">
                  <a:avLst/>
                </a:prstGeom>
                <a:solidFill>
                  <a:srgbClr val="CC0000"/>
                </a:solidFill>
                <a:ln w="9525" cap="flat" cmpd="sng">
                  <a:solidFill>
                    <a:schemeClr val="tx1"/>
                  </a:solidFill>
                  <a:prstDash val="solid"/>
                  <a:round/>
                  <a:headEnd type="none" w="med" len="med"/>
                  <a:tailEnd type="none" w="med" len="med"/>
                </a:ln>
              </p:spPr>
              <p:txBody>
                <a:bodyPr rot="10800000" anchor="t"/>
                <a:p>
                  <a:endParaRPr lang="zh-CN" altLang="en-US" dirty="0">
                    <a:latin typeface="Arial" panose="020B0604020202020204" pitchFamily="34" charset="0"/>
                    <a:ea typeface="宋体" panose="02010600030101010101" pitchFamily="2" charset="-122"/>
                  </a:endParaRPr>
                </a:p>
              </p:txBody>
            </p:sp>
          </p:grpSp>
          <p:sp>
            <p:nvSpPr>
              <p:cNvPr id="104583" name="流程图: 汇总连接 260218"/>
              <p:cNvSpPr/>
              <p:nvPr/>
            </p:nvSpPr>
            <p:spPr>
              <a:xfrm>
                <a:off x="3565" y="2109"/>
                <a:ext cx="105" cy="105"/>
              </a:xfrm>
              <a:prstGeom prst="flowChartSummingJunction">
                <a:avLst/>
              </a:prstGeom>
              <a:gradFill rotWithShape="1">
                <a:gsLst>
                  <a:gs pos="0">
                    <a:srgbClr val="99CC00"/>
                  </a:gs>
                  <a:gs pos="100000">
                    <a:srgbClr val="475E00"/>
                  </a:gs>
                </a:gsLst>
                <a:path path="shape">
                  <a:fillToRect l="50000" t="50000" r="50000" b="50000"/>
                </a:path>
                <a:tileRect/>
              </a:gradFill>
              <a:ln w="28575" cap="flat" cmpd="sng">
                <a:solidFill>
                  <a:srgbClr val="CC0000"/>
                </a:solidFill>
                <a:prstDash val="solid"/>
                <a:round/>
                <a:headEnd type="none" w="med" len="med"/>
                <a:tailEnd type="none" w="med" len="med"/>
              </a:ln>
            </p:spPr>
            <p:txBody>
              <a:bodyPr rot="10800000" anchor="t"/>
              <a:p>
                <a:endParaRPr lang="zh-CN" altLang="en-US" dirty="0">
                  <a:latin typeface="Arial" panose="020B0604020202020204" pitchFamily="34" charset="0"/>
                  <a:ea typeface="宋体" panose="02010600030101010101" pitchFamily="2" charset="-122"/>
                </a:endParaRPr>
              </a:p>
            </p:txBody>
          </p:sp>
          <p:sp>
            <p:nvSpPr>
              <p:cNvPr id="104584" name="流程图: 汇总连接 260219"/>
              <p:cNvSpPr/>
              <p:nvPr/>
            </p:nvSpPr>
            <p:spPr>
              <a:xfrm>
                <a:off x="3682" y="2173"/>
                <a:ext cx="105" cy="105"/>
              </a:xfrm>
              <a:prstGeom prst="flowChartSummingJunction">
                <a:avLst/>
              </a:prstGeom>
              <a:gradFill rotWithShape="1">
                <a:gsLst>
                  <a:gs pos="0">
                    <a:srgbClr val="99CC00"/>
                  </a:gs>
                  <a:gs pos="100000">
                    <a:srgbClr val="475E00"/>
                  </a:gs>
                </a:gsLst>
                <a:path path="shape">
                  <a:fillToRect l="50000" t="50000" r="50000" b="50000"/>
                </a:path>
                <a:tileRect/>
              </a:gradFill>
              <a:ln w="28575" cap="flat" cmpd="sng">
                <a:solidFill>
                  <a:srgbClr val="CC0000"/>
                </a:solidFill>
                <a:prstDash val="solid"/>
                <a:round/>
                <a:headEnd type="none" w="med" len="med"/>
                <a:tailEnd type="none" w="med" len="med"/>
              </a:ln>
            </p:spPr>
            <p:txBody>
              <a:bodyPr rot="10800000" anchor="t"/>
              <a:p>
                <a:endParaRPr lang="zh-CN" altLang="en-US" dirty="0">
                  <a:latin typeface="Arial" panose="020B0604020202020204" pitchFamily="34" charset="0"/>
                  <a:ea typeface="宋体" panose="02010600030101010101" pitchFamily="2" charset="-122"/>
                </a:endParaRPr>
              </a:p>
            </p:txBody>
          </p:sp>
          <p:sp>
            <p:nvSpPr>
              <p:cNvPr id="104585" name="流程图: 汇总连接 260220"/>
              <p:cNvSpPr/>
              <p:nvPr/>
            </p:nvSpPr>
            <p:spPr>
              <a:xfrm>
                <a:off x="3803" y="2224"/>
                <a:ext cx="105" cy="105"/>
              </a:xfrm>
              <a:prstGeom prst="flowChartSummingJunction">
                <a:avLst/>
              </a:prstGeom>
              <a:gradFill rotWithShape="1">
                <a:gsLst>
                  <a:gs pos="0">
                    <a:srgbClr val="99CC00"/>
                  </a:gs>
                  <a:gs pos="100000">
                    <a:srgbClr val="475E00"/>
                  </a:gs>
                </a:gsLst>
                <a:path path="shape">
                  <a:fillToRect l="50000" t="50000" r="50000" b="50000"/>
                </a:path>
                <a:tileRect/>
              </a:gradFill>
              <a:ln w="28575" cap="flat" cmpd="sng">
                <a:solidFill>
                  <a:srgbClr val="CC0000"/>
                </a:solidFill>
                <a:prstDash val="solid"/>
                <a:round/>
                <a:headEnd type="none" w="med" len="med"/>
                <a:tailEnd type="none" w="med" len="med"/>
              </a:ln>
            </p:spPr>
            <p:txBody>
              <a:bodyPr rot="10800000" anchor="t"/>
              <a:p>
                <a:endParaRPr lang="zh-CN" altLang="en-US" dirty="0">
                  <a:latin typeface="Arial" panose="020B0604020202020204" pitchFamily="34" charset="0"/>
                  <a:ea typeface="宋体" panose="02010600030101010101" pitchFamily="2" charset="-122"/>
                </a:endParaRPr>
              </a:p>
            </p:txBody>
          </p:sp>
          <p:sp>
            <p:nvSpPr>
              <p:cNvPr id="104586" name="流程图: 汇总连接 260221"/>
              <p:cNvSpPr/>
              <p:nvPr/>
            </p:nvSpPr>
            <p:spPr>
              <a:xfrm>
                <a:off x="3924" y="2254"/>
                <a:ext cx="105" cy="105"/>
              </a:xfrm>
              <a:prstGeom prst="flowChartSummingJunction">
                <a:avLst/>
              </a:prstGeom>
              <a:gradFill rotWithShape="1">
                <a:gsLst>
                  <a:gs pos="0">
                    <a:srgbClr val="99CC00"/>
                  </a:gs>
                  <a:gs pos="100000">
                    <a:srgbClr val="475E00"/>
                  </a:gs>
                </a:gsLst>
                <a:path path="shape">
                  <a:fillToRect l="50000" t="50000" r="50000" b="50000"/>
                </a:path>
                <a:tileRect/>
              </a:gradFill>
              <a:ln w="28575" cap="flat" cmpd="sng">
                <a:solidFill>
                  <a:srgbClr val="CC0000"/>
                </a:solidFill>
                <a:prstDash val="solid"/>
                <a:round/>
                <a:headEnd type="none" w="med" len="med"/>
                <a:tailEnd type="none" w="med" len="med"/>
              </a:ln>
            </p:spPr>
            <p:txBody>
              <a:bodyPr rot="10800000" anchor="t"/>
              <a:p>
                <a:endParaRPr lang="zh-CN" altLang="en-US" dirty="0">
                  <a:latin typeface="Arial" panose="020B0604020202020204" pitchFamily="34" charset="0"/>
                  <a:ea typeface="宋体" panose="02010600030101010101" pitchFamily="2" charset="-122"/>
                </a:endParaRPr>
              </a:p>
            </p:txBody>
          </p:sp>
          <p:sp>
            <p:nvSpPr>
              <p:cNvPr id="104587" name="流程图: 汇总连接 260222"/>
              <p:cNvSpPr/>
              <p:nvPr/>
            </p:nvSpPr>
            <p:spPr>
              <a:xfrm>
                <a:off x="4045" y="2266"/>
                <a:ext cx="105" cy="105"/>
              </a:xfrm>
              <a:prstGeom prst="flowChartSummingJunction">
                <a:avLst/>
              </a:prstGeom>
              <a:gradFill rotWithShape="1">
                <a:gsLst>
                  <a:gs pos="0">
                    <a:srgbClr val="99CC00"/>
                  </a:gs>
                  <a:gs pos="100000">
                    <a:srgbClr val="475E00"/>
                  </a:gs>
                </a:gsLst>
                <a:path path="shape">
                  <a:fillToRect l="50000" t="50000" r="50000" b="50000"/>
                </a:path>
                <a:tileRect/>
              </a:gradFill>
              <a:ln w="28575" cap="flat" cmpd="sng">
                <a:solidFill>
                  <a:srgbClr val="CC0000"/>
                </a:solidFill>
                <a:prstDash val="solid"/>
                <a:round/>
                <a:headEnd type="none" w="med" len="med"/>
                <a:tailEnd type="none" w="med" len="med"/>
              </a:ln>
            </p:spPr>
            <p:txBody>
              <a:bodyPr rot="10800000" anchor="t"/>
              <a:p>
                <a:endParaRPr lang="zh-CN" altLang="en-US" dirty="0">
                  <a:latin typeface="Arial" panose="020B0604020202020204" pitchFamily="34" charset="0"/>
                  <a:ea typeface="宋体" panose="02010600030101010101" pitchFamily="2" charset="-122"/>
                </a:endParaRPr>
              </a:p>
            </p:txBody>
          </p:sp>
        </p:grpSp>
      </p:grpSp>
      <p:sp>
        <p:nvSpPr>
          <p:cNvPr id="96525" name="任意多边形 260223"/>
          <p:cNvSpPr/>
          <p:nvPr/>
        </p:nvSpPr>
        <p:spPr>
          <a:xfrm>
            <a:off x="6580188" y="3851275"/>
            <a:ext cx="1744662" cy="1746250"/>
          </a:xfrm>
          <a:custGeom>
            <a:avLst/>
            <a:gdLst/>
            <a:ahLst/>
            <a:cxnLst>
              <a:cxn ang="0">
                <a:pos x="43106" y="23604"/>
              </a:cxn>
              <a:cxn ang="0">
                <a:pos x="21599" y="43200"/>
              </a:cxn>
              <a:cxn ang="0">
                <a:pos x="-1" y="21600"/>
              </a:cxn>
              <a:cxn ang="0">
                <a:pos x="21599" y="0"/>
              </a:cxn>
              <a:cxn ang="0">
                <a:pos x="43199" y="21600"/>
              </a:cxn>
              <a:cxn ang="0">
                <a:pos x="43161" y="22895"/>
              </a:cxn>
              <a:cxn ang="0">
                <a:pos x="43106" y="23604"/>
              </a:cxn>
              <a:cxn ang="0">
                <a:pos x="21599" y="43200"/>
              </a:cxn>
              <a:cxn ang="0">
                <a:pos x="-1" y="21600"/>
              </a:cxn>
              <a:cxn ang="0">
                <a:pos x="21599" y="0"/>
              </a:cxn>
              <a:cxn ang="0">
                <a:pos x="43199" y="21600"/>
              </a:cxn>
              <a:cxn ang="0">
                <a:pos x="43161" y="22895"/>
              </a:cxn>
              <a:cxn ang="0">
                <a:pos x="21600" y="21600"/>
              </a:cxn>
            </a:cxnLst>
            <a:pathLst>
              <a:path w="43200" h="43200" fill="none">
                <a:moveTo>
                  <a:pt x="43106" y="23604"/>
                </a:moveTo>
                <a:cubicBezTo>
                  <a:pt x="42092" y="34598"/>
                  <a:pt x="32850" y="43200"/>
                  <a:pt x="21599" y="43200"/>
                </a:cubicBezTo>
                <a:cubicBezTo>
                  <a:pt x="9670" y="43200"/>
                  <a:pt x="-1" y="33529"/>
                  <a:pt x="-1" y="21600"/>
                </a:cubicBezTo>
                <a:cubicBezTo>
                  <a:pt x="-1" y="9671"/>
                  <a:pt x="9670" y="0"/>
                  <a:pt x="21599" y="0"/>
                </a:cubicBezTo>
                <a:cubicBezTo>
                  <a:pt x="33528" y="0"/>
                  <a:pt x="43199" y="9671"/>
                  <a:pt x="43199" y="21600"/>
                </a:cubicBezTo>
                <a:cubicBezTo>
                  <a:pt x="43199" y="22036"/>
                  <a:pt x="43186" y="22470"/>
                  <a:pt x="43161" y="22895"/>
                </a:cubicBezTo>
              </a:path>
              <a:path w="43200" h="43200" stroke="0">
                <a:moveTo>
                  <a:pt x="43106" y="23604"/>
                </a:moveTo>
                <a:cubicBezTo>
                  <a:pt x="42092" y="34598"/>
                  <a:pt x="32850" y="43200"/>
                  <a:pt x="21599" y="43200"/>
                </a:cubicBezTo>
                <a:cubicBezTo>
                  <a:pt x="9670" y="43200"/>
                  <a:pt x="-1" y="33529"/>
                  <a:pt x="-1" y="21600"/>
                </a:cubicBezTo>
                <a:cubicBezTo>
                  <a:pt x="-1" y="9671"/>
                  <a:pt x="9670" y="0"/>
                  <a:pt x="21599" y="0"/>
                </a:cubicBezTo>
                <a:cubicBezTo>
                  <a:pt x="33528" y="0"/>
                  <a:pt x="43199" y="9671"/>
                  <a:pt x="43199" y="21600"/>
                </a:cubicBezTo>
                <a:cubicBezTo>
                  <a:pt x="43199" y="22036"/>
                  <a:pt x="43186" y="22470"/>
                  <a:pt x="43161" y="22895"/>
                </a:cubicBezTo>
                <a:lnTo>
                  <a:pt x="21600" y="21600"/>
                </a:lnTo>
                <a:close/>
              </a:path>
            </a:pathLst>
          </a:custGeom>
          <a:noFill/>
          <a:ln w="9525" cap="flat" cmpd="sng">
            <a:solidFill>
              <a:srgbClr val="0000FF"/>
            </a:solidFill>
            <a:prstDash val="solid"/>
            <a:round/>
            <a:headEnd type="triangle" w="med" len="med"/>
            <a:tailEnd type="none" w="med" len="med"/>
          </a:ln>
        </p:spPr>
        <p:txBody>
          <a:bodyPr/>
          <a:p>
            <a:endParaRPr lang="zh-CN" altLang="en-US"/>
          </a:p>
        </p:txBody>
      </p:sp>
      <p:sp>
        <p:nvSpPr>
          <p:cNvPr id="96526" name="任意多边形 260224"/>
          <p:cNvSpPr/>
          <p:nvPr/>
        </p:nvSpPr>
        <p:spPr>
          <a:xfrm>
            <a:off x="6748463" y="4017963"/>
            <a:ext cx="1411287" cy="1411287"/>
          </a:xfrm>
          <a:custGeom>
            <a:avLst/>
            <a:gdLst/>
            <a:ahLst/>
            <a:cxnLst>
              <a:cxn ang="0">
                <a:pos x="43106" y="23604"/>
              </a:cxn>
              <a:cxn ang="0">
                <a:pos x="21599" y="43200"/>
              </a:cxn>
              <a:cxn ang="0">
                <a:pos x="-1" y="21600"/>
              </a:cxn>
              <a:cxn ang="0">
                <a:pos x="21599" y="0"/>
              </a:cxn>
              <a:cxn ang="0">
                <a:pos x="43199" y="21600"/>
              </a:cxn>
              <a:cxn ang="0">
                <a:pos x="43139" y="23221"/>
              </a:cxn>
              <a:cxn ang="0">
                <a:pos x="43106" y="23604"/>
              </a:cxn>
              <a:cxn ang="0">
                <a:pos x="21599" y="43200"/>
              </a:cxn>
              <a:cxn ang="0">
                <a:pos x="-1" y="21600"/>
              </a:cxn>
              <a:cxn ang="0">
                <a:pos x="21599" y="0"/>
              </a:cxn>
              <a:cxn ang="0">
                <a:pos x="43199" y="21600"/>
              </a:cxn>
              <a:cxn ang="0">
                <a:pos x="43139" y="23221"/>
              </a:cxn>
              <a:cxn ang="0">
                <a:pos x="21600" y="21600"/>
              </a:cxn>
            </a:cxnLst>
            <a:pathLst>
              <a:path w="43200" h="43200" fill="none">
                <a:moveTo>
                  <a:pt x="43106" y="23604"/>
                </a:moveTo>
                <a:cubicBezTo>
                  <a:pt x="42092" y="34598"/>
                  <a:pt x="32850" y="43200"/>
                  <a:pt x="21599" y="43200"/>
                </a:cubicBezTo>
                <a:cubicBezTo>
                  <a:pt x="9670" y="43200"/>
                  <a:pt x="-1" y="33529"/>
                  <a:pt x="-1" y="21600"/>
                </a:cubicBezTo>
                <a:cubicBezTo>
                  <a:pt x="-1" y="9671"/>
                  <a:pt x="9670" y="0"/>
                  <a:pt x="21599" y="0"/>
                </a:cubicBezTo>
                <a:cubicBezTo>
                  <a:pt x="33528" y="0"/>
                  <a:pt x="43199" y="9671"/>
                  <a:pt x="43199" y="21600"/>
                </a:cubicBezTo>
                <a:cubicBezTo>
                  <a:pt x="43199" y="22147"/>
                  <a:pt x="43179" y="22690"/>
                  <a:pt x="43139" y="23221"/>
                </a:cubicBezTo>
              </a:path>
              <a:path w="43200" h="43200" stroke="0">
                <a:moveTo>
                  <a:pt x="43106" y="23604"/>
                </a:moveTo>
                <a:cubicBezTo>
                  <a:pt x="42092" y="34598"/>
                  <a:pt x="32850" y="43200"/>
                  <a:pt x="21599" y="43200"/>
                </a:cubicBezTo>
                <a:cubicBezTo>
                  <a:pt x="9670" y="43200"/>
                  <a:pt x="-1" y="33529"/>
                  <a:pt x="-1" y="21600"/>
                </a:cubicBezTo>
                <a:cubicBezTo>
                  <a:pt x="-1" y="9671"/>
                  <a:pt x="9670" y="0"/>
                  <a:pt x="21599" y="0"/>
                </a:cubicBezTo>
                <a:cubicBezTo>
                  <a:pt x="33528" y="0"/>
                  <a:pt x="43199" y="9671"/>
                  <a:pt x="43199" y="21600"/>
                </a:cubicBezTo>
                <a:cubicBezTo>
                  <a:pt x="43199" y="22147"/>
                  <a:pt x="43179" y="22690"/>
                  <a:pt x="43139" y="23221"/>
                </a:cubicBezTo>
                <a:lnTo>
                  <a:pt x="21600" y="21600"/>
                </a:lnTo>
                <a:close/>
              </a:path>
            </a:pathLst>
          </a:custGeom>
          <a:noFill/>
          <a:ln w="9525" cap="flat" cmpd="sng">
            <a:solidFill>
              <a:srgbClr val="0000FF"/>
            </a:solidFill>
            <a:prstDash val="solid"/>
            <a:round/>
            <a:headEnd type="triangle" w="med" len="med"/>
            <a:tailEnd type="none" w="med" len="med"/>
          </a:ln>
        </p:spPr>
        <p:txBody>
          <a:bodyPr/>
          <a:p>
            <a:endParaRPr lang="zh-CN" altLang="en-US"/>
          </a:p>
        </p:txBody>
      </p:sp>
      <p:sp>
        <p:nvSpPr>
          <p:cNvPr id="96527" name="直接连接符 260225"/>
          <p:cNvSpPr/>
          <p:nvPr/>
        </p:nvSpPr>
        <p:spPr>
          <a:xfrm>
            <a:off x="7437438" y="4784725"/>
            <a:ext cx="685800" cy="287338"/>
          </a:xfrm>
          <a:prstGeom prst="line">
            <a:avLst/>
          </a:prstGeom>
          <a:ln w="28575" cap="flat" cmpd="sng">
            <a:solidFill>
              <a:srgbClr val="FF00FF"/>
            </a:solidFill>
            <a:prstDash val="solid"/>
            <a:round/>
            <a:headEnd type="none" w="med" len="med"/>
            <a:tailEnd type="triangle" w="med" len="med"/>
          </a:ln>
        </p:spPr>
      </p:sp>
      <p:sp>
        <p:nvSpPr>
          <p:cNvPr id="96528" name="文本框 260226"/>
          <p:cNvSpPr txBox="1"/>
          <p:nvPr/>
        </p:nvSpPr>
        <p:spPr>
          <a:xfrm>
            <a:off x="7273925" y="4525963"/>
            <a:ext cx="311150" cy="396875"/>
          </a:xfrm>
          <a:prstGeom prst="rect">
            <a:avLst/>
          </a:prstGeom>
          <a:noFill/>
          <a:ln w="9525">
            <a:noFill/>
          </a:ln>
        </p:spPr>
        <p:txBody>
          <a:bodyPr wrap="none" anchor="t">
            <a:spAutoFit/>
          </a:bodyPr>
          <a:p>
            <a:r>
              <a:rPr lang="en-US" altLang="zh-CN" sz="2000" i="1">
                <a:latin typeface="Times New Roman" panose="02020603050405020304" pitchFamily="18" charset="0"/>
                <a:ea typeface="宋体" panose="02010600030101010101" pitchFamily="2" charset="-122"/>
              </a:rPr>
              <a:t>0</a:t>
            </a:r>
            <a:endParaRPr lang="en-US" altLang="zh-CN" sz="2000" i="1">
              <a:latin typeface="Times New Roman" panose="02020603050405020304" pitchFamily="18" charset="0"/>
              <a:ea typeface="宋体" panose="02010600030101010101" pitchFamily="2" charset="-122"/>
            </a:endParaRPr>
          </a:p>
        </p:txBody>
      </p:sp>
      <p:sp>
        <p:nvSpPr>
          <p:cNvPr id="96529" name="任意多边形 260227"/>
          <p:cNvSpPr/>
          <p:nvPr/>
        </p:nvSpPr>
        <p:spPr>
          <a:xfrm>
            <a:off x="6642100" y="3927475"/>
            <a:ext cx="1600200" cy="1600200"/>
          </a:xfrm>
          <a:custGeom>
            <a:avLst/>
            <a:gdLst/>
            <a:ahLst/>
            <a:cxnLst>
              <a:cxn ang="0">
                <a:pos x="35521" y="38114"/>
              </a:cxn>
              <a:cxn ang="0">
                <a:pos x="21599" y="43199"/>
              </a:cxn>
              <a:cxn ang="0">
                <a:pos x="-1" y="21599"/>
              </a:cxn>
              <a:cxn ang="0">
                <a:pos x="21599" y="-1"/>
              </a:cxn>
              <a:cxn ang="0">
                <a:pos x="43199" y="21599"/>
              </a:cxn>
              <a:cxn ang="0">
                <a:pos x="36243" y="37477"/>
              </a:cxn>
              <a:cxn ang="0">
                <a:pos x="35521" y="38114"/>
              </a:cxn>
              <a:cxn ang="0">
                <a:pos x="21599" y="43199"/>
              </a:cxn>
              <a:cxn ang="0">
                <a:pos x="-1" y="21599"/>
              </a:cxn>
              <a:cxn ang="0">
                <a:pos x="21599" y="-1"/>
              </a:cxn>
              <a:cxn ang="0">
                <a:pos x="43199" y="21599"/>
              </a:cxn>
              <a:cxn ang="0">
                <a:pos x="36243" y="37477"/>
              </a:cxn>
              <a:cxn ang="0">
                <a:pos x="21600" y="21600"/>
              </a:cxn>
            </a:cxnLst>
            <a:pathLst>
              <a:path w="43200" h="43200" fill="none">
                <a:moveTo>
                  <a:pt x="35521" y="38114"/>
                </a:moveTo>
                <a:cubicBezTo>
                  <a:pt x="31761" y="41287"/>
                  <a:pt x="26904" y="43199"/>
                  <a:pt x="21599" y="43199"/>
                </a:cubicBezTo>
                <a:cubicBezTo>
                  <a:pt x="9670" y="43199"/>
                  <a:pt x="-1" y="33528"/>
                  <a:pt x="-1" y="21599"/>
                </a:cubicBezTo>
                <a:cubicBezTo>
                  <a:pt x="-1" y="9670"/>
                  <a:pt x="9670" y="-1"/>
                  <a:pt x="21599" y="-1"/>
                </a:cubicBezTo>
                <a:cubicBezTo>
                  <a:pt x="33528" y="-1"/>
                  <a:pt x="43199" y="9670"/>
                  <a:pt x="43199" y="21599"/>
                </a:cubicBezTo>
                <a:cubicBezTo>
                  <a:pt x="43199" y="27878"/>
                  <a:pt x="40520" y="33530"/>
                  <a:pt x="36243" y="37477"/>
                </a:cubicBezTo>
              </a:path>
              <a:path w="43200" h="43200" stroke="0">
                <a:moveTo>
                  <a:pt x="35521" y="38114"/>
                </a:moveTo>
                <a:cubicBezTo>
                  <a:pt x="31761" y="41287"/>
                  <a:pt x="26904" y="43199"/>
                  <a:pt x="21599" y="43199"/>
                </a:cubicBezTo>
                <a:cubicBezTo>
                  <a:pt x="9670" y="43199"/>
                  <a:pt x="-1" y="33528"/>
                  <a:pt x="-1" y="21599"/>
                </a:cubicBezTo>
                <a:cubicBezTo>
                  <a:pt x="-1" y="9670"/>
                  <a:pt x="9670" y="-1"/>
                  <a:pt x="21599" y="-1"/>
                </a:cubicBezTo>
                <a:cubicBezTo>
                  <a:pt x="33528" y="-1"/>
                  <a:pt x="43199" y="9670"/>
                  <a:pt x="43199" y="21599"/>
                </a:cubicBezTo>
                <a:cubicBezTo>
                  <a:pt x="43199" y="27878"/>
                  <a:pt x="40520" y="33530"/>
                  <a:pt x="36243" y="37477"/>
                </a:cubicBezTo>
                <a:lnTo>
                  <a:pt x="21600" y="21600"/>
                </a:lnTo>
                <a:close/>
              </a:path>
            </a:pathLst>
          </a:custGeom>
          <a:noFill/>
          <a:ln w="28575" cap="flat" cmpd="sng">
            <a:solidFill>
              <a:srgbClr val="CC0000"/>
            </a:solidFill>
            <a:prstDash val="solid"/>
            <a:round/>
            <a:headEnd type="triangle" w="med" len="med"/>
            <a:tailEnd type="none" w="med" len="med"/>
          </a:ln>
        </p:spPr>
        <p:txBody>
          <a:bodyPr/>
          <a:p>
            <a:endParaRPr lang="zh-CN" altLang="en-US"/>
          </a:p>
        </p:txBody>
      </p:sp>
      <p:sp>
        <p:nvSpPr>
          <p:cNvPr id="96530" name="椭圆 260228"/>
          <p:cNvSpPr/>
          <p:nvPr/>
        </p:nvSpPr>
        <p:spPr>
          <a:xfrm>
            <a:off x="8118475" y="5051425"/>
            <a:ext cx="73025" cy="73025"/>
          </a:xfrm>
          <a:prstGeom prst="ellipse">
            <a:avLst/>
          </a:prstGeom>
          <a:solidFill>
            <a:srgbClr val="0000FF"/>
          </a:solidFill>
          <a:ln w="9525" cap="flat" cmpd="sng">
            <a:solidFill>
              <a:schemeClr val="tx1"/>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0098"/>
                                        </p:tgtEl>
                                        <p:attrNameLst>
                                          <p:attrName>style.visibility</p:attrName>
                                        </p:attrNameLst>
                                      </p:cBhvr>
                                      <p:to>
                                        <p:strVal val="visible"/>
                                      </p:to>
                                    </p:set>
                                    <p:animEffect transition="in" filter="wipe(left)">
                                      <p:cBhvr>
                                        <p:cTn id="7" dur="500"/>
                                        <p:tgtEl>
                                          <p:spTgt spid="260098"/>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260099"/>
                                        </p:tgtEl>
                                        <p:attrNameLst>
                                          <p:attrName>style.visibility</p:attrName>
                                        </p:attrNameLst>
                                      </p:cBhvr>
                                      <p:to>
                                        <p:strVal val="visible"/>
                                      </p:to>
                                    </p:set>
                                    <p:anim calcmode="lin" valueType="num">
                                      <p:cBhvr>
                                        <p:cTn id="12" dur="500" fill="hold"/>
                                        <p:tgtEl>
                                          <p:spTgt spid="260099"/>
                                        </p:tgtEl>
                                        <p:attrNameLst>
                                          <p:attrName>ppt_w</p:attrName>
                                        </p:attrNameLst>
                                      </p:cBhvr>
                                      <p:tavLst>
                                        <p:tav tm="0">
                                          <p:val>
                                            <p:fltVal val="0.000000"/>
                                          </p:val>
                                        </p:tav>
                                        <p:tav tm="100000">
                                          <p:val>
                                            <p:strVal val="#ppt_w"/>
                                          </p:val>
                                        </p:tav>
                                      </p:tavLst>
                                    </p:anim>
                                    <p:anim calcmode="lin" valueType="num">
                                      <p:cBhvr>
                                        <p:cTn id="13" dur="500" fill="hold"/>
                                        <p:tgtEl>
                                          <p:spTgt spid="260099"/>
                                        </p:tgtEl>
                                        <p:attrNameLst>
                                          <p:attrName>ppt_h</p:attrName>
                                        </p:attrNameLst>
                                      </p:cBhvr>
                                      <p:tavLst>
                                        <p:tav tm="0">
                                          <p:val>
                                            <p:fltVal val="0.00000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60100">
                                            <p:txEl>
                                              <p:charRg st="0" end="6"/>
                                            </p:txEl>
                                          </p:spTgt>
                                        </p:tgtEl>
                                        <p:attrNameLst>
                                          <p:attrName>style.visibility</p:attrName>
                                        </p:attrNameLst>
                                      </p:cBhvr>
                                      <p:to>
                                        <p:strVal val="visible"/>
                                      </p:to>
                                    </p:set>
                                    <p:animEffect transition="in" filter="wipe(left)">
                                      <p:cBhvr>
                                        <p:cTn id="18" dur="500"/>
                                        <p:tgtEl>
                                          <p:spTgt spid="260100">
                                            <p:txEl>
                                              <p:charRg st="0"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60101"/>
                                        </p:tgtEl>
                                        <p:attrNameLst>
                                          <p:attrName>style.visibility</p:attrName>
                                        </p:attrNameLst>
                                      </p:cBhvr>
                                      <p:to>
                                        <p:strVal val="visible"/>
                                      </p:to>
                                    </p:set>
                                    <p:animEffect transition="in" filter="wipe(left)">
                                      <p:cBhvr>
                                        <p:cTn id="23" dur="500"/>
                                        <p:tgtEl>
                                          <p:spTgt spid="260101"/>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96403"/>
                                        </p:tgtEl>
                                        <p:attrNameLst>
                                          <p:attrName>style.visibility</p:attrName>
                                        </p:attrNameLst>
                                      </p:cBhvr>
                                      <p:to>
                                        <p:strVal val="visible"/>
                                      </p:to>
                                    </p:set>
                                    <p:animEffect transition="in" filter="blinds(horizontal)">
                                      <p:cBhvr>
                                        <p:cTn id="28" dur="500"/>
                                        <p:tgtEl>
                                          <p:spTgt spid="96403"/>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96528"/>
                                        </p:tgtEl>
                                        <p:attrNameLst>
                                          <p:attrName>style.visibility</p:attrName>
                                        </p:attrNameLst>
                                      </p:cBhvr>
                                      <p:to>
                                        <p:strVal val="visible"/>
                                      </p:to>
                                    </p:set>
                                    <p:animEffect transition="in" filter="blinds(horizontal)">
                                      <p:cBhvr>
                                        <p:cTn id="33" dur="500"/>
                                        <p:tgtEl>
                                          <p:spTgt spid="96528"/>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96526"/>
                                        </p:tgtEl>
                                        <p:attrNameLst>
                                          <p:attrName>style.visibility</p:attrName>
                                        </p:attrNameLst>
                                      </p:cBhvr>
                                      <p:to>
                                        <p:strVal val="visible"/>
                                      </p:to>
                                    </p:set>
                                    <p:animEffect transition="in" filter="blinds(horizontal)">
                                      <p:cBhvr>
                                        <p:cTn id="38" dur="500"/>
                                        <p:tgtEl>
                                          <p:spTgt spid="96526"/>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96525"/>
                                        </p:tgtEl>
                                        <p:attrNameLst>
                                          <p:attrName>style.visibility</p:attrName>
                                        </p:attrNameLst>
                                      </p:cBhvr>
                                      <p:to>
                                        <p:strVal val="visible"/>
                                      </p:to>
                                    </p:set>
                                    <p:animEffect transition="in" filter="blinds(horizontal)">
                                      <p:cBhvr>
                                        <p:cTn id="43" dur="500"/>
                                        <p:tgtEl>
                                          <p:spTgt spid="96525"/>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96530"/>
                                        </p:tgtEl>
                                        <p:attrNameLst>
                                          <p:attrName>style.visibility</p:attrName>
                                        </p:attrNameLst>
                                      </p:cBhvr>
                                      <p:to>
                                        <p:strVal val="visible"/>
                                      </p:to>
                                    </p:set>
                                    <p:animEffect transition="in" filter="blinds(horizontal)">
                                      <p:cBhvr>
                                        <p:cTn id="48" dur="500"/>
                                        <p:tgtEl>
                                          <p:spTgt spid="9653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260230"/>
                                        </p:tgtEl>
                                        <p:attrNameLst>
                                          <p:attrName>style.visibility</p:attrName>
                                        </p:attrNameLst>
                                      </p:cBhvr>
                                      <p:to>
                                        <p:strVal val="visible"/>
                                      </p:to>
                                    </p:set>
                                    <p:animEffect transition="in" filter="wipe(left)">
                                      <p:cBhvr>
                                        <p:cTn id="53" dur="500"/>
                                        <p:tgtEl>
                                          <p:spTgt spid="260230"/>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nodeType="clickEffect">
                                  <p:stCondLst>
                                    <p:cond delay="0"/>
                                  </p:stCondLst>
                                  <p:childTnLst>
                                    <p:set>
                                      <p:cBhvr>
                                        <p:cTn id="57" dur="1" fill="hold">
                                          <p:stCondLst>
                                            <p:cond delay="0"/>
                                          </p:stCondLst>
                                        </p:cTn>
                                        <p:tgtEl>
                                          <p:spTgt spid="96527"/>
                                        </p:tgtEl>
                                        <p:attrNameLst>
                                          <p:attrName>style.visibility</p:attrName>
                                        </p:attrNameLst>
                                      </p:cBhvr>
                                      <p:to>
                                        <p:strVal val="visible"/>
                                      </p:to>
                                    </p:set>
                                    <p:animEffect transition="in" filter="blinds(horizontal)">
                                      <p:cBhvr>
                                        <p:cTn id="58" dur="500"/>
                                        <p:tgtEl>
                                          <p:spTgt spid="96527"/>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96529"/>
                                        </p:tgtEl>
                                        <p:attrNameLst>
                                          <p:attrName>style.visibility</p:attrName>
                                        </p:attrNameLst>
                                      </p:cBhvr>
                                      <p:to>
                                        <p:strVal val="visible"/>
                                      </p:to>
                                    </p:set>
                                    <p:animEffect transition="in" filter="blinds(horizontal)">
                                      <p:cBhvr>
                                        <p:cTn id="63" dur="500"/>
                                        <p:tgtEl>
                                          <p:spTgt spid="96529"/>
                                        </p:tgtEl>
                                      </p:cBhvr>
                                    </p:animEffect>
                                  </p:childTnLst>
                                </p:cTn>
                              </p:par>
                            </p:childTnLst>
                          </p:cTn>
                        </p:par>
                      </p:childTnLst>
                    </p:cTn>
                  </p:par>
                  <p:par>
                    <p:cTn id="64" fill="hold">
                      <p:stCondLst>
                        <p:cond delay="indefinite"/>
                      </p:stCondLst>
                      <p:childTnLst>
                        <p:par>
                          <p:cTn id="65" fill="hold">
                            <p:stCondLst>
                              <p:cond delay="0"/>
                            </p:stCondLst>
                            <p:childTnLst>
                              <p:par>
                                <p:cTn id="66" presetID="4" presetClass="entr" presetSubtype="32" fill="hold" grpId="0" nodeType="clickEffect">
                                  <p:stCondLst>
                                    <p:cond delay="0"/>
                                  </p:stCondLst>
                                  <p:childTnLst>
                                    <p:set>
                                      <p:cBhvr>
                                        <p:cTn id="67" dur="1" fill="hold">
                                          <p:stCondLst>
                                            <p:cond delay="0"/>
                                          </p:stCondLst>
                                        </p:cTn>
                                        <p:tgtEl>
                                          <p:spTgt spid="260231"/>
                                        </p:tgtEl>
                                        <p:attrNameLst>
                                          <p:attrName>style.visibility</p:attrName>
                                        </p:attrNameLst>
                                      </p:cBhvr>
                                      <p:to>
                                        <p:strVal val="visible"/>
                                      </p:to>
                                    </p:set>
                                    <p:animEffect transition="in" filter="box(out)">
                                      <p:cBhvr>
                                        <p:cTn id="68" dur="500"/>
                                        <p:tgtEl>
                                          <p:spTgt spid="260231"/>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wipe(left)">
                                      <p:cBhvr>
                                        <p:cTn id="73" dur="500"/>
                                        <p:tgtEl>
                                          <p:spTgt spid="31"/>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260235">
                                            <p:txEl>
                                              <p:charRg st="0" end="5"/>
                                            </p:txEl>
                                          </p:spTgt>
                                        </p:tgtEl>
                                        <p:attrNameLst>
                                          <p:attrName>style.visibility</p:attrName>
                                        </p:attrNameLst>
                                      </p:cBhvr>
                                      <p:to>
                                        <p:strVal val="visible"/>
                                      </p:to>
                                    </p:set>
                                    <p:animEffect transition="in" filter="wipe(left)">
                                      <p:cBhvr>
                                        <p:cTn id="78" dur="500"/>
                                        <p:tgtEl>
                                          <p:spTgt spid="260235">
                                            <p:txEl>
                                              <p:charRg st="0" end="5"/>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260239"/>
                                        </p:tgtEl>
                                        <p:attrNameLst>
                                          <p:attrName>style.visibility</p:attrName>
                                        </p:attrNameLst>
                                      </p:cBhvr>
                                      <p:to>
                                        <p:strVal val="visible"/>
                                      </p:to>
                                    </p:set>
                                    <p:animEffect transition="in" filter="wipe(left)">
                                      <p:cBhvr>
                                        <p:cTn id="83" dur="500"/>
                                        <p:tgtEl>
                                          <p:spTgt spid="260239"/>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260096"/>
                                        </p:tgtEl>
                                        <p:attrNameLst>
                                          <p:attrName>style.visibility</p:attrName>
                                        </p:attrNameLst>
                                      </p:cBhvr>
                                      <p:to>
                                        <p:strVal val="visible"/>
                                      </p:to>
                                    </p:set>
                                    <p:animEffect transition="in" filter="wipe(left)">
                                      <p:cBhvr>
                                        <p:cTn id="88" dur="500"/>
                                        <p:tgtEl>
                                          <p:spTgt spid="260096"/>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260240"/>
                                        </p:tgtEl>
                                        <p:attrNameLst>
                                          <p:attrName>style.visibility</p:attrName>
                                        </p:attrNameLst>
                                      </p:cBhvr>
                                      <p:to>
                                        <p:strVal val="visible"/>
                                      </p:to>
                                    </p:set>
                                    <p:animEffect transition="in" filter="wipe(left)">
                                      <p:cBhvr>
                                        <p:cTn id="93" dur="500"/>
                                        <p:tgtEl>
                                          <p:spTgt spid="260240"/>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nodeType="clickEffect">
                                  <p:stCondLst>
                                    <p:cond delay="0"/>
                                  </p:stCondLst>
                                  <p:childTnLst>
                                    <p:set>
                                      <p:cBhvr>
                                        <p:cTn id="97" dur="1" fill="hold">
                                          <p:stCondLst>
                                            <p:cond delay="0"/>
                                          </p:stCondLst>
                                        </p:cTn>
                                        <p:tgtEl>
                                          <p:spTgt spid="260241"/>
                                        </p:tgtEl>
                                        <p:attrNameLst>
                                          <p:attrName>style.visibility</p:attrName>
                                        </p:attrNameLst>
                                      </p:cBhvr>
                                      <p:to>
                                        <p:strVal val="visible"/>
                                      </p:to>
                                    </p:set>
                                    <p:animEffect transition="in" filter="wipe(left)">
                                      <p:cBhvr>
                                        <p:cTn id="98" dur="500"/>
                                        <p:tgtEl>
                                          <p:spTgt spid="2602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098" grpId="0"/>
      <p:bldP spid="260100" grpId="0" build="p"/>
      <p:bldP spid="260101" grpId="0"/>
      <p:bldP spid="260230" grpId="0"/>
      <p:bldP spid="260231" grpId="0"/>
      <p:bldP spid="260235" grpId="0" build="p"/>
      <p:bldP spid="96525" grpId="0" bldLvl="0" animBg="1"/>
      <p:bldP spid="96526" grpId="0" bldLvl="0" animBg="1"/>
      <p:bldP spid="96528" grpId="0"/>
      <p:bldP spid="96529" grpId="0" bldLvl="0" animBg="1"/>
      <p:bldP spid="96530"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261121"/>
          <p:cNvGrpSpPr/>
          <p:nvPr/>
        </p:nvGrpSpPr>
        <p:grpSpPr>
          <a:xfrm>
            <a:off x="4518025" y="593725"/>
            <a:ext cx="3462338" cy="2216150"/>
            <a:chOff x="2976" y="2475"/>
            <a:chExt cx="2688" cy="1721"/>
          </a:xfrm>
        </p:grpSpPr>
        <p:sp>
          <p:nvSpPr>
            <p:cNvPr id="105474" name="任意多边形 261122"/>
            <p:cNvSpPr/>
            <p:nvPr/>
          </p:nvSpPr>
          <p:spPr>
            <a:xfrm>
              <a:off x="4013" y="2475"/>
              <a:ext cx="1651" cy="1104"/>
            </a:xfrm>
            <a:custGeom>
              <a:avLst/>
              <a:gdLst/>
              <a:ahLst/>
              <a:cxnLst>
                <a:cxn ang="0">
                  <a:pos x="7703" y="19880"/>
                </a:cxn>
                <a:cxn ang="0">
                  <a:pos x="0" y="14344"/>
                </a:cxn>
                <a:cxn ang="0">
                  <a:pos x="7703" y="19880"/>
                </a:cxn>
                <a:cxn ang="0">
                  <a:pos x="0" y="14344"/>
                </a:cxn>
                <a:cxn ang="0">
                  <a:pos x="16149" y="0"/>
                </a:cxn>
              </a:cxnLst>
              <a:pathLst>
                <a:path w="16149" h="19880" fill="none">
                  <a:moveTo>
                    <a:pt x="7703" y="19880"/>
                  </a:moveTo>
                  <a:cubicBezTo>
                    <a:pt x="4732" y="18622"/>
                    <a:pt x="2108" y="16717"/>
                    <a:pt x="0" y="14344"/>
                  </a:cubicBezTo>
                </a:path>
                <a:path w="16149" h="19880" stroke="0">
                  <a:moveTo>
                    <a:pt x="7703" y="19880"/>
                  </a:moveTo>
                  <a:cubicBezTo>
                    <a:pt x="4732" y="18622"/>
                    <a:pt x="2108" y="16717"/>
                    <a:pt x="0" y="14344"/>
                  </a:cubicBezTo>
                  <a:lnTo>
                    <a:pt x="16149" y="0"/>
                  </a:lnTo>
                  <a:close/>
                </a:path>
              </a:pathLst>
            </a:custGeom>
            <a:noFill/>
            <a:ln w="38100" cap="rnd" cmpd="sng">
              <a:solidFill>
                <a:srgbClr val="CC0000"/>
              </a:solidFill>
              <a:prstDash val="solid"/>
              <a:round/>
              <a:headEnd type="none" w="sm" len="sm"/>
              <a:tailEnd type="none" w="sm" len="sm"/>
            </a:ln>
          </p:spPr>
          <p:txBody>
            <a:bodyPr/>
            <a:p>
              <a:endParaRPr lang="zh-CN" altLang="en-US"/>
            </a:p>
          </p:txBody>
        </p:sp>
        <p:sp>
          <p:nvSpPr>
            <p:cNvPr id="105475" name="直接连接符 261123"/>
            <p:cNvSpPr/>
            <p:nvPr/>
          </p:nvSpPr>
          <p:spPr>
            <a:xfrm>
              <a:off x="3339" y="2804"/>
              <a:ext cx="0" cy="1056"/>
            </a:xfrm>
            <a:prstGeom prst="line">
              <a:avLst/>
            </a:prstGeom>
            <a:ln w="38100" cap="flat" cmpd="sng">
              <a:solidFill>
                <a:schemeClr val="tx2"/>
              </a:solidFill>
              <a:prstDash val="solid"/>
              <a:round/>
              <a:headEnd type="stealth" w="med" len="lg"/>
              <a:tailEnd type="none" w="sm" len="sm"/>
            </a:ln>
          </p:spPr>
        </p:sp>
        <p:sp>
          <p:nvSpPr>
            <p:cNvPr id="105476" name="直接连接符 261124"/>
            <p:cNvSpPr/>
            <p:nvPr/>
          </p:nvSpPr>
          <p:spPr>
            <a:xfrm>
              <a:off x="3339" y="3860"/>
              <a:ext cx="2269" cy="0"/>
            </a:xfrm>
            <a:prstGeom prst="line">
              <a:avLst/>
            </a:prstGeom>
            <a:ln w="38100" cap="flat" cmpd="sng">
              <a:solidFill>
                <a:schemeClr val="tx2"/>
              </a:solidFill>
              <a:prstDash val="solid"/>
              <a:round/>
              <a:headEnd type="none" w="sm" len="sm"/>
              <a:tailEnd type="stealth" w="med" len="lg"/>
            </a:ln>
          </p:spPr>
        </p:sp>
        <p:sp>
          <p:nvSpPr>
            <p:cNvPr id="105477" name="矩形 261125"/>
            <p:cNvSpPr/>
            <p:nvPr/>
          </p:nvSpPr>
          <p:spPr>
            <a:xfrm>
              <a:off x="2976" y="2907"/>
              <a:ext cx="275" cy="308"/>
            </a:xfrm>
            <a:prstGeom prst="rect">
              <a:avLst/>
            </a:prstGeom>
            <a:noFill/>
            <a:ln w="9525">
              <a:noFill/>
            </a:ln>
          </p:spPr>
          <p:txBody>
            <a:bodyPr wrap="none" lIns="92075" tIns="46038" rIns="92075" bIns="46038" anchor="t">
              <a:spAutoFit/>
            </a:bodyPr>
            <a:p>
              <a:pPr eaLnBrk="0" hangingPunct="0"/>
              <a:r>
                <a:rPr lang="en-US" altLang="zh-CN" sz="2000" i="1">
                  <a:latin typeface="Times New Roman" panose="02020603050405020304" pitchFamily="18" charset="0"/>
                  <a:ea typeface="宋体" panose="02010600030101010101" pitchFamily="2" charset="-122"/>
                </a:rPr>
                <a:t>B</a:t>
              </a:r>
              <a:endParaRPr lang="en-US" altLang="zh-CN" sz="2000" i="1">
                <a:latin typeface="Times New Roman" panose="02020603050405020304" pitchFamily="18" charset="0"/>
                <a:ea typeface="宋体" panose="02010600030101010101" pitchFamily="2" charset="-122"/>
              </a:endParaRPr>
            </a:p>
          </p:txBody>
        </p:sp>
        <p:sp>
          <p:nvSpPr>
            <p:cNvPr id="105478" name="矩形 261126"/>
            <p:cNvSpPr/>
            <p:nvPr/>
          </p:nvSpPr>
          <p:spPr>
            <a:xfrm>
              <a:off x="5376" y="3771"/>
              <a:ext cx="219" cy="308"/>
            </a:xfrm>
            <a:prstGeom prst="rect">
              <a:avLst/>
            </a:prstGeom>
            <a:noFill/>
            <a:ln w="9525">
              <a:noFill/>
            </a:ln>
          </p:spPr>
          <p:txBody>
            <a:bodyPr wrap="none" lIns="92075" tIns="46038" rIns="92075" bIns="46038" anchor="t">
              <a:spAutoFit/>
            </a:bodyPr>
            <a:p>
              <a:pPr eaLnBrk="0" hangingPunct="0"/>
              <a:r>
                <a:rPr lang="en-US" altLang="zh-CN" sz="2000" i="1">
                  <a:latin typeface="Times New Roman" panose="02020603050405020304" pitchFamily="18" charset="0"/>
                  <a:ea typeface="宋体" panose="02010600030101010101" pitchFamily="2" charset="-122"/>
                </a:rPr>
                <a:t>r</a:t>
              </a:r>
              <a:endParaRPr lang="en-US" altLang="zh-CN" sz="2000" i="1">
                <a:latin typeface="Times New Roman" panose="02020603050405020304" pitchFamily="18" charset="0"/>
                <a:ea typeface="宋体" panose="02010600030101010101" pitchFamily="2" charset="-122"/>
              </a:endParaRPr>
            </a:p>
          </p:txBody>
        </p:sp>
        <p:sp>
          <p:nvSpPr>
            <p:cNvPr id="105479" name="直接连接符 261127"/>
            <p:cNvSpPr/>
            <p:nvPr/>
          </p:nvSpPr>
          <p:spPr>
            <a:xfrm>
              <a:off x="4020" y="3284"/>
              <a:ext cx="0" cy="576"/>
            </a:xfrm>
            <a:prstGeom prst="line">
              <a:avLst/>
            </a:prstGeom>
            <a:ln w="12700" cap="flat" cmpd="sng">
              <a:solidFill>
                <a:schemeClr val="tx1"/>
              </a:solidFill>
              <a:prstDash val="dash"/>
              <a:round/>
              <a:headEnd type="none" w="sm" len="sm"/>
              <a:tailEnd type="none" w="sm" len="sm"/>
            </a:ln>
          </p:spPr>
        </p:sp>
        <p:sp>
          <p:nvSpPr>
            <p:cNvPr id="105480" name="直接连接符 261128"/>
            <p:cNvSpPr/>
            <p:nvPr/>
          </p:nvSpPr>
          <p:spPr>
            <a:xfrm>
              <a:off x="4791" y="3572"/>
              <a:ext cx="0" cy="288"/>
            </a:xfrm>
            <a:prstGeom prst="line">
              <a:avLst/>
            </a:prstGeom>
            <a:ln w="12700" cap="flat" cmpd="sng">
              <a:solidFill>
                <a:schemeClr val="tx1"/>
              </a:solidFill>
              <a:prstDash val="dash"/>
              <a:round/>
              <a:headEnd type="none" w="sm" len="sm"/>
              <a:tailEnd type="none" w="sm" len="sm"/>
            </a:ln>
          </p:spPr>
        </p:sp>
        <p:sp>
          <p:nvSpPr>
            <p:cNvPr id="105481" name="直接连接符 261129"/>
            <p:cNvSpPr/>
            <p:nvPr/>
          </p:nvSpPr>
          <p:spPr>
            <a:xfrm>
              <a:off x="3339" y="3860"/>
              <a:ext cx="681" cy="0"/>
            </a:xfrm>
            <a:prstGeom prst="line">
              <a:avLst/>
            </a:prstGeom>
            <a:ln w="38100" cap="flat" cmpd="sng">
              <a:solidFill>
                <a:srgbClr val="CC0000"/>
              </a:solidFill>
              <a:prstDash val="solid"/>
              <a:round/>
              <a:headEnd type="none" w="sm" len="sm"/>
              <a:tailEnd type="none" w="sm" len="sm"/>
            </a:ln>
          </p:spPr>
        </p:sp>
        <p:sp>
          <p:nvSpPr>
            <p:cNvPr id="105482" name="直接连接符 261130"/>
            <p:cNvSpPr/>
            <p:nvPr/>
          </p:nvSpPr>
          <p:spPr>
            <a:xfrm>
              <a:off x="4791" y="3860"/>
              <a:ext cx="499" cy="0"/>
            </a:xfrm>
            <a:prstGeom prst="line">
              <a:avLst/>
            </a:prstGeom>
            <a:ln w="38100" cap="flat" cmpd="sng">
              <a:solidFill>
                <a:srgbClr val="CC0000"/>
              </a:solidFill>
              <a:prstDash val="solid"/>
              <a:round/>
              <a:headEnd type="none" w="sm" len="sm"/>
              <a:tailEnd type="none" w="sm" len="sm"/>
            </a:ln>
          </p:spPr>
        </p:sp>
        <p:sp>
          <p:nvSpPr>
            <p:cNvPr id="105483" name="矩形 261131"/>
            <p:cNvSpPr/>
            <p:nvPr/>
          </p:nvSpPr>
          <p:spPr>
            <a:xfrm>
              <a:off x="3012" y="3715"/>
              <a:ext cx="286" cy="308"/>
            </a:xfrm>
            <a:prstGeom prst="rect">
              <a:avLst/>
            </a:prstGeom>
            <a:noFill/>
            <a:ln w="9525">
              <a:noFill/>
            </a:ln>
          </p:spPr>
          <p:txBody>
            <a:bodyPr wrap="none" lIns="92075" tIns="46038" rIns="92075" bIns="46038" anchor="t">
              <a:spAutoFit/>
            </a:bodyPr>
            <a:p>
              <a:pPr eaLnBrk="0" hangingPunct="0"/>
              <a:r>
                <a:rPr lang="en-US" altLang="zh-CN" sz="2000" i="1">
                  <a:latin typeface="Times New Roman" panose="02020603050405020304" pitchFamily="18" charset="0"/>
                  <a:ea typeface="宋体" panose="02010600030101010101" pitchFamily="2" charset="-122"/>
                </a:rPr>
                <a:t>O</a:t>
              </a:r>
              <a:endParaRPr lang="en-US" altLang="zh-CN" sz="2000" i="1">
                <a:latin typeface="Times New Roman" panose="02020603050405020304" pitchFamily="18" charset="0"/>
                <a:ea typeface="宋体" panose="02010600030101010101" pitchFamily="2" charset="-122"/>
              </a:endParaRPr>
            </a:p>
          </p:txBody>
        </p:sp>
        <p:graphicFrame>
          <p:nvGraphicFramePr>
            <p:cNvPr id="105484" name="对象 261132"/>
            <p:cNvGraphicFramePr/>
            <p:nvPr/>
          </p:nvGraphicFramePr>
          <p:xfrm>
            <a:off x="4608" y="3867"/>
            <a:ext cx="311" cy="329"/>
          </p:xfrm>
          <a:graphic>
            <a:graphicData uri="http://schemas.openxmlformats.org/presentationml/2006/ole">
              <mc:AlternateContent xmlns:mc="http://schemas.openxmlformats.org/markup-compatibility/2006">
                <mc:Choice xmlns:v="urn:schemas-microsoft-com:vml" Requires="v">
                  <p:oleObj spid="_x0000_s3526" name="" r:id="rId1" imgW="241300" imgH="254000" progId="Equation.3">
                    <p:embed/>
                  </p:oleObj>
                </mc:Choice>
                <mc:Fallback>
                  <p:oleObj name="" r:id="rId1" imgW="241300" imgH="254000" progId="Equation.3">
                    <p:embed/>
                    <p:pic>
                      <p:nvPicPr>
                        <p:cNvPr id="0" name="图片 3525"/>
                        <p:cNvPicPr/>
                        <p:nvPr/>
                      </p:nvPicPr>
                      <p:blipFill>
                        <a:blip r:embed="rId2"/>
                        <a:stretch>
                          <a:fillRect/>
                        </a:stretch>
                      </p:blipFill>
                      <p:spPr>
                        <a:xfrm>
                          <a:off x="4608" y="3867"/>
                          <a:ext cx="311" cy="329"/>
                        </a:xfrm>
                        <a:prstGeom prst="rect">
                          <a:avLst/>
                        </a:prstGeom>
                        <a:noFill/>
                        <a:ln w="38100">
                          <a:noFill/>
                          <a:miter/>
                        </a:ln>
                      </p:spPr>
                    </p:pic>
                  </p:oleObj>
                </mc:Fallback>
              </mc:AlternateContent>
            </a:graphicData>
          </a:graphic>
        </p:graphicFrame>
        <p:graphicFrame>
          <p:nvGraphicFramePr>
            <p:cNvPr id="105485" name="对象 261133"/>
            <p:cNvGraphicFramePr/>
            <p:nvPr/>
          </p:nvGraphicFramePr>
          <p:xfrm>
            <a:off x="3888" y="3867"/>
            <a:ext cx="298" cy="329"/>
          </p:xfrm>
          <a:graphic>
            <a:graphicData uri="http://schemas.openxmlformats.org/presentationml/2006/ole">
              <mc:AlternateContent xmlns:mc="http://schemas.openxmlformats.org/markup-compatibility/2006">
                <mc:Choice xmlns:v="urn:schemas-microsoft-com:vml" Requires="v">
                  <p:oleObj spid="_x0000_s3528" name="" r:id="rId3" imgW="228600" imgH="254000" progId="Equation.3">
                    <p:embed/>
                  </p:oleObj>
                </mc:Choice>
                <mc:Fallback>
                  <p:oleObj name="" r:id="rId3" imgW="228600" imgH="254000" progId="Equation.3">
                    <p:embed/>
                    <p:pic>
                      <p:nvPicPr>
                        <p:cNvPr id="0" name="图片 3527"/>
                        <p:cNvPicPr/>
                        <p:nvPr/>
                      </p:nvPicPr>
                      <p:blipFill>
                        <a:blip r:embed="rId4"/>
                        <a:stretch>
                          <a:fillRect/>
                        </a:stretch>
                      </p:blipFill>
                      <p:spPr>
                        <a:xfrm>
                          <a:off x="3888" y="3867"/>
                          <a:ext cx="298" cy="329"/>
                        </a:xfrm>
                        <a:prstGeom prst="rect">
                          <a:avLst/>
                        </a:prstGeom>
                        <a:noFill/>
                        <a:ln w="38100">
                          <a:noFill/>
                          <a:miter/>
                        </a:ln>
                      </p:spPr>
                    </p:pic>
                  </p:oleObj>
                </mc:Fallback>
              </mc:AlternateContent>
            </a:graphicData>
          </a:graphic>
        </p:graphicFrame>
      </p:grpSp>
      <p:graphicFrame>
        <p:nvGraphicFramePr>
          <p:cNvPr id="261135" name="对象 261134"/>
          <p:cNvGraphicFramePr/>
          <p:nvPr/>
        </p:nvGraphicFramePr>
        <p:xfrm>
          <a:off x="973138" y="746125"/>
          <a:ext cx="2151062" cy="390525"/>
        </p:xfrm>
        <a:graphic>
          <a:graphicData uri="http://schemas.openxmlformats.org/presentationml/2006/ole">
            <mc:AlternateContent xmlns:mc="http://schemas.openxmlformats.org/markup-compatibility/2006">
              <mc:Choice xmlns:v="urn:schemas-microsoft-com:vml" Requires="v">
                <p:oleObj spid="_x0000_s3529" name="" r:id="rId5" imgW="1167130" imgH="215900" progId="Equation.3">
                  <p:embed/>
                </p:oleObj>
              </mc:Choice>
              <mc:Fallback>
                <p:oleObj name="" r:id="rId5" imgW="1167130" imgH="215900" progId="Equation.3">
                  <p:embed/>
                  <p:pic>
                    <p:nvPicPr>
                      <p:cNvPr id="0" name="图片 3528"/>
                      <p:cNvPicPr/>
                      <p:nvPr/>
                    </p:nvPicPr>
                    <p:blipFill>
                      <a:blip r:embed="rId6"/>
                      <a:stretch>
                        <a:fillRect/>
                      </a:stretch>
                    </p:blipFill>
                    <p:spPr>
                      <a:xfrm>
                        <a:off x="973138" y="746125"/>
                        <a:ext cx="2151062" cy="390525"/>
                      </a:xfrm>
                      <a:prstGeom prst="rect">
                        <a:avLst/>
                      </a:prstGeom>
                      <a:noFill/>
                      <a:ln w="38100">
                        <a:noFill/>
                        <a:miter/>
                      </a:ln>
                    </p:spPr>
                  </p:pic>
                </p:oleObj>
              </mc:Fallback>
            </mc:AlternateContent>
          </a:graphicData>
        </a:graphic>
      </p:graphicFrame>
      <p:graphicFrame>
        <p:nvGraphicFramePr>
          <p:cNvPr id="261136" name="对象 261135"/>
          <p:cNvGraphicFramePr/>
          <p:nvPr/>
        </p:nvGraphicFramePr>
        <p:xfrm>
          <a:off x="1568450" y="2263775"/>
          <a:ext cx="1603375" cy="555625"/>
        </p:xfrm>
        <a:graphic>
          <a:graphicData uri="http://schemas.openxmlformats.org/presentationml/2006/ole">
            <mc:AlternateContent xmlns:mc="http://schemas.openxmlformats.org/markup-compatibility/2006">
              <mc:Choice xmlns:v="urn:schemas-microsoft-com:vml" Requires="v">
                <p:oleObj spid="_x0000_s3525" name="" r:id="rId7" imgW="622300" imgH="228600" progId="Equation.3">
                  <p:embed/>
                </p:oleObj>
              </mc:Choice>
              <mc:Fallback>
                <p:oleObj name="" r:id="rId7" imgW="622300" imgH="228600" progId="Equation.3">
                  <p:embed/>
                  <p:pic>
                    <p:nvPicPr>
                      <p:cNvPr id="0" name="图片 3524"/>
                      <p:cNvPicPr/>
                      <p:nvPr/>
                    </p:nvPicPr>
                    <p:blipFill>
                      <a:blip r:embed="rId8"/>
                      <a:stretch>
                        <a:fillRect/>
                      </a:stretch>
                    </p:blipFill>
                    <p:spPr>
                      <a:xfrm>
                        <a:off x="1568450" y="2263775"/>
                        <a:ext cx="1603375" cy="555625"/>
                      </a:xfrm>
                      <a:prstGeom prst="rect">
                        <a:avLst/>
                      </a:prstGeom>
                      <a:noFill/>
                      <a:ln w="19050" cap="flat" cmpd="sng">
                        <a:solidFill>
                          <a:srgbClr val="CC0000"/>
                        </a:solidFill>
                        <a:prstDash val="solid"/>
                        <a:miter/>
                        <a:headEnd type="none" w="med" len="med"/>
                        <a:tailEnd type="none" w="med" len="med"/>
                      </a:ln>
                    </p:spPr>
                  </p:pic>
                </p:oleObj>
              </mc:Fallback>
            </mc:AlternateContent>
          </a:graphicData>
        </a:graphic>
      </p:graphicFrame>
      <p:graphicFrame>
        <p:nvGraphicFramePr>
          <p:cNvPr id="261137" name="对象 261136"/>
          <p:cNvGraphicFramePr/>
          <p:nvPr/>
        </p:nvGraphicFramePr>
        <p:xfrm>
          <a:off x="1362075" y="1173163"/>
          <a:ext cx="1647825" cy="900112"/>
        </p:xfrm>
        <a:graphic>
          <a:graphicData uri="http://schemas.openxmlformats.org/presentationml/2006/ole">
            <mc:AlternateContent xmlns:mc="http://schemas.openxmlformats.org/markup-compatibility/2006">
              <mc:Choice xmlns:v="urn:schemas-microsoft-com:vml" Requires="v">
                <p:oleObj spid="_x0000_s3524" name="" r:id="rId9" imgW="609600" imgH="431800" progId="Equation.3">
                  <p:embed/>
                </p:oleObj>
              </mc:Choice>
              <mc:Fallback>
                <p:oleObj name="" r:id="rId9" imgW="609600" imgH="431800" progId="Equation.3">
                  <p:embed/>
                  <p:pic>
                    <p:nvPicPr>
                      <p:cNvPr id="0" name="图片 3523"/>
                      <p:cNvPicPr/>
                      <p:nvPr/>
                    </p:nvPicPr>
                    <p:blipFill>
                      <a:blip r:embed="rId10"/>
                      <a:stretch>
                        <a:fillRect/>
                      </a:stretch>
                    </p:blipFill>
                    <p:spPr>
                      <a:xfrm>
                        <a:off x="1362075" y="1173163"/>
                        <a:ext cx="1647825" cy="900112"/>
                      </a:xfrm>
                      <a:prstGeom prst="rect">
                        <a:avLst/>
                      </a:prstGeom>
                      <a:noFill/>
                      <a:ln w="38100">
                        <a:noFill/>
                        <a:miter/>
                      </a:ln>
                    </p:spPr>
                  </p:pic>
                </p:oleObj>
              </mc:Fallback>
            </mc:AlternateContent>
          </a:graphicData>
        </a:graphic>
      </p:graphicFrame>
      <p:sp>
        <p:nvSpPr>
          <p:cNvPr id="87057" name="文本框 261137"/>
          <p:cNvSpPr txBox="1"/>
          <p:nvPr/>
        </p:nvSpPr>
        <p:spPr>
          <a:xfrm>
            <a:off x="163513" y="4335463"/>
            <a:ext cx="8524875" cy="952500"/>
          </a:xfrm>
          <a:prstGeom prst="rect">
            <a:avLst/>
          </a:prstGeom>
          <a:noFill/>
          <a:ln w="9525">
            <a:noFill/>
          </a:ln>
        </p:spPr>
        <p:txBody>
          <a:bodyPr anchor="t">
            <a:spAutoFit/>
          </a:bodyPr>
          <a:p>
            <a:r>
              <a:rPr lang="zh-CN" altLang="en-US" dirty="0">
                <a:solidFill>
                  <a:srgbClr val="CC0000"/>
                </a:solidFill>
                <a:latin typeface="Times New Roman" panose="02020603050405020304" pitchFamily="18" charset="0"/>
                <a:ea typeface="宋体" panose="02010600030101010101" pitchFamily="2" charset="-122"/>
              </a:rPr>
              <a:t>注意：</a:t>
            </a:r>
            <a:r>
              <a:rPr lang="zh-CN" altLang="en-US" dirty="0">
                <a:latin typeface="Times New Roman" panose="02020603050405020304" pitchFamily="18" charset="0"/>
                <a:ea typeface="宋体" panose="02010600030101010101" pitchFamily="2" charset="-122"/>
              </a:rPr>
              <a:t>当</a:t>
            </a:r>
            <a:r>
              <a:rPr lang="en-US" altLang="zh-CN" i="1">
                <a:latin typeface="Times New Roman" panose="02020603050405020304" pitchFamily="18" charset="0"/>
                <a:ea typeface="宋体" panose="02010600030101010101" pitchFamily="2" charset="-122"/>
              </a:rPr>
              <a:t>B</a:t>
            </a:r>
            <a:r>
              <a:rPr lang="zh-CN" altLang="en-US" dirty="0">
                <a:latin typeface="Times New Roman" panose="02020603050405020304" pitchFamily="18" charset="0"/>
                <a:ea typeface="宋体" panose="02010600030101010101" pitchFamily="2" charset="-122"/>
              </a:rPr>
              <a:t>无对称性时，安培环路定理仍成立！</a:t>
            </a:r>
            <a:endParaRPr lang="zh-CN" altLang="en-US" dirty="0">
              <a:latin typeface="Times New Roman" panose="02020603050405020304" pitchFamily="18" charset="0"/>
              <a:ea typeface="宋体" panose="02010600030101010101" pitchFamily="2" charset="-122"/>
            </a:endParaRPr>
          </a:p>
          <a:p>
            <a:r>
              <a:rPr lang="zh-CN" altLang="en-US" dirty="0">
                <a:latin typeface="Times New Roman" panose="02020603050405020304" pitchFamily="18" charset="0"/>
                <a:ea typeface="宋体" panose="02010600030101010101" pitchFamily="2" charset="-122"/>
              </a:rPr>
              <a:t>            </a:t>
            </a:r>
            <a:endParaRPr lang="en-US" altLang="zh-CN">
              <a:latin typeface="Times New Roman" panose="02020603050405020304" pitchFamily="18" charset="0"/>
              <a:ea typeface="宋体" panose="02010600030101010101" pitchFamily="2" charset="-122"/>
            </a:endParaRPr>
          </a:p>
        </p:txBody>
      </p:sp>
      <p:sp>
        <p:nvSpPr>
          <p:cNvPr id="105490" name="灯片编号占位符 1"/>
          <p:cNvSpPr>
            <a:spLocks noGrp="1"/>
          </p:cNvSpPr>
          <p:nvPr>
            <p:ph type="sldNum" sz="quarter" idx="12"/>
          </p:nvPr>
        </p:nvSpPr>
        <p:spPr/>
        <p:txBody>
          <a:bodyPr wrap="square" lIns="91440" tIns="45720" rIns="91440" bIns="45720" anchor="t"/>
          <a:p>
            <a:pPr algn="r"/>
            <a:fld id="{9A0DB2DC-4C9A-4742-B13C-FB6460FD3503}" type="slidenum">
              <a:rPr lang="zh-CN" altLang="en-US" sz="1400" b="0" dirty="0"/>
            </a:fld>
            <a:endParaRPr lang="zh-CN" altLang="en-US" sz="14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1135"/>
                                        </p:tgtEl>
                                        <p:attrNameLst>
                                          <p:attrName>style.visibility</p:attrName>
                                        </p:attrNameLst>
                                      </p:cBhvr>
                                      <p:to>
                                        <p:strVal val="visible"/>
                                      </p:to>
                                    </p:set>
                                    <p:animEffect transition="in" filter="wipe(left)">
                                      <p:cBhvr>
                                        <p:cTn id="7" dur="500"/>
                                        <p:tgtEl>
                                          <p:spTgt spid="2611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61137"/>
                                        </p:tgtEl>
                                        <p:attrNameLst>
                                          <p:attrName>style.visibility</p:attrName>
                                        </p:attrNameLst>
                                      </p:cBhvr>
                                      <p:to>
                                        <p:strVal val="visible"/>
                                      </p:to>
                                    </p:set>
                                    <p:animEffect transition="in" filter="wipe(left)">
                                      <p:cBhvr>
                                        <p:cTn id="12" dur="500"/>
                                        <p:tgtEl>
                                          <p:spTgt spid="2611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61136"/>
                                        </p:tgtEl>
                                        <p:attrNameLst>
                                          <p:attrName>style.visibility</p:attrName>
                                        </p:attrNameLst>
                                      </p:cBhvr>
                                      <p:to>
                                        <p:strVal val="visible"/>
                                      </p:to>
                                    </p:set>
                                    <p:animEffect transition="in" filter="wipe(left)">
                                      <p:cBhvr>
                                        <p:cTn id="17" dur="500"/>
                                        <p:tgtEl>
                                          <p:spTgt spid="261136"/>
                                        </p:tgtEl>
                                      </p:cBhvr>
                                    </p:animEffect>
                                  </p:childTnLst>
                                </p:cTn>
                              </p:par>
                            </p:childTnLst>
                          </p:cTn>
                        </p:par>
                      </p:childTnLst>
                    </p:cTn>
                  </p:par>
                  <p:par>
                    <p:cTn id="18" fill="hold">
                      <p:stCondLst>
                        <p:cond delay="indefinite"/>
                      </p:stCondLst>
                      <p:childTnLst>
                        <p:par>
                          <p:cTn id="19" fill="hold">
                            <p:stCondLst>
                              <p:cond delay="0"/>
                            </p:stCondLst>
                            <p:childTnLst>
                              <p:par>
                                <p:cTn id="20" presetID="23" presetClass="entr" presetSubtype="16"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000000"/>
                                          </p:val>
                                        </p:tav>
                                        <p:tav tm="100000">
                                          <p:val>
                                            <p:strVal val="#ppt_w"/>
                                          </p:val>
                                        </p:tav>
                                      </p:tavLst>
                                    </p:anim>
                                    <p:anim calcmode="lin" valueType="num">
                                      <p:cBhvr>
                                        <p:cTn id="23" dur="500" fill="hold"/>
                                        <p:tgtEl>
                                          <p:spTgt spid="2"/>
                                        </p:tgtEl>
                                        <p:attrNameLst>
                                          <p:attrName>ppt_h</p:attrName>
                                        </p:attrNameLst>
                                      </p:cBhvr>
                                      <p:tavLst>
                                        <p:tav tm="0">
                                          <p:val>
                                            <p:fltVal val="0.000000"/>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87057">
                                            <p:txEl>
                                              <p:charRg st="0" end="22"/>
                                            </p:txEl>
                                          </p:spTgt>
                                        </p:tgtEl>
                                        <p:attrNameLst>
                                          <p:attrName>style.visibility</p:attrName>
                                        </p:attrNameLst>
                                      </p:cBhvr>
                                      <p:to>
                                        <p:strVal val="visible"/>
                                      </p:to>
                                    </p:set>
                                    <p:animEffect transition="in" filter="wipe(left)">
                                      <p:cBhvr>
                                        <p:cTn id="28" dur="500"/>
                                        <p:tgtEl>
                                          <p:spTgt spid="87057">
                                            <p:txEl>
                                              <p:charRg st="0" end="2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87057">
                                            <p:txEl>
                                              <p:charRg st="22" end="69"/>
                                            </p:txEl>
                                          </p:spTgt>
                                        </p:tgtEl>
                                        <p:attrNameLst>
                                          <p:attrName>style.visibility</p:attrName>
                                        </p:attrNameLst>
                                      </p:cBhvr>
                                      <p:to>
                                        <p:strVal val="visible"/>
                                      </p:to>
                                    </p:set>
                                    <p:animEffect transition="in" filter="wipe(left)">
                                      <p:cBhvr>
                                        <p:cTn id="33" dur="500"/>
                                        <p:tgtEl>
                                          <p:spTgt spid="87057">
                                            <p:txEl>
                                              <p:charRg st="22" end="6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57"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文本框 205825"/>
          <p:cNvSpPr txBox="1"/>
          <p:nvPr/>
        </p:nvSpPr>
        <p:spPr>
          <a:xfrm>
            <a:off x="603250" y="68263"/>
            <a:ext cx="7839075" cy="1198562"/>
          </a:xfrm>
          <a:prstGeom prst="rect">
            <a:avLst/>
          </a:prstGeom>
          <a:noFill/>
          <a:ln w="9525">
            <a:noFill/>
          </a:ln>
        </p:spPr>
        <p:txBody>
          <a:bodyPr anchor="t">
            <a:spAutoFit/>
          </a:bodyPr>
          <a:p>
            <a:r>
              <a:rPr lang="zh-CN" altLang="en-US" sz="3600" dirty="0">
                <a:solidFill>
                  <a:srgbClr val="0000FF"/>
                </a:solidFill>
                <a:latin typeface="Times New Roman" panose="02020603050405020304" pitchFamily="18" charset="0"/>
                <a:ea typeface="宋体" panose="02010600030101010101" pitchFamily="2" charset="-122"/>
              </a:rPr>
              <a:t>§</a:t>
            </a:r>
            <a:r>
              <a:rPr lang="en-US" altLang="zh-CN" sz="3600">
                <a:solidFill>
                  <a:srgbClr val="0000FF"/>
                </a:solidFill>
                <a:latin typeface="Times New Roman" panose="02020603050405020304" pitchFamily="18" charset="0"/>
                <a:ea typeface="宋体" panose="02010600030101010101" pitchFamily="2" charset="-122"/>
              </a:rPr>
              <a:t>11.5  </a:t>
            </a:r>
            <a:r>
              <a:rPr lang="zh-CN" altLang="en-US" sz="3600" dirty="0">
                <a:solidFill>
                  <a:srgbClr val="0000FF"/>
                </a:solidFill>
                <a:latin typeface="Times New Roman" panose="02020603050405020304" pitchFamily="18" charset="0"/>
                <a:ea typeface="宋体" panose="02010600030101010101" pitchFamily="2" charset="-122"/>
              </a:rPr>
              <a:t>运动电荷在磁场中所受的力</a:t>
            </a:r>
            <a:endParaRPr lang="zh-CN" altLang="en-US" sz="3600" dirty="0">
              <a:solidFill>
                <a:srgbClr val="0000FF"/>
              </a:solidFill>
              <a:latin typeface="Times New Roman" panose="02020603050405020304" pitchFamily="18" charset="0"/>
              <a:ea typeface="宋体" panose="02010600030101010101" pitchFamily="2" charset="-122"/>
            </a:endParaRPr>
          </a:p>
          <a:p>
            <a:r>
              <a:rPr lang="zh-CN" altLang="en-US" sz="3600" dirty="0">
                <a:solidFill>
                  <a:srgbClr val="0000FF"/>
                </a:solidFill>
                <a:latin typeface="Times New Roman" panose="02020603050405020304" pitchFamily="18" charset="0"/>
                <a:ea typeface="宋体" panose="02010600030101010101" pitchFamily="2" charset="-122"/>
              </a:rPr>
              <a:t>                                         </a:t>
            </a:r>
            <a:r>
              <a:rPr lang="en-US" altLang="zh-CN" sz="3600">
                <a:solidFill>
                  <a:srgbClr val="0000FF"/>
                </a:solidFill>
                <a:latin typeface="Times New Roman" panose="02020603050405020304" pitchFamily="18" charset="0"/>
                <a:ea typeface="宋体" panose="02010600030101010101" pitchFamily="2" charset="-122"/>
              </a:rPr>
              <a:t>—</a:t>
            </a:r>
            <a:r>
              <a:rPr lang="zh-CN" altLang="en-US" sz="3600" dirty="0">
                <a:solidFill>
                  <a:srgbClr val="0000FF"/>
                </a:solidFill>
                <a:latin typeface="Times New Roman" panose="02020603050405020304" pitchFamily="18" charset="0"/>
                <a:ea typeface="宋体" panose="02010600030101010101" pitchFamily="2" charset="-122"/>
              </a:rPr>
              <a:t>洛伦兹力</a:t>
            </a:r>
            <a:endParaRPr lang="zh-CN" altLang="en-US" sz="3600" dirty="0">
              <a:solidFill>
                <a:srgbClr val="0000FF"/>
              </a:solidFill>
              <a:latin typeface="Times New Roman" panose="02020603050405020304" pitchFamily="18" charset="0"/>
              <a:ea typeface="宋体" panose="02010600030101010101" pitchFamily="2" charset="-122"/>
            </a:endParaRPr>
          </a:p>
        </p:txBody>
      </p:sp>
      <p:sp>
        <p:nvSpPr>
          <p:cNvPr id="20482" name="文本框 205826"/>
          <p:cNvSpPr txBox="1"/>
          <p:nvPr/>
        </p:nvSpPr>
        <p:spPr>
          <a:xfrm>
            <a:off x="625475" y="1169988"/>
            <a:ext cx="7899400" cy="519112"/>
          </a:xfrm>
          <a:prstGeom prst="rect">
            <a:avLst/>
          </a:prstGeom>
          <a:noFill/>
          <a:ln w="9525">
            <a:noFill/>
          </a:ln>
        </p:spPr>
        <p:txBody>
          <a:bodyPr anchor="t">
            <a:spAutoFit/>
          </a:bodyPr>
          <a:p>
            <a:r>
              <a:rPr lang="zh-CN" altLang="en-US" dirty="0">
                <a:solidFill>
                  <a:srgbClr val="FF0000"/>
                </a:solidFill>
                <a:latin typeface="Arial" panose="020B0604020202020204" pitchFamily="34" charset="0"/>
                <a:ea typeface="宋体" panose="02010600030101010101" pitchFamily="2" charset="-122"/>
              </a:rPr>
              <a:t>洛伦兹力：</a:t>
            </a:r>
            <a:r>
              <a:rPr lang="zh-CN" altLang="en-US" dirty="0">
                <a:latin typeface="Times New Roman" panose="02020603050405020304" pitchFamily="18" charset="0"/>
                <a:ea typeface="宋体" panose="02010600030101010101" pitchFamily="2" charset="-122"/>
              </a:rPr>
              <a:t>运动电荷所受到的磁场力</a:t>
            </a:r>
            <a:endParaRPr lang="en-US" altLang="zh-CN">
              <a:latin typeface="Times New Roman" panose="02020603050405020304" pitchFamily="18" charset="0"/>
              <a:ea typeface="宋体" panose="02010600030101010101" pitchFamily="2" charset="-122"/>
            </a:endParaRPr>
          </a:p>
        </p:txBody>
      </p:sp>
      <p:sp>
        <p:nvSpPr>
          <p:cNvPr id="205828" name="文本框 205827"/>
          <p:cNvSpPr txBox="1"/>
          <p:nvPr/>
        </p:nvSpPr>
        <p:spPr>
          <a:xfrm>
            <a:off x="227013" y="2241550"/>
            <a:ext cx="2825750" cy="579438"/>
          </a:xfrm>
          <a:prstGeom prst="rect">
            <a:avLst/>
          </a:prstGeom>
          <a:noFill/>
          <a:ln w="9525">
            <a:noFill/>
          </a:ln>
        </p:spPr>
        <p:txBody>
          <a:bodyPr wrap="none" anchor="t">
            <a:spAutoFit/>
          </a:bodyPr>
          <a:p>
            <a:r>
              <a:rPr lang="zh-CN" altLang="en-US" sz="3200" dirty="0">
                <a:solidFill>
                  <a:srgbClr val="CC0000"/>
                </a:solidFill>
                <a:latin typeface="华文行楷" panose="02010800040101010101" pitchFamily="2" charset="-122"/>
                <a:ea typeface="华文行楷" panose="02010800040101010101" pitchFamily="2" charset="-122"/>
              </a:rPr>
              <a:t>一、洛伦兹力 </a:t>
            </a:r>
            <a:endParaRPr lang="zh-CN" altLang="en-US" sz="3200" dirty="0">
              <a:solidFill>
                <a:srgbClr val="CC0000"/>
              </a:solidFill>
              <a:latin typeface="华文行楷" panose="02010800040101010101" pitchFamily="2" charset="-122"/>
              <a:ea typeface="华文行楷" panose="02010800040101010101" pitchFamily="2" charset="-122"/>
            </a:endParaRPr>
          </a:p>
        </p:txBody>
      </p:sp>
      <p:sp>
        <p:nvSpPr>
          <p:cNvPr id="205829" name="文本框 205828"/>
          <p:cNvSpPr txBox="1"/>
          <p:nvPr/>
        </p:nvSpPr>
        <p:spPr>
          <a:xfrm>
            <a:off x="484188" y="2790825"/>
            <a:ext cx="7943850" cy="884238"/>
          </a:xfrm>
          <a:prstGeom prst="rect">
            <a:avLst/>
          </a:prstGeom>
          <a:noFill/>
          <a:ln w="9525">
            <a:noFill/>
          </a:ln>
        </p:spPr>
        <p:txBody>
          <a:bodyPr anchor="t">
            <a:spAutoFit/>
          </a:bodyPr>
          <a:p>
            <a:r>
              <a:rPr lang="en-US" altLang="zh-CN">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荷兰物理学家洛仑兹从实验总结出运动电荷所受到的磁场力其大小和方向可用下式表示</a:t>
            </a:r>
            <a:endParaRPr lang="zh-CN" altLang="en-US" sz="2400" dirty="0">
              <a:latin typeface="Times New Roman" panose="02020603050405020304" pitchFamily="18" charset="0"/>
              <a:ea typeface="宋体" panose="02010600030101010101" pitchFamily="2" charset="-122"/>
            </a:endParaRPr>
          </a:p>
        </p:txBody>
      </p:sp>
      <p:graphicFrame>
        <p:nvGraphicFramePr>
          <p:cNvPr id="20485" name="对象 205829"/>
          <p:cNvGraphicFramePr/>
          <p:nvPr/>
        </p:nvGraphicFramePr>
        <p:xfrm>
          <a:off x="3021013" y="3965575"/>
          <a:ext cx="2144712" cy="636588"/>
        </p:xfrm>
        <a:graphic>
          <a:graphicData uri="http://schemas.openxmlformats.org/presentationml/2006/ole">
            <mc:AlternateContent xmlns:mc="http://schemas.openxmlformats.org/markup-compatibility/2006">
              <mc:Choice xmlns:v="urn:schemas-microsoft-com:vml" Requires="v">
                <p:oleObj spid="_x0000_s3251" name="" r:id="rId1" imgW="812165" imgH="241300" progId="Equation.3">
                  <p:embed/>
                </p:oleObj>
              </mc:Choice>
              <mc:Fallback>
                <p:oleObj name="" r:id="rId1" imgW="812165" imgH="241300" progId="Equation.3">
                  <p:embed/>
                  <p:pic>
                    <p:nvPicPr>
                      <p:cNvPr id="0" name="图片 3250"/>
                      <p:cNvPicPr/>
                      <p:nvPr/>
                    </p:nvPicPr>
                    <p:blipFill>
                      <a:blip r:embed="rId2"/>
                      <a:stretch>
                        <a:fillRect/>
                      </a:stretch>
                    </p:blipFill>
                    <p:spPr>
                      <a:xfrm>
                        <a:off x="3021013" y="3965575"/>
                        <a:ext cx="2144712" cy="636588"/>
                      </a:xfrm>
                      <a:prstGeom prst="rect">
                        <a:avLst/>
                      </a:prstGeom>
                      <a:noFill/>
                      <a:ln w="9525" cap="flat" cmpd="sng">
                        <a:solidFill>
                          <a:srgbClr val="CC0000"/>
                        </a:solidFill>
                        <a:prstDash val="solid"/>
                        <a:miter/>
                        <a:headEnd type="none" w="med" len="med"/>
                        <a:tailEnd type="none" w="med" len="med"/>
                      </a:ln>
                    </p:spPr>
                  </p:pic>
                </p:oleObj>
              </mc:Fallback>
            </mc:AlternateContent>
          </a:graphicData>
        </a:graphic>
      </p:graphicFrame>
      <p:grpSp>
        <p:nvGrpSpPr>
          <p:cNvPr id="2" name="Group 186"/>
          <p:cNvGrpSpPr/>
          <p:nvPr/>
        </p:nvGrpSpPr>
        <p:grpSpPr>
          <a:xfrm>
            <a:off x="474663" y="4972050"/>
            <a:ext cx="3074987" cy="600075"/>
            <a:chOff x="215" y="487"/>
            <a:chExt cx="1937" cy="378"/>
          </a:xfrm>
        </p:grpSpPr>
        <p:sp>
          <p:nvSpPr>
            <p:cNvPr id="49159" name="Text Box 97"/>
            <p:cNvSpPr txBox="1"/>
            <p:nvPr/>
          </p:nvSpPr>
          <p:spPr>
            <a:xfrm>
              <a:off x="215" y="487"/>
              <a:ext cx="1184" cy="327"/>
            </a:xfrm>
            <a:prstGeom prst="rect">
              <a:avLst/>
            </a:prstGeom>
            <a:noFill/>
            <a:ln w="9525">
              <a:noFill/>
            </a:ln>
          </p:spPr>
          <p:txBody>
            <a:bodyPr wrap="none" anchor="t">
              <a:spAutoFit/>
            </a:bodyPr>
            <a:p>
              <a:pPr eaLnBrk="0" hangingPunct="0"/>
              <a:r>
                <a:rPr lang="en-US" altLang="zh-CN">
                  <a:solidFill>
                    <a:srgbClr val="3333FF"/>
                  </a:solidFill>
                  <a:latin typeface="Times New Roman" panose="02020603050405020304" pitchFamily="18" charset="0"/>
                  <a:ea typeface="宋体" panose="02010600030101010101" pitchFamily="2" charset="-122"/>
                </a:rPr>
                <a:t>1.</a:t>
              </a:r>
              <a:r>
                <a:rPr lang="zh-CN" altLang="en-US" dirty="0">
                  <a:solidFill>
                    <a:srgbClr val="3333FF"/>
                  </a:solidFill>
                  <a:latin typeface="Times New Roman" panose="02020603050405020304" pitchFamily="18" charset="0"/>
                  <a:ea typeface="宋体" panose="02010600030101010101" pitchFamily="2" charset="-122"/>
                </a:rPr>
                <a:t>粒子速度</a:t>
              </a:r>
              <a:endParaRPr lang="zh-CN" altLang="en-US" dirty="0">
                <a:solidFill>
                  <a:srgbClr val="3333FF"/>
                </a:solidFill>
                <a:latin typeface="Times New Roman" panose="02020603050405020304" pitchFamily="18" charset="0"/>
                <a:ea typeface="宋体" panose="02010600030101010101" pitchFamily="2" charset="-122"/>
              </a:endParaRPr>
            </a:p>
          </p:txBody>
        </p:sp>
        <p:graphicFrame>
          <p:nvGraphicFramePr>
            <p:cNvPr id="49160" name="Object 184"/>
            <p:cNvGraphicFramePr/>
            <p:nvPr/>
          </p:nvGraphicFramePr>
          <p:xfrm>
            <a:off x="1510" y="487"/>
            <a:ext cx="642" cy="378"/>
          </p:xfrm>
          <a:graphic>
            <a:graphicData uri="http://schemas.openxmlformats.org/presentationml/2006/ole">
              <mc:AlternateContent xmlns:mc="http://schemas.openxmlformats.org/markup-compatibility/2006">
                <mc:Choice xmlns:v="urn:schemas-microsoft-com:vml" Requires="v">
                  <p:oleObj spid="_x0000_s3252" name="" r:id="rId3" imgW="431165" imgH="254000" progId="Equation.3">
                    <p:embed/>
                  </p:oleObj>
                </mc:Choice>
                <mc:Fallback>
                  <p:oleObj name="" r:id="rId3" imgW="431165" imgH="254000" progId="Equation.3">
                    <p:embed/>
                    <p:pic>
                      <p:nvPicPr>
                        <p:cNvPr id="0" name="图片 3251"/>
                        <p:cNvPicPr/>
                        <p:nvPr/>
                      </p:nvPicPr>
                      <p:blipFill>
                        <a:blip r:embed="rId4"/>
                        <a:stretch>
                          <a:fillRect/>
                        </a:stretch>
                      </p:blipFill>
                      <p:spPr>
                        <a:xfrm>
                          <a:off x="1510" y="487"/>
                          <a:ext cx="642" cy="378"/>
                        </a:xfrm>
                        <a:prstGeom prst="rect">
                          <a:avLst/>
                        </a:prstGeom>
                        <a:noFill/>
                        <a:ln w="38100">
                          <a:noFill/>
                          <a:miter/>
                        </a:ln>
                      </p:spPr>
                    </p:pic>
                  </p:oleObj>
                </mc:Fallback>
              </mc:AlternateContent>
            </a:graphicData>
          </a:graphic>
        </p:graphicFrame>
      </p:grpSp>
      <p:grpSp>
        <p:nvGrpSpPr>
          <p:cNvPr id="3" name="Group 187"/>
          <p:cNvGrpSpPr/>
          <p:nvPr/>
        </p:nvGrpSpPr>
        <p:grpSpPr>
          <a:xfrm>
            <a:off x="5329238" y="5211763"/>
            <a:ext cx="2819400" cy="1143000"/>
            <a:chOff x="3648" y="768"/>
            <a:chExt cx="1776" cy="720"/>
          </a:xfrm>
        </p:grpSpPr>
        <p:grpSp>
          <p:nvGrpSpPr>
            <p:cNvPr id="49162" name="Group 188"/>
            <p:cNvGrpSpPr/>
            <p:nvPr/>
          </p:nvGrpSpPr>
          <p:grpSpPr>
            <a:xfrm>
              <a:off x="3648" y="768"/>
              <a:ext cx="1776" cy="720"/>
              <a:chOff x="3168" y="768"/>
              <a:chExt cx="2256" cy="720"/>
            </a:xfrm>
          </p:grpSpPr>
          <p:sp>
            <p:nvSpPr>
              <p:cNvPr id="49163" name="Line 189"/>
              <p:cNvSpPr/>
              <p:nvPr/>
            </p:nvSpPr>
            <p:spPr>
              <a:xfrm>
                <a:off x="3168" y="768"/>
                <a:ext cx="2256" cy="0"/>
              </a:xfrm>
              <a:prstGeom prst="line">
                <a:avLst/>
              </a:prstGeom>
              <a:ln w="9525" cap="flat" cmpd="sng">
                <a:solidFill>
                  <a:srgbClr val="FF9933"/>
                </a:solidFill>
                <a:prstDash val="solid"/>
                <a:miter/>
                <a:headEnd type="none" w="med" len="med"/>
                <a:tailEnd type="triangle" w="med" len="med"/>
              </a:ln>
            </p:spPr>
          </p:sp>
          <p:sp>
            <p:nvSpPr>
              <p:cNvPr id="49164" name="Line 190"/>
              <p:cNvSpPr/>
              <p:nvPr/>
            </p:nvSpPr>
            <p:spPr>
              <a:xfrm>
                <a:off x="3168" y="1488"/>
                <a:ext cx="2256" cy="0"/>
              </a:xfrm>
              <a:prstGeom prst="line">
                <a:avLst/>
              </a:prstGeom>
              <a:ln w="9525" cap="flat" cmpd="sng">
                <a:solidFill>
                  <a:srgbClr val="FF9933"/>
                </a:solidFill>
                <a:prstDash val="solid"/>
                <a:miter/>
                <a:headEnd type="none" w="med" len="med"/>
                <a:tailEnd type="triangle" w="med" len="med"/>
              </a:ln>
            </p:spPr>
          </p:sp>
          <p:sp>
            <p:nvSpPr>
              <p:cNvPr id="49165" name="Line 191"/>
              <p:cNvSpPr/>
              <p:nvPr/>
            </p:nvSpPr>
            <p:spPr>
              <a:xfrm>
                <a:off x="3168" y="1248"/>
                <a:ext cx="2256" cy="0"/>
              </a:xfrm>
              <a:prstGeom prst="line">
                <a:avLst/>
              </a:prstGeom>
              <a:ln w="9525" cap="flat" cmpd="sng">
                <a:solidFill>
                  <a:srgbClr val="FF9933"/>
                </a:solidFill>
                <a:prstDash val="solid"/>
                <a:miter/>
                <a:headEnd type="none" w="med" len="med"/>
                <a:tailEnd type="triangle" w="med" len="med"/>
              </a:ln>
            </p:spPr>
          </p:sp>
          <p:sp>
            <p:nvSpPr>
              <p:cNvPr id="49166" name="Line 192"/>
              <p:cNvSpPr/>
              <p:nvPr/>
            </p:nvSpPr>
            <p:spPr>
              <a:xfrm>
                <a:off x="3168" y="1008"/>
                <a:ext cx="2256" cy="0"/>
              </a:xfrm>
              <a:prstGeom prst="line">
                <a:avLst/>
              </a:prstGeom>
              <a:ln w="9525" cap="flat" cmpd="sng">
                <a:solidFill>
                  <a:srgbClr val="FF9933"/>
                </a:solidFill>
                <a:prstDash val="solid"/>
                <a:miter/>
                <a:headEnd type="none" w="med" len="med"/>
                <a:tailEnd type="triangle" w="med" len="med"/>
              </a:ln>
            </p:spPr>
          </p:sp>
        </p:grpSp>
        <p:graphicFrame>
          <p:nvGraphicFramePr>
            <p:cNvPr id="49167" name="Object 193"/>
            <p:cNvGraphicFramePr/>
            <p:nvPr/>
          </p:nvGraphicFramePr>
          <p:xfrm>
            <a:off x="5184" y="768"/>
            <a:ext cx="180" cy="240"/>
          </p:xfrm>
          <a:graphic>
            <a:graphicData uri="http://schemas.openxmlformats.org/presentationml/2006/ole">
              <mc:AlternateContent xmlns:mc="http://schemas.openxmlformats.org/markup-compatibility/2006">
                <mc:Choice xmlns:v="urn:schemas-microsoft-com:vml" Requires="v">
                  <p:oleObj spid="_x0000_s3250" name="" r:id="rId5" imgW="152400" imgH="203200" progId="Equation.3">
                    <p:embed/>
                  </p:oleObj>
                </mc:Choice>
                <mc:Fallback>
                  <p:oleObj name="" r:id="rId5" imgW="152400" imgH="203200" progId="Equation.3">
                    <p:embed/>
                    <p:pic>
                      <p:nvPicPr>
                        <p:cNvPr id="0" name="图片 3249"/>
                        <p:cNvPicPr/>
                        <p:nvPr/>
                      </p:nvPicPr>
                      <p:blipFill>
                        <a:blip r:embed="rId6"/>
                        <a:stretch>
                          <a:fillRect/>
                        </a:stretch>
                      </p:blipFill>
                      <p:spPr>
                        <a:xfrm>
                          <a:off x="5184" y="768"/>
                          <a:ext cx="180" cy="240"/>
                        </a:xfrm>
                        <a:prstGeom prst="rect">
                          <a:avLst/>
                        </a:prstGeom>
                        <a:noFill/>
                        <a:ln w="38100">
                          <a:noFill/>
                          <a:miter/>
                        </a:ln>
                      </p:spPr>
                    </p:pic>
                  </p:oleObj>
                </mc:Fallback>
              </mc:AlternateContent>
            </a:graphicData>
          </a:graphic>
        </p:graphicFrame>
      </p:grpSp>
      <p:grpSp>
        <p:nvGrpSpPr>
          <p:cNvPr id="5" name="Group 194"/>
          <p:cNvGrpSpPr/>
          <p:nvPr/>
        </p:nvGrpSpPr>
        <p:grpSpPr>
          <a:xfrm>
            <a:off x="5822950" y="5572125"/>
            <a:ext cx="1816100" cy="457200"/>
            <a:chOff x="4032" y="1014"/>
            <a:chExt cx="1144" cy="288"/>
          </a:xfrm>
        </p:grpSpPr>
        <p:grpSp>
          <p:nvGrpSpPr>
            <p:cNvPr id="49169" name="Group 195"/>
            <p:cNvGrpSpPr/>
            <p:nvPr/>
          </p:nvGrpSpPr>
          <p:grpSpPr>
            <a:xfrm>
              <a:off x="4032" y="1056"/>
              <a:ext cx="192" cy="192"/>
              <a:chOff x="2640" y="336"/>
              <a:chExt cx="384" cy="384"/>
            </a:xfrm>
          </p:grpSpPr>
          <p:sp>
            <p:nvSpPr>
              <p:cNvPr id="49170" name="Oval 196"/>
              <p:cNvSpPr/>
              <p:nvPr/>
            </p:nvSpPr>
            <p:spPr>
              <a:xfrm>
                <a:off x="2640" y="336"/>
                <a:ext cx="384" cy="384"/>
              </a:xfrm>
              <a:prstGeom prst="ellipse">
                <a:avLst/>
              </a:prstGeom>
              <a:gradFill rotWithShape="0">
                <a:gsLst>
                  <a:gs pos="0">
                    <a:srgbClr val="66FFFF"/>
                  </a:gs>
                  <a:gs pos="100000">
                    <a:srgbClr val="2F7676"/>
                  </a:gs>
                </a:gsLst>
                <a:path path="shape">
                  <a:fillToRect l="50000" t="50000" r="50000" b="50000"/>
                </a:path>
                <a:tileRect/>
              </a:gra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grpSp>
            <p:nvGrpSpPr>
              <p:cNvPr id="49171" name="Group 197"/>
              <p:cNvGrpSpPr/>
              <p:nvPr/>
            </p:nvGrpSpPr>
            <p:grpSpPr>
              <a:xfrm>
                <a:off x="2688" y="384"/>
                <a:ext cx="336" cy="336"/>
                <a:chOff x="2640" y="336"/>
                <a:chExt cx="384" cy="384"/>
              </a:xfrm>
            </p:grpSpPr>
            <p:sp>
              <p:nvSpPr>
                <p:cNvPr id="49172" name="Line 198"/>
                <p:cNvSpPr/>
                <p:nvPr/>
              </p:nvSpPr>
              <p:spPr>
                <a:xfrm>
                  <a:off x="2640" y="528"/>
                  <a:ext cx="384" cy="0"/>
                </a:xfrm>
                <a:prstGeom prst="line">
                  <a:avLst/>
                </a:prstGeom>
                <a:ln w="28575" cap="flat" cmpd="sng">
                  <a:solidFill>
                    <a:srgbClr val="FF0000"/>
                  </a:solidFill>
                  <a:prstDash val="solid"/>
                  <a:miter/>
                  <a:headEnd type="none" w="med" len="med"/>
                  <a:tailEnd type="none" w="med" len="med"/>
                </a:ln>
              </p:spPr>
            </p:sp>
            <p:sp>
              <p:nvSpPr>
                <p:cNvPr id="49173" name="Line 199"/>
                <p:cNvSpPr/>
                <p:nvPr/>
              </p:nvSpPr>
              <p:spPr>
                <a:xfrm>
                  <a:off x="2832" y="336"/>
                  <a:ext cx="0" cy="384"/>
                </a:xfrm>
                <a:prstGeom prst="line">
                  <a:avLst/>
                </a:prstGeom>
                <a:ln w="28575" cap="flat" cmpd="sng">
                  <a:solidFill>
                    <a:srgbClr val="FF0000"/>
                  </a:solidFill>
                  <a:prstDash val="solid"/>
                  <a:miter/>
                  <a:headEnd type="none" w="med" len="med"/>
                  <a:tailEnd type="none" w="med" len="med"/>
                </a:ln>
              </p:spPr>
            </p:sp>
          </p:grpSp>
        </p:grpSp>
        <p:sp>
          <p:nvSpPr>
            <p:cNvPr id="49174" name="Line 200"/>
            <p:cNvSpPr/>
            <p:nvPr/>
          </p:nvSpPr>
          <p:spPr>
            <a:xfrm>
              <a:off x="4224" y="1152"/>
              <a:ext cx="672" cy="0"/>
            </a:xfrm>
            <a:prstGeom prst="line">
              <a:avLst/>
            </a:prstGeom>
            <a:ln w="28575" cap="flat" cmpd="sng">
              <a:solidFill>
                <a:srgbClr val="6600FF"/>
              </a:solidFill>
              <a:prstDash val="solid"/>
              <a:miter/>
              <a:headEnd type="none" w="med" len="med"/>
              <a:tailEnd type="triangle" w="med" len="med"/>
            </a:ln>
          </p:spPr>
        </p:sp>
        <p:sp>
          <p:nvSpPr>
            <p:cNvPr id="49175" name="Text Box 201"/>
            <p:cNvSpPr txBox="1"/>
            <p:nvPr/>
          </p:nvSpPr>
          <p:spPr>
            <a:xfrm>
              <a:off x="4885" y="1014"/>
              <a:ext cx="291" cy="288"/>
            </a:xfrm>
            <a:prstGeom prst="rect">
              <a:avLst/>
            </a:prstGeom>
            <a:noFill/>
            <a:ln w="9525">
              <a:noFill/>
            </a:ln>
          </p:spPr>
          <p:txBody>
            <a:bodyPr wrap="none" anchor="t">
              <a:spAutoFit/>
            </a:bodyPr>
            <a:p>
              <a:pPr eaLnBrk="0" hangingPunct="0"/>
              <a:r>
                <a:rPr lang="en-US" altLang="zh-CN" sz="2400" i="1">
                  <a:latin typeface="Symbol" panose="05050102010706020507" pitchFamily="18" charset="2"/>
                  <a:ea typeface="宋体" panose="02010600030101010101" pitchFamily="2" charset="-122"/>
                </a:rPr>
                <a:t>u</a:t>
              </a:r>
              <a:r>
                <a:rPr lang="en-US" altLang="zh-CN" sz="2400" baseline="-25000">
                  <a:latin typeface="Times New Roman" panose="02020603050405020304" pitchFamily="18" charset="0"/>
                  <a:ea typeface="宋体" panose="02010600030101010101" pitchFamily="2" charset="-122"/>
                </a:rPr>
                <a:t>0</a:t>
              </a:r>
              <a:endParaRPr lang="en-US" altLang="zh-CN" sz="2400">
                <a:latin typeface="Times New Roman" panose="02020603050405020304" pitchFamily="18" charset="0"/>
                <a:ea typeface="宋体" panose="02010600030101010101" pitchFamily="2" charset="-122"/>
              </a:endParaRPr>
            </a:p>
          </p:txBody>
        </p:sp>
      </p:grpSp>
      <p:graphicFrame>
        <p:nvGraphicFramePr>
          <p:cNvPr id="205849" name="Object 202"/>
          <p:cNvGraphicFramePr/>
          <p:nvPr/>
        </p:nvGraphicFramePr>
        <p:xfrm>
          <a:off x="868363" y="5794375"/>
          <a:ext cx="1087437" cy="549275"/>
        </p:xfrm>
        <a:graphic>
          <a:graphicData uri="http://schemas.openxmlformats.org/presentationml/2006/ole">
            <mc:AlternateContent xmlns:mc="http://schemas.openxmlformats.org/markup-compatibility/2006">
              <mc:Choice xmlns:v="urn:schemas-microsoft-com:vml" Requires="v">
                <p:oleObj spid="_x0000_s3261" name="" r:id="rId7" imgW="457200" imgH="241300" progId="Equation.3">
                  <p:embed/>
                </p:oleObj>
              </mc:Choice>
              <mc:Fallback>
                <p:oleObj name="" r:id="rId7" imgW="457200" imgH="241300" progId="Equation.3">
                  <p:embed/>
                  <p:pic>
                    <p:nvPicPr>
                      <p:cNvPr id="0" name="图片 3260"/>
                      <p:cNvPicPr/>
                      <p:nvPr/>
                    </p:nvPicPr>
                    <p:blipFill>
                      <a:blip r:embed="rId8"/>
                      <a:stretch>
                        <a:fillRect/>
                      </a:stretch>
                    </p:blipFill>
                    <p:spPr>
                      <a:xfrm>
                        <a:off x="868363" y="5794375"/>
                        <a:ext cx="1087437" cy="549275"/>
                      </a:xfrm>
                      <a:prstGeom prst="rect">
                        <a:avLst/>
                      </a:prstGeom>
                      <a:noFill/>
                      <a:ln w="38100">
                        <a:noFill/>
                        <a:miter/>
                      </a:ln>
                    </p:spPr>
                  </p:pic>
                </p:oleObj>
              </mc:Fallback>
            </mc:AlternateContent>
          </a:graphicData>
        </a:graphic>
      </p:graphicFrame>
      <p:graphicFrame>
        <p:nvGraphicFramePr>
          <p:cNvPr id="205850" name="Object 203"/>
          <p:cNvGraphicFramePr/>
          <p:nvPr/>
        </p:nvGraphicFramePr>
        <p:xfrm>
          <a:off x="2317750" y="5819775"/>
          <a:ext cx="2263775" cy="508000"/>
        </p:xfrm>
        <a:graphic>
          <a:graphicData uri="http://schemas.openxmlformats.org/presentationml/2006/ole">
            <mc:AlternateContent xmlns:mc="http://schemas.openxmlformats.org/markup-compatibility/2006">
              <mc:Choice xmlns:v="urn:schemas-microsoft-com:vml" Requires="v">
                <p:oleObj spid="_x0000_s3262" name="" r:id="rId9" imgW="901065" imgH="228600" progId="Equation.3">
                  <p:embed/>
                </p:oleObj>
              </mc:Choice>
              <mc:Fallback>
                <p:oleObj name="" r:id="rId9" imgW="901065" imgH="228600" progId="Equation.3">
                  <p:embed/>
                  <p:pic>
                    <p:nvPicPr>
                      <p:cNvPr id="0" name="图片 3261"/>
                      <p:cNvPicPr/>
                      <p:nvPr/>
                    </p:nvPicPr>
                    <p:blipFill>
                      <a:blip r:embed="rId10"/>
                      <a:stretch>
                        <a:fillRect/>
                      </a:stretch>
                    </p:blipFill>
                    <p:spPr>
                      <a:xfrm>
                        <a:off x="2317750" y="5819775"/>
                        <a:ext cx="2263775" cy="508000"/>
                      </a:xfrm>
                      <a:prstGeom prst="rect">
                        <a:avLst/>
                      </a:prstGeom>
                      <a:noFill/>
                      <a:ln w="38100">
                        <a:noFill/>
                        <a:miter/>
                      </a:ln>
                    </p:spPr>
                  </p:pic>
                </p:oleObj>
              </mc:Fallback>
            </mc:AlternateContent>
          </a:graphicData>
        </a:graphic>
      </p:graphicFrame>
      <p:sp>
        <p:nvSpPr>
          <p:cNvPr id="49178" name="灯片编号占位符 4"/>
          <p:cNvSpPr>
            <a:spLocks noGrp="1"/>
          </p:cNvSpPr>
          <p:nvPr>
            <p:ph type="sldNum" sz="quarter" idx="12"/>
          </p:nvPr>
        </p:nvSpPr>
        <p:spPr/>
        <p:txBody>
          <a:bodyPr wrap="square" lIns="91440" tIns="45720" rIns="91440" bIns="45720" anchor="t"/>
          <a:p>
            <a:pPr algn="r"/>
            <a:fld id="{9A0DB2DC-4C9A-4742-B13C-FB6460FD3503}" type="slidenum">
              <a:rPr lang="zh-CN" altLang="en-US" sz="1400" b="0" dirty="0"/>
            </a:fld>
            <a:endParaRPr lang="zh-CN" altLang="en-US" sz="1400" b="0" dirty="0"/>
          </a:p>
        </p:txBody>
      </p:sp>
      <p:sp>
        <p:nvSpPr>
          <p:cNvPr id="20513" name="Rectangle 33"/>
          <p:cNvSpPr/>
          <p:nvPr/>
        </p:nvSpPr>
        <p:spPr>
          <a:xfrm>
            <a:off x="625475" y="1682750"/>
            <a:ext cx="4827588" cy="519113"/>
          </a:xfrm>
          <a:prstGeom prst="rect">
            <a:avLst/>
          </a:prstGeom>
          <a:noFill/>
          <a:ln w="9525">
            <a:noFill/>
          </a:ln>
        </p:spPr>
        <p:txBody>
          <a:bodyPr wrap="none" anchor="t">
            <a:spAutoFit/>
          </a:bodyPr>
          <a:p>
            <a:r>
              <a:rPr lang="zh-CN" altLang="en-US" dirty="0">
                <a:solidFill>
                  <a:srgbClr val="FF0000"/>
                </a:solidFill>
                <a:latin typeface="Arial" panose="020B0604020202020204" pitchFamily="34" charset="0"/>
                <a:ea typeface="宋体" panose="02010600030101010101" pitchFamily="2" charset="-122"/>
              </a:rPr>
              <a:t>安培力：</a:t>
            </a:r>
            <a:r>
              <a:rPr lang="zh-CN" altLang="en-US" dirty="0">
                <a:latin typeface="Arial" panose="020B0604020202020204" pitchFamily="34" charset="0"/>
                <a:ea typeface="宋体" panose="02010600030101010101" pitchFamily="2" charset="-122"/>
              </a:rPr>
              <a:t>电流所受到的磁场力</a:t>
            </a:r>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482"/>
                                        </p:tgtEl>
                                        <p:attrNameLst>
                                          <p:attrName>style.visibility</p:attrName>
                                        </p:attrNameLst>
                                      </p:cBhvr>
                                      <p:to>
                                        <p:strVal val="visible"/>
                                      </p:to>
                                    </p:set>
                                    <p:animEffect transition="in" filter="wipe(left)">
                                      <p:cBhvr>
                                        <p:cTn id="7" dur="500"/>
                                        <p:tgtEl>
                                          <p:spTgt spid="2048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513"/>
                                        </p:tgtEl>
                                        <p:attrNameLst>
                                          <p:attrName>style.visibility</p:attrName>
                                        </p:attrNameLst>
                                      </p:cBhvr>
                                      <p:to>
                                        <p:strVal val="visible"/>
                                      </p:to>
                                    </p:set>
                                    <p:animEffect transition="in" filter="blinds(horizontal)">
                                      <p:cBhvr>
                                        <p:cTn id="12" dur="500"/>
                                        <p:tgtEl>
                                          <p:spTgt spid="205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5828"/>
                                        </p:tgtEl>
                                        <p:attrNameLst>
                                          <p:attrName>style.visibility</p:attrName>
                                        </p:attrNameLst>
                                      </p:cBhvr>
                                      <p:to>
                                        <p:strVal val="visible"/>
                                      </p:to>
                                    </p:set>
                                    <p:animEffect transition="in" filter="wipe(left)">
                                      <p:cBhvr>
                                        <p:cTn id="17" dur="500"/>
                                        <p:tgtEl>
                                          <p:spTgt spid="2058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05829"/>
                                        </p:tgtEl>
                                        <p:attrNameLst>
                                          <p:attrName>style.visibility</p:attrName>
                                        </p:attrNameLst>
                                      </p:cBhvr>
                                      <p:to>
                                        <p:strVal val="visible"/>
                                      </p:to>
                                    </p:set>
                                    <p:animEffect transition="in" filter="wipe(left)">
                                      <p:cBhvr>
                                        <p:cTn id="22" dur="500"/>
                                        <p:tgtEl>
                                          <p:spTgt spid="20582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0485"/>
                                        </p:tgtEl>
                                        <p:attrNameLst>
                                          <p:attrName>style.visibility</p:attrName>
                                        </p:attrNameLst>
                                      </p:cBhvr>
                                      <p:to>
                                        <p:strVal val="visible"/>
                                      </p:to>
                                    </p:set>
                                    <p:animEffect transition="in" filter="wipe(left)">
                                      <p:cBhvr>
                                        <p:cTn id="27" dur="500"/>
                                        <p:tgtEl>
                                          <p:spTgt spid="2048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left)">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left)">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05849"/>
                                        </p:tgtEl>
                                        <p:attrNameLst>
                                          <p:attrName>style.visibility</p:attrName>
                                        </p:attrNameLst>
                                      </p:cBhvr>
                                      <p:to>
                                        <p:strVal val="visible"/>
                                      </p:to>
                                    </p:set>
                                    <p:animEffect transition="in" filter="wipe(left)">
                                      <p:cBhvr>
                                        <p:cTn id="47" dur="500"/>
                                        <p:tgtEl>
                                          <p:spTgt spid="20584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05850"/>
                                        </p:tgtEl>
                                        <p:attrNameLst>
                                          <p:attrName>style.visibility</p:attrName>
                                        </p:attrNameLst>
                                      </p:cBhvr>
                                      <p:to>
                                        <p:strVal val="visible"/>
                                      </p:to>
                                    </p:set>
                                    <p:animEffect transition="in" filter="wipe(left)">
                                      <p:cBhvr>
                                        <p:cTn id="52" dur="500"/>
                                        <p:tgtEl>
                                          <p:spTgt spid="2058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2" grpId="0"/>
      <p:bldP spid="205828" grpId="0"/>
      <p:bldP spid="205829" grpId="0"/>
      <p:bldP spid="205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205"/>
          <p:cNvGrpSpPr/>
          <p:nvPr/>
        </p:nvGrpSpPr>
        <p:grpSpPr>
          <a:xfrm>
            <a:off x="5543550" y="800100"/>
            <a:ext cx="2740025" cy="2473325"/>
            <a:chOff x="3216" y="2208"/>
            <a:chExt cx="1968" cy="1776"/>
          </a:xfrm>
        </p:grpSpPr>
        <p:grpSp>
          <p:nvGrpSpPr>
            <p:cNvPr id="50178" name="Group 206"/>
            <p:cNvGrpSpPr/>
            <p:nvPr/>
          </p:nvGrpSpPr>
          <p:grpSpPr>
            <a:xfrm>
              <a:off x="3216" y="2208"/>
              <a:ext cx="1968" cy="48"/>
              <a:chOff x="3264" y="1344"/>
              <a:chExt cx="1968" cy="48"/>
            </a:xfrm>
          </p:grpSpPr>
          <p:sp>
            <p:nvSpPr>
              <p:cNvPr id="50179" name="Oval 207"/>
              <p:cNvSpPr/>
              <p:nvPr/>
            </p:nvSpPr>
            <p:spPr>
              <a:xfrm>
                <a:off x="3264" y="1344"/>
                <a:ext cx="48" cy="48"/>
              </a:xfrm>
              <a:prstGeom prst="ellipse">
                <a:avLst/>
              </a:prstGeom>
              <a:solidFill>
                <a:srgbClr val="CC6600"/>
              </a:solidFill>
              <a:ln w="9525" cap="flat" cmpd="sng">
                <a:solidFill>
                  <a:srgbClr val="CC6600"/>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50180" name="Oval 208"/>
              <p:cNvSpPr/>
              <p:nvPr/>
            </p:nvSpPr>
            <p:spPr>
              <a:xfrm>
                <a:off x="3744" y="1344"/>
                <a:ext cx="48" cy="48"/>
              </a:xfrm>
              <a:prstGeom prst="ellipse">
                <a:avLst/>
              </a:prstGeom>
              <a:solidFill>
                <a:srgbClr val="CC6600"/>
              </a:solidFill>
              <a:ln w="9525" cap="flat" cmpd="sng">
                <a:solidFill>
                  <a:srgbClr val="CC6600"/>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50181" name="Oval 209"/>
              <p:cNvSpPr/>
              <p:nvPr/>
            </p:nvSpPr>
            <p:spPr>
              <a:xfrm>
                <a:off x="4272" y="1344"/>
                <a:ext cx="48" cy="48"/>
              </a:xfrm>
              <a:prstGeom prst="ellipse">
                <a:avLst/>
              </a:prstGeom>
              <a:solidFill>
                <a:srgbClr val="CC6600"/>
              </a:solidFill>
              <a:ln w="9525" cap="flat" cmpd="sng">
                <a:solidFill>
                  <a:srgbClr val="CC6600"/>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50182" name="Oval 210"/>
              <p:cNvSpPr/>
              <p:nvPr/>
            </p:nvSpPr>
            <p:spPr>
              <a:xfrm>
                <a:off x="4752" y="1344"/>
                <a:ext cx="48" cy="48"/>
              </a:xfrm>
              <a:prstGeom prst="ellipse">
                <a:avLst/>
              </a:prstGeom>
              <a:solidFill>
                <a:srgbClr val="CC6600"/>
              </a:solidFill>
              <a:ln w="9525" cap="flat" cmpd="sng">
                <a:solidFill>
                  <a:srgbClr val="CC6600"/>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50183" name="Oval 211"/>
              <p:cNvSpPr/>
              <p:nvPr/>
            </p:nvSpPr>
            <p:spPr>
              <a:xfrm>
                <a:off x="5184" y="1344"/>
                <a:ext cx="48" cy="48"/>
              </a:xfrm>
              <a:prstGeom prst="ellipse">
                <a:avLst/>
              </a:prstGeom>
              <a:solidFill>
                <a:srgbClr val="CC6600"/>
              </a:solidFill>
              <a:ln w="9525" cap="flat" cmpd="sng">
                <a:solidFill>
                  <a:srgbClr val="CC6600"/>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grpSp>
        <p:grpSp>
          <p:nvGrpSpPr>
            <p:cNvPr id="50184" name="Group 212"/>
            <p:cNvGrpSpPr/>
            <p:nvPr/>
          </p:nvGrpSpPr>
          <p:grpSpPr>
            <a:xfrm>
              <a:off x="3216" y="2544"/>
              <a:ext cx="1968" cy="48"/>
              <a:chOff x="3264" y="1344"/>
              <a:chExt cx="1968" cy="48"/>
            </a:xfrm>
          </p:grpSpPr>
          <p:sp>
            <p:nvSpPr>
              <p:cNvPr id="50185" name="Oval 213"/>
              <p:cNvSpPr/>
              <p:nvPr/>
            </p:nvSpPr>
            <p:spPr>
              <a:xfrm>
                <a:off x="3264" y="1344"/>
                <a:ext cx="48" cy="48"/>
              </a:xfrm>
              <a:prstGeom prst="ellipse">
                <a:avLst/>
              </a:prstGeom>
              <a:solidFill>
                <a:srgbClr val="CC6600"/>
              </a:solidFill>
              <a:ln w="9525" cap="flat" cmpd="sng">
                <a:solidFill>
                  <a:srgbClr val="CC6600"/>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50186" name="Oval 214"/>
              <p:cNvSpPr/>
              <p:nvPr/>
            </p:nvSpPr>
            <p:spPr>
              <a:xfrm>
                <a:off x="3744" y="1344"/>
                <a:ext cx="48" cy="48"/>
              </a:xfrm>
              <a:prstGeom prst="ellipse">
                <a:avLst/>
              </a:prstGeom>
              <a:solidFill>
                <a:srgbClr val="CC6600"/>
              </a:solidFill>
              <a:ln w="9525" cap="flat" cmpd="sng">
                <a:solidFill>
                  <a:srgbClr val="CC6600"/>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50187" name="Oval 215"/>
              <p:cNvSpPr/>
              <p:nvPr/>
            </p:nvSpPr>
            <p:spPr>
              <a:xfrm>
                <a:off x="4272" y="1344"/>
                <a:ext cx="48" cy="48"/>
              </a:xfrm>
              <a:prstGeom prst="ellipse">
                <a:avLst/>
              </a:prstGeom>
              <a:solidFill>
                <a:srgbClr val="CC6600"/>
              </a:solidFill>
              <a:ln w="9525" cap="flat" cmpd="sng">
                <a:solidFill>
                  <a:srgbClr val="CC6600"/>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50188" name="Oval 216"/>
              <p:cNvSpPr/>
              <p:nvPr/>
            </p:nvSpPr>
            <p:spPr>
              <a:xfrm>
                <a:off x="4752" y="1344"/>
                <a:ext cx="48" cy="48"/>
              </a:xfrm>
              <a:prstGeom prst="ellipse">
                <a:avLst/>
              </a:prstGeom>
              <a:solidFill>
                <a:srgbClr val="CC6600"/>
              </a:solidFill>
              <a:ln w="9525" cap="flat" cmpd="sng">
                <a:solidFill>
                  <a:srgbClr val="CC6600"/>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50189" name="Oval 217"/>
              <p:cNvSpPr/>
              <p:nvPr/>
            </p:nvSpPr>
            <p:spPr>
              <a:xfrm>
                <a:off x="5184" y="1344"/>
                <a:ext cx="48" cy="48"/>
              </a:xfrm>
              <a:prstGeom prst="ellipse">
                <a:avLst/>
              </a:prstGeom>
              <a:solidFill>
                <a:srgbClr val="CC6600"/>
              </a:solidFill>
              <a:ln w="9525" cap="flat" cmpd="sng">
                <a:solidFill>
                  <a:srgbClr val="CC6600"/>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grpSp>
        <p:grpSp>
          <p:nvGrpSpPr>
            <p:cNvPr id="50190" name="Group 218"/>
            <p:cNvGrpSpPr/>
            <p:nvPr/>
          </p:nvGrpSpPr>
          <p:grpSpPr>
            <a:xfrm>
              <a:off x="3216" y="2928"/>
              <a:ext cx="1968" cy="48"/>
              <a:chOff x="3264" y="1344"/>
              <a:chExt cx="1968" cy="48"/>
            </a:xfrm>
          </p:grpSpPr>
          <p:sp>
            <p:nvSpPr>
              <p:cNvPr id="50191" name="Oval 219"/>
              <p:cNvSpPr/>
              <p:nvPr/>
            </p:nvSpPr>
            <p:spPr>
              <a:xfrm>
                <a:off x="3264" y="1344"/>
                <a:ext cx="48" cy="48"/>
              </a:xfrm>
              <a:prstGeom prst="ellipse">
                <a:avLst/>
              </a:prstGeom>
              <a:solidFill>
                <a:srgbClr val="CC6600"/>
              </a:solidFill>
              <a:ln w="9525" cap="flat" cmpd="sng">
                <a:solidFill>
                  <a:srgbClr val="CC6600"/>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50192" name="Oval 220"/>
              <p:cNvSpPr/>
              <p:nvPr/>
            </p:nvSpPr>
            <p:spPr>
              <a:xfrm>
                <a:off x="3744" y="1344"/>
                <a:ext cx="48" cy="48"/>
              </a:xfrm>
              <a:prstGeom prst="ellipse">
                <a:avLst/>
              </a:prstGeom>
              <a:solidFill>
                <a:srgbClr val="CC6600"/>
              </a:solidFill>
              <a:ln w="9525" cap="flat" cmpd="sng">
                <a:solidFill>
                  <a:srgbClr val="CC6600"/>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50193" name="Oval 221"/>
              <p:cNvSpPr/>
              <p:nvPr/>
            </p:nvSpPr>
            <p:spPr>
              <a:xfrm>
                <a:off x="4272" y="1344"/>
                <a:ext cx="48" cy="48"/>
              </a:xfrm>
              <a:prstGeom prst="ellipse">
                <a:avLst/>
              </a:prstGeom>
              <a:solidFill>
                <a:srgbClr val="CC6600"/>
              </a:solidFill>
              <a:ln w="9525" cap="flat" cmpd="sng">
                <a:solidFill>
                  <a:srgbClr val="CC6600"/>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50194" name="Oval 222"/>
              <p:cNvSpPr/>
              <p:nvPr/>
            </p:nvSpPr>
            <p:spPr>
              <a:xfrm>
                <a:off x="4752" y="1344"/>
                <a:ext cx="48" cy="48"/>
              </a:xfrm>
              <a:prstGeom prst="ellipse">
                <a:avLst/>
              </a:prstGeom>
              <a:solidFill>
                <a:srgbClr val="CC6600"/>
              </a:solidFill>
              <a:ln w="9525" cap="flat" cmpd="sng">
                <a:solidFill>
                  <a:srgbClr val="CC6600"/>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50195" name="Oval 223"/>
              <p:cNvSpPr/>
              <p:nvPr/>
            </p:nvSpPr>
            <p:spPr>
              <a:xfrm>
                <a:off x="5184" y="1344"/>
                <a:ext cx="48" cy="48"/>
              </a:xfrm>
              <a:prstGeom prst="ellipse">
                <a:avLst/>
              </a:prstGeom>
              <a:solidFill>
                <a:srgbClr val="CC6600"/>
              </a:solidFill>
              <a:ln w="9525" cap="flat" cmpd="sng">
                <a:solidFill>
                  <a:srgbClr val="CC6600"/>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grpSp>
        <p:grpSp>
          <p:nvGrpSpPr>
            <p:cNvPr id="50196" name="Group 224"/>
            <p:cNvGrpSpPr/>
            <p:nvPr/>
          </p:nvGrpSpPr>
          <p:grpSpPr>
            <a:xfrm>
              <a:off x="3216" y="3312"/>
              <a:ext cx="1968" cy="48"/>
              <a:chOff x="3264" y="1344"/>
              <a:chExt cx="1968" cy="48"/>
            </a:xfrm>
          </p:grpSpPr>
          <p:sp>
            <p:nvSpPr>
              <p:cNvPr id="50197" name="Oval 225"/>
              <p:cNvSpPr/>
              <p:nvPr/>
            </p:nvSpPr>
            <p:spPr>
              <a:xfrm>
                <a:off x="3264" y="1344"/>
                <a:ext cx="48" cy="48"/>
              </a:xfrm>
              <a:prstGeom prst="ellipse">
                <a:avLst/>
              </a:prstGeom>
              <a:solidFill>
                <a:srgbClr val="CC6600"/>
              </a:solidFill>
              <a:ln w="9525" cap="flat" cmpd="sng">
                <a:solidFill>
                  <a:srgbClr val="CC6600"/>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50198" name="Oval 226"/>
              <p:cNvSpPr/>
              <p:nvPr/>
            </p:nvSpPr>
            <p:spPr>
              <a:xfrm>
                <a:off x="3744" y="1344"/>
                <a:ext cx="48" cy="48"/>
              </a:xfrm>
              <a:prstGeom prst="ellipse">
                <a:avLst/>
              </a:prstGeom>
              <a:solidFill>
                <a:srgbClr val="CC6600"/>
              </a:solidFill>
              <a:ln w="9525" cap="flat" cmpd="sng">
                <a:solidFill>
                  <a:srgbClr val="CC6600"/>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50199" name="Oval 227"/>
              <p:cNvSpPr/>
              <p:nvPr/>
            </p:nvSpPr>
            <p:spPr>
              <a:xfrm>
                <a:off x="4272" y="1344"/>
                <a:ext cx="48" cy="48"/>
              </a:xfrm>
              <a:prstGeom prst="ellipse">
                <a:avLst/>
              </a:prstGeom>
              <a:solidFill>
                <a:srgbClr val="CC6600"/>
              </a:solidFill>
              <a:ln w="9525" cap="flat" cmpd="sng">
                <a:solidFill>
                  <a:srgbClr val="CC6600"/>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50200" name="Oval 228"/>
              <p:cNvSpPr/>
              <p:nvPr/>
            </p:nvSpPr>
            <p:spPr>
              <a:xfrm>
                <a:off x="4752" y="1344"/>
                <a:ext cx="48" cy="48"/>
              </a:xfrm>
              <a:prstGeom prst="ellipse">
                <a:avLst/>
              </a:prstGeom>
              <a:solidFill>
                <a:srgbClr val="CC6600"/>
              </a:solidFill>
              <a:ln w="9525" cap="flat" cmpd="sng">
                <a:solidFill>
                  <a:srgbClr val="CC6600"/>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50201" name="Oval 229"/>
              <p:cNvSpPr/>
              <p:nvPr/>
            </p:nvSpPr>
            <p:spPr>
              <a:xfrm>
                <a:off x="5184" y="1344"/>
                <a:ext cx="48" cy="48"/>
              </a:xfrm>
              <a:prstGeom prst="ellipse">
                <a:avLst/>
              </a:prstGeom>
              <a:solidFill>
                <a:srgbClr val="CC6600"/>
              </a:solidFill>
              <a:ln w="9525" cap="flat" cmpd="sng">
                <a:solidFill>
                  <a:srgbClr val="CC6600"/>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grpSp>
        <p:grpSp>
          <p:nvGrpSpPr>
            <p:cNvPr id="50202" name="Group 230"/>
            <p:cNvGrpSpPr/>
            <p:nvPr/>
          </p:nvGrpSpPr>
          <p:grpSpPr>
            <a:xfrm>
              <a:off x="3216" y="3648"/>
              <a:ext cx="1968" cy="48"/>
              <a:chOff x="3264" y="1344"/>
              <a:chExt cx="1968" cy="48"/>
            </a:xfrm>
          </p:grpSpPr>
          <p:sp>
            <p:nvSpPr>
              <p:cNvPr id="50203" name="Oval 231"/>
              <p:cNvSpPr/>
              <p:nvPr/>
            </p:nvSpPr>
            <p:spPr>
              <a:xfrm>
                <a:off x="3264" y="1344"/>
                <a:ext cx="48" cy="48"/>
              </a:xfrm>
              <a:prstGeom prst="ellipse">
                <a:avLst/>
              </a:prstGeom>
              <a:solidFill>
                <a:srgbClr val="CC6600"/>
              </a:solidFill>
              <a:ln w="9525" cap="flat" cmpd="sng">
                <a:solidFill>
                  <a:srgbClr val="CC6600"/>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50204" name="Oval 232"/>
              <p:cNvSpPr/>
              <p:nvPr/>
            </p:nvSpPr>
            <p:spPr>
              <a:xfrm>
                <a:off x="3744" y="1344"/>
                <a:ext cx="48" cy="48"/>
              </a:xfrm>
              <a:prstGeom prst="ellipse">
                <a:avLst/>
              </a:prstGeom>
              <a:solidFill>
                <a:srgbClr val="CC6600"/>
              </a:solidFill>
              <a:ln w="9525" cap="flat" cmpd="sng">
                <a:solidFill>
                  <a:srgbClr val="CC6600"/>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50205" name="Oval 233"/>
              <p:cNvSpPr/>
              <p:nvPr/>
            </p:nvSpPr>
            <p:spPr>
              <a:xfrm>
                <a:off x="4272" y="1344"/>
                <a:ext cx="48" cy="48"/>
              </a:xfrm>
              <a:prstGeom prst="ellipse">
                <a:avLst/>
              </a:prstGeom>
              <a:solidFill>
                <a:srgbClr val="CC6600"/>
              </a:solidFill>
              <a:ln w="9525" cap="flat" cmpd="sng">
                <a:solidFill>
                  <a:srgbClr val="CC6600"/>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50206" name="Oval 234"/>
              <p:cNvSpPr/>
              <p:nvPr/>
            </p:nvSpPr>
            <p:spPr>
              <a:xfrm>
                <a:off x="4752" y="1344"/>
                <a:ext cx="48" cy="48"/>
              </a:xfrm>
              <a:prstGeom prst="ellipse">
                <a:avLst/>
              </a:prstGeom>
              <a:solidFill>
                <a:srgbClr val="CC6600"/>
              </a:solidFill>
              <a:ln w="9525" cap="flat" cmpd="sng">
                <a:solidFill>
                  <a:srgbClr val="CC6600"/>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50207" name="Oval 235"/>
              <p:cNvSpPr/>
              <p:nvPr/>
            </p:nvSpPr>
            <p:spPr>
              <a:xfrm>
                <a:off x="5184" y="1344"/>
                <a:ext cx="48" cy="48"/>
              </a:xfrm>
              <a:prstGeom prst="ellipse">
                <a:avLst/>
              </a:prstGeom>
              <a:solidFill>
                <a:srgbClr val="CC6600"/>
              </a:solidFill>
              <a:ln w="9525" cap="flat" cmpd="sng">
                <a:solidFill>
                  <a:srgbClr val="CC6600"/>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grpSp>
        <p:grpSp>
          <p:nvGrpSpPr>
            <p:cNvPr id="50208" name="Group 236"/>
            <p:cNvGrpSpPr/>
            <p:nvPr/>
          </p:nvGrpSpPr>
          <p:grpSpPr>
            <a:xfrm>
              <a:off x="3216" y="3936"/>
              <a:ext cx="1968" cy="48"/>
              <a:chOff x="3264" y="1344"/>
              <a:chExt cx="1968" cy="48"/>
            </a:xfrm>
          </p:grpSpPr>
          <p:sp>
            <p:nvSpPr>
              <p:cNvPr id="50209" name="Oval 237"/>
              <p:cNvSpPr/>
              <p:nvPr/>
            </p:nvSpPr>
            <p:spPr>
              <a:xfrm>
                <a:off x="3264" y="1344"/>
                <a:ext cx="48" cy="48"/>
              </a:xfrm>
              <a:prstGeom prst="ellipse">
                <a:avLst/>
              </a:prstGeom>
              <a:solidFill>
                <a:srgbClr val="CC6600"/>
              </a:solidFill>
              <a:ln w="9525" cap="flat" cmpd="sng">
                <a:solidFill>
                  <a:srgbClr val="CC6600"/>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50210" name="Oval 238"/>
              <p:cNvSpPr/>
              <p:nvPr/>
            </p:nvSpPr>
            <p:spPr>
              <a:xfrm>
                <a:off x="3744" y="1344"/>
                <a:ext cx="48" cy="48"/>
              </a:xfrm>
              <a:prstGeom prst="ellipse">
                <a:avLst/>
              </a:prstGeom>
              <a:solidFill>
                <a:srgbClr val="CC6600"/>
              </a:solidFill>
              <a:ln w="9525" cap="flat" cmpd="sng">
                <a:solidFill>
                  <a:srgbClr val="CC6600"/>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50211" name="Oval 239"/>
              <p:cNvSpPr/>
              <p:nvPr/>
            </p:nvSpPr>
            <p:spPr>
              <a:xfrm>
                <a:off x="4272" y="1344"/>
                <a:ext cx="48" cy="48"/>
              </a:xfrm>
              <a:prstGeom prst="ellipse">
                <a:avLst/>
              </a:prstGeom>
              <a:solidFill>
                <a:srgbClr val="CC6600"/>
              </a:solidFill>
              <a:ln w="9525" cap="flat" cmpd="sng">
                <a:solidFill>
                  <a:srgbClr val="CC6600"/>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50212" name="Oval 240"/>
              <p:cNvSpPr/>
              <p:nvPr/>
            </p:nvSpPr>
            <p:spPr>
              <a:xfrm>
                <a:off x="4752" y="1344"/>
                <a:ext cx="48" cy="48"/>
              </a:xfrm>
              <a:prstGeom prst="ellipse">
                <a:avLst/>
              </a:prstGeom>
              <a:solidFill>
                <a:srgbClr val="CC6600"/>
              </a:solidFill>
              <a:ln w="9525" cap="flat" cmpd="sng">
                <a:solidFill>
                  <a:srgbClr val="CC6600"/>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50213" name="Oval 241"/>
              <p:cNvSpPr/>
              <p:nvPr/>
            </p:nvSpPr>
            <p:spPr>
              <a:xfrm>
                <a:off x="5184" y="1344"/>
                <a:ext cx="48" cy="48"/>
              </a:xfrm>
              <a:prstGeom prst="ellipse">
                <a:avLst/>
              </a:prstGeom>
              <a:solidFill>
                <a:srgbClr val="CC6600"/>
              </a:solidFill>
              <a:ln w="9525" cap="flat" cmpd="sng">
                <a:solidFill>
                  <a:srgbClr val="CC6600"/>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grpSp>
      </p:grpSp>
      <p:grpSp>
        <p:nvGrpSpPr>
          <p:cNvPr id="9" name="Group 242"/>
          <p:cNvGrpSpPr/>
          <p:nvPr/>
        </p:nvGrpSpPr>
        <p:grpSpPr>
          <a:xfrm>
            <a:off x="6475413" y="1152525"/>
            <a:ext cx="479425" cy="998538"/>
            <a:chOff x="3880" y="2448"/>
            <a:chExt cx="344" cy="717"/>
          </a:xfrm>
        </p:grpSpPr>
        <p:sp>
          <p:nvSpPr>
            <p:cNvPr id="50215" name="Line 243"/>
            <p:cNvSpPr/>
            <p:nvPr/>
          </p:nvSpPr>
          <p:spPr>
            <a:xfrm flipV="1">
              <a:off x="4224" y="2448"/>
              <a:ext cx="0" cy="576"/>
            </a:xfrm>
            <a:prstGeom prst="line">
              <a:avLst/>
            </a:prstGeom>
            <a:ln w="38100" cap="flat" cmpd="sng">
              <a:solidFill>
                <a:srgbClr val="FF3300"/>
              </a:solidFill>
              <a:prstDash val="solid"/>
              <a:miter/>
              <a:headEnd type="triangle" w="med" len="med"/>
              <a:tailEnd type="none" w="med" len="med"/>
            </a:ln>
          </p:spPr>
        </p:sp>
        <p:graphicFrame>
          <p:nvGraphicFramePr>
            <p:cNvPr id="50216" name="Object 244"/>
            <p:cNvGraphicFramePr/>
            <p:nvPr/>
          </p:nvGraphicFramePr>
          <p:xfrm>
            <a:off x="3880" y="2832"/>
            <a:ext cx="316" cy="333"/>
          </p:xfrm>
          <a:graphic>
            <a:graphicData uri="http://schemas.openxmlformats.org/presentationml/2006/ole">
              <mc:AlternateContent xmlns:mc="http://schemas.openxmlformats.org/markup-compatibility/2006">
                <mc:Choice xmlns:v="urn:schemas-microsoft-com:vml" Requires="v">
                  <p:oleObj spid="_x0000_s3269" name="" r:id="rId1" imgW="241300" imgH="254000" progId="Equation.3">
                    <p:embed/>
                  </p:oleObj>
                </mc:Choice>
                <mc:Fallback>
                  <p:oleObj name="" r:id="rId1" imgW="241300" imgH="254000" progId="Equation.3">
                    <p:embed/>
                    <p:pic>
                      <p:nvPicPr>
                        <p:cNvPr id="0" name="图片 3268"/>
                        <p:cNvPicPr/>
                        <p:nvPr/>
                      </p:nvPicPr>
                      <p:blipFill>
                        <a:blip r:embed="rId2"/>
                        <a:stretch>
                          <a:fillRect/>
                        </a:stretch>
                      </p:blipFill>
                      <p:spPr>
                        <a:xfrm>
                          <a:off x="3880" y="2832"/>
                          <a:ext cx="316" cy="333"/>
                        </a:xfrm>
                        <a:prstGeom prst="rect">
                          <a:avLst/>
                        </a:prstGeom>
                        <a:noFill/>
                        <a:ln w="38100">
                          <a:noFill/>
                          <a:miter/>
                        </a:ln>
                      </p:spPr>
                    </p:pic>
                  </p:oleObj>
                </mc:Fallback>
              </mc:AlternateContent>
            </a:graphicData>
          </a:graphic>
        </p:graphicFrame>
      </p:grpSp>
      <p:sp>
        <p:nvSpPr>
          <p:cNvPr id="206890" name="Oval 245"/>
          <p:cNvSpPr/>
          <p:nvPr/>
        </p:nvSpPr>
        <p:spPr>
          <a:xfrm>
            <a:off x="6000750" y="1181100"/>
            <a:ext cx="1885950" cy="1885950"/>
          </a:xfrm>
          <a:prstGeom prst="ellipse">
            <a:avLst/>
          </a:prstGeom>
          <a:noFill/>
          <a:ln w="38100" cap="flat" cmpd="sng">
            <a:solidFill>
              <a:srgbClr val="0000FF"/>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grpSp>
        <p:nvGrpSpPr>
          <p:cNvPr id="10" name="Group 246"/>
          <p:cNvGrpSpPr/>
          <p:nvPr/>
        </p:nvGrpSpPr>
        <p:grpSpPr>
          <a:xfrm>
            <a:off x="6788150" y="952500"/>
            <a:ext cx="1649413" cy="457200"/>
            <a:chOff x="4032" y="1014"/>
            <a:chExt cx="1185" cy="328"/>
          </a:xfrm>
        </p:grpSpPr>
        <p:grpSp>
          <p:nvGrpSpPr>
            <p:cNvPr id="50219" name="Group 247"/>
            <p:cNvGrpSpPr/>
            <p:nvPr/>
          </p:nvGrpSpPr>
          <p:grpSpPr>
            <a:xfrm>
              <a:off x="4032" y="1056"/>
              <a:ext cx="192" cy="192"/>
              <a:chOff x="2640" y="336"/>
              <a:chExt cx="384" cy="384"/>
            </a:xfrm>
          </p:grpSpPr>
          <p:sp>
            <p:nvSpPr>
              <p:cNvPr id="50220" name="Oval 248"/>
              <p:cNvSpPr/>
              <p:nvPr/>
            </p:nvSpPr>
            <p:spPr>
              <a:xfrm>
                <a:off x="2640" y="336"/>
                <a:ext cx="384" cy="384"/>
              </a:xfrm>
              <a:prstGeom prst="ellipse">
                <a:avLst/>
              </a:prstGeom>
              <a:gradFill rotWithShape="0">
                <a:gsLst>
                  <a:gs pos="0">
                    <a:srgbClr val="66FFFF"/>
                  </a:gs>
                  <a:gs pos="100000">
                    <a:srgbClr val="2F7676"/>
                  </a:gs>
                </a:gsLst>
                <a:path path="shape">
                  <a:fillToRect l="50000" t="50000" r="50000" b="50000"/>
                </a:path>
                <a:tileRect/>
              </a:gra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grpSp>
            <p:nvGrpSpPr>
              <p:cNvPr id="50221" name="Group 249"/>
              <p:cNvGrpSpPr/>
              <p:nvPr/>
            </p:nvGrpSpPr>
            <p:grpSpPr>
              <a:xfrm>
                <a:off x="2688" y="384"/>
                <a:ext cx="336" cy="336"/>
                <a:chOff x="2640" y="336"/>
                <a:chExt cx="384" cy="384"/>
              </a:xfrm>
            </p:grpSpPr>
            <p:sp>
              <p:nvSpPr>
                <p:cNvPr id="50222" name="Line 250"/>
                <p:cNvSpPr/>
                <p:nvPr/>
              </p:nvSpPr>
              <p:spPr>
                <a:xfrm>
                  <a:off x="2640" y="528"/>
                  <a:ext cx="384" cy="0"/>
                </a:xfrm>
                <a:prstGeom prst="line">
                  <a:avLst/>
                </a:prstGeom>
                <a:ln w="28575" cap="flat" cmpd="sng">
                  <a:solidFill>
                    <a:srgbClr val="FF0000"/>
                  </a:solidFill>
                  <a:prstDash val="solid"/>
                  <a:miter/>
                  <a:headEnd type="none" w="med" len="med"/>
                  <a:tailEnd type="none" w="med" len="med"/>
                </a:ln>
              </p:spPr>
            </p:sp>
            <p:sp>
              <p:nvSpPr>
                <p:cNvPr id="50223" name="Line 251"/>
                <p:cNvSpPr/>
                <p:nvPr/>
              </p:nvSpPr>
              <p:spPr>
                <a:xfrm>
                  <a:off x="2832" y="336"/>
                  <a:ext cx="0" cy="384"/>
                </a:xfrm>
                <a:prstGeom prst="line">
                  <a:avLst/>
                </a:prstGeom>
                <a:ln w="28575" cap="flat" cmpd="sng">
                  <a:solidFill>
                    <a:srgbClr val="FF0000"/>
                  </a:solidFill>
                  <a:prstDash val="solid"/>
                  <a:miter/>
                  <a:headEnd type="none" w="med" len="med"/>
                  <a:tailEnd type="none" w="med" len="med"/>
                </a:ln>
              </p:spPr>
            </p:sp>
          </p:grpSp>
        </p:grpSp>
        <p:sp>
          <p:nvSpPr>
            <p:cNvPr id="50224" name="Line 252"/>
            <p:cNvSpPr/>
            <p:nvPr/>
          </p:nvSpPr>
          <p:spPr>
            <a:xfrm>
              <a:off x="4224" y="1152"/>
              <a:ext cx="672" cy="0"/>
            </a:xfrm>
            <a:prstGeom prst="line">
              <a:avLst/>
            </a:prstGeom>
            <a:ln w="28575" cap="flat" cmpd="sng">
              <a:solidFill>
                <a:srgbClr val="6600FF"/>
              </a:solidFill>
              <a:prstDash val="solid"/>
              <a:miter/>
              <a:headEnd type="none" w="med" len="med"/>
              <a:tailEnd type="triangle" w="med" len="med"/>
            </a:ln>
          </p:spPr>
        </p:sp>
        <p:sp>
          <p:nvSpPr>
            <p:cNvPr id="50225" name="Text Box 253"/>
            <p:cNvSpPr txBox="1"/>
            <p:nvPr/>
          </p:nvSpPr>
          <p:spPr>
            <a:xfrm>
              <a:off x="4885" y="1014"/>
              <a:ext cx="332" cy="328"/>
            </a:xfrm>
            <a:prstGeom prst="rect">
              <a:avLst/>
            </a:prstGeom>
            <a:noFill/>
            <a:ln w="9525">
              <a:noFill/>
            </a:ln>
          </p:spPr>
          <p:txBody>
            <a:bodyPr wrap="none" anchor="t">
              <a:spAutoFit/>
            </a:bodyPr>
            <a:p>
              <a:pPr eaLnBrk="0" hangingPunct="0"/>
              <a:r>
                <a:rPr lang="en-US" altLang="zh-CN" sz="2400" i="1">
                  <a:latin typeface="Symbol" panose="05050102010706020507" pitchFamily="18" charset="2"/>
                  <a:ea typeface="宋体" panose="02010600030101010101" pitchFamily="2" charset="-122"/>
                </a:rPr>
                <a:t>u</a:t>
              </a:r>
              <a:r>
                <a:rPr lang="en-US" altLang="zh-CN" sz="2400" baseline="-25000">
                  <a:latin typeface="Times New Roman" panose="02020603050405020304" pitchFamily="18" charset="0"/>
                  <a:ea typeface="宋体" panose="02010600030101010101" pitchFamily="2" charset="-122"/>
                </a:rPr>
                <a:t>0</a:t>
              </a:r>
              <a:endParaRPr lang="en-US" altLang="zh-CN" sz="2400">
                <a:latin typeface="Times New Roman" panose="02020603050405020304" pitchFamily="18" charset="0"/>
                <a:ea typeface="宋体" panose="02010600030101010101" pitchFamily="2" charset="-122"/>
              </a:endParaRPr>
            </a:p>
          </p:txBody>
        </p:sp>
      </p:grpSp>
      <p:sp>
        <p:nvSpPr>
          <p:cNvPr id="81150" name="Text Box 254"/>
          <p:cNvSpPr txBox="1"/>
          <p:nvPr/>
        </p:nvSpPr>
        <p:spPr>
          <a:xfrm>
            <a:off x="754063" y="723900"/>
            <a:ext cx="1935162" cy="519113"/>
          </a:xfrm>
          <a:prstGeom prst="rect">
            <a:avLst/>
          </a:prstGeom>
          <a:noFill/>
          <a:ln w="9525">
            <a:noFill/>
          </a:ln>
        </p:spPr>
        <p:txBody>
          <a:bodyPr anchor="t">
            <a:spAutoFit/>
          </a:bodyPr>
          <a:p>
            <a:pPr eaLnBrk="0" hangingPunct="0"/>
            <a:r>
              <a:rPr lang="en-US" altLang="zh-CN" i="1">
                <a:latin typeface="Times New Roman" panose="02020603050405020304" pitchFamily="18" charset="0"/>
                <a:ea typeface="宋体" panose="02010600030101010101" pitchFamily="2" charset="-122"/>
              </a:rPr>
              <a:t>F</a:t>
            </a:r>
            <a:r>
              <a:rPr lang="en-US" altLang="zh-CN" i="1" baseline="-25000">
                <a:latin typeface="Times New Roman" panose="02020603050405020304" pitchFamily="18" charset="0"/>
                <a:ea typeface="宋体" panose="02010600030101010101" pitchFamily="2" charset="-122"/>
              </a:rPr>
              <a:t>m</a:t>
            </a:r>
            <a:r>
              <a:rPr lang="en-US" altLang="zh-CN">
                <a:latin typeface="Times New Roman" panose="02020603050405020304" pitchFamily="18" charset="0"/>
                <a:ea typeface="宋体" panose="02010600030101010101" pitchFamily="2" charset="-122"/>
              </a:rPr>
              <a:t>=</a:t>
            </a:r>
            <a:r>
              <a:rPr lang="en-US" altLang="zh-CN" i="1">
                <a:latin typeface="Times New Roman" panose="02020603050405020304" pitchFamily="18" charset="0"/>
                <a:ea typeface="宋体" panose="02010600030101010101" pitchFamily="2" charset="-122"/>
              </a:rPr>
              <a:t>q</a:t>
            </a:r>
            <a:r>
              <a:rPr lang="en-US" altLang="zh-CN" i="1">
                <a:latin typeface="Symbol" panose="05050102010706020507" pitchFamily="18" charset="2"/>
                <a:ea typeface="宋体" panose="02010600030101010101" pitchFamily="2" charset="-122"/>
              </a:rPr>
              <a:t>u</a:t>
            </a:r>
            <a:r>
              <a:rPr lang="en-US" altLang="zh-CN" i="1" baseline="-25000">
                <a:latin typeface="Times New Roman" panose="02020603050405020304" pitchFamily="18" charset="0"/>
                <a:ea typeface="宋体" panose="02010600030101010101" pitchFamily="2" charset="-122"/>
              </a:rPr>
              <a:t>0</a:t>
            </a:r>
            <a:r>
              <a:rPr lang="en-US" altLang="zh-CN" i="1">
                <a:latin typeface="Times New Roman" panose="02020603050405020304" pitchFamily="18" charset="0"/>
                <a:ea typeface="宋体" panose="02010600030101010101" pitchFamily="2" charset="-122"/>
              </a:rPr>
              <a:t> B</a:t>
            </a:r>
            <a:endParaRPr lang="en-US" altLang="zh-CN" i="1">
              <a:latin typeface="Times New Roman" panose="02020603050405020304" pitchFamily="18" charset="0"/>
              <a:ea typeface="宋体" panose="02010600030101010101" pitchFamily="2" charset="-122"/>
            </a:endParaRPr>
          </a:p>
        </p:txBody>
      </p:sp>
      <p:graphicFrame>
        <p:nvGraphicFramePr>
          <p:cNvPr id="206900" name="Object 255"/>
          <p:cNvGraphicFramePr/>
          <p:nvPr/>
        </p:nvGraphicFramePr>
        <p:xfrm>
          <a:off x="2901950" y="547688"/>
          <a:ext cx="1722438" cy="836612"/>
        </p:xfrm>
        <a:graphic>
          <a:graphicData uri="http://schemas.openxmlformats.org/presentationml/2006/ole">
            <mc:AlternateContent xmlns:mc="http://schemas.openxmlformats.org/markup-compatibility/2006">
              <mc:Choice xmlns:v="urn:schemas-microsoft-com:vml" Requires="v">
                <p:oleObj spid="_x0000_s3267" name="" r:id="rId3" imgW="862965" imgH="431800" progId="Equation.3">
                  <p:embed/>
                </p:oleObj>
              </mc:Choice>
              <mc:Fallback>
                <p:oleObj name="" r:id="rId3" imgW="862965" imgH="431800" progId="Equation.3">
                  <p:embed/>
                  <p:pic>
                    <p:nvPicPr>
                      <p:cNvPr id="0" name="图片 3266"/>
                      <p:cNvPicPr/>
                      <p:nvPr/>
                    </p:nvPicPr>
                    <p:blipFill>
                      <a:blip r:embed="rId4"/>
                      <a:stretch>
                        <a:fillRect/>
                      </a:stretch>
                    </p:blipFill>
                    <p:spPr>
                      <a:xfrm>
                        <a:off x="2901950" y="547688"/>
                        <a:ext cx="1722438" cy="836612"/>
                      </a:xfrm>
                      <a:prstGeom prst="rect">
                        <a:avLst/>
                      </a:prstGeom>
                      <a:noFill/>
                      <a:ln w="38100">
                        <a:noFill/>
                        <a:miter/>
                      </a:ln>
                    </p:spPr>
                  </p:pic>
                </p:oleObj>
              </mc:Fallback>
            </mc:AlternateContent>
          </a:graphicData>
        </a:graphic>
      </p:graphicFrame>
      <p:grpSp>
        <p:nvGrpSpPr>
          <p:cNvPr id="13" name="Group 256"/>
          <p:cNvGrpSpPr/>
          <p:nvPr/>
        </p:nvGrpSpPr>
        <p:grpSpPr>
          <a:xfrm>
            <a:off x="303213" y="1536700"/>
            <a:ext cx="3327400" cy="804863"/>
            <a:chOff x="336" y="3648"/>
            <a:chExt cx="1955" cy="576"/>
          </a:xfrm>
        </p:grpSpPr>
        <p:sp>
          <p:nvSpPr>
            <p:cNvPr id="50229" name="Text Box 257"/>
            <p:cNvSpPr txBox="1"/>
            <p:nvPr/>
          </p:nvSpPr>
          <p:spPr>
            <a:xfrm>
              <a:off x="336" y="3753"/>
              <a:ext cx="1068" cy="371"/>
            </a:xfrm>
            <a:prstGeom prst="rect">
              <a:avLst/>
            </a:prstGeom>
            <a:noFill/>
            <a:ln w="9525">
              <a:noFill/>
            </a:ln>
          </p:spPr>
          <p:txBody>
            <a:bodyPr anchor="t">
              <a:spAutoFit/>
            </a:bodyPr>
            <a:p>
              <a:pPr eaLnBrk="0" hangingPunct="0"/>
              <a:r>
                <a:rPr lang="zh-CN" altLang="en-US" dirty="0">
                  <a:latin typeface="Times New Roman" panose="02020603050405020304" pitchFamily="18" charset="0"/>
                  <a:ea typeface="宋体" panose="02010600030101010101" pitchFamily="2" charset="-122"/>
                </a:rPr>
                <a:t>回转半径  </a:t>
              </a:r>
              <a:endParaRPr lang="zh-CN" altLang="en-US" dirty="0">
                <a:latin typeface="Times New Roman" panose="02020603050405020304" pitchFamily="18" charset="0"/>
                <a:ea typeface="宋体" panose="02010600030101010101" pitchFamily="2" charset="-122"/>
              </a:endParaRPr>
            </a:p>
          </p:txBody>
        </p:sp>
        <p:graphicFrame>
          <p:nvGraphicFramePr>
            <p:cNvPr id="50230" name="Object 258"/>
            <p:cNvGraphicFramePr/>
            <p:nvPr/>
          </p:nvGraphicFramePr>
          <p:xfrm>
            <a:off x="1454" y="3648"/>
            <a:ext cx="837" cy="576"/>
          </p:xfrm>
          <a:graphic>
            <a:graphicData uri="http://schemas.openxmlformats.org/presentationml/2006/ole">
              <mc:AlternateContent xmlns:mc="http://schemas.openxmlformats.org/markup-compatibility/2006">
                <mc:Choice xmlns:v="urn:schemas-microsoft-com:vml" Requires="v">
                  <p:oleObj spid="_x0000_s3264" name="" r:id="rId5" imgW="622300" imgH="419100" progId="Equation.3">
                    <p:embed/>
                  </p:oleObj>
                </mc:Choice>
                <mc:Fallback>
                  <p:oleObj name="" r:id="rId5" imgW="622300" imgH="419100" progId="Equation.3">
                    <p:embed/>
                    <p:pic>
                      <p:nvPicPr>
                        <p:cNvPr id="0" name="图片 3263"/>
                        <p:cNvPicPr/>
                        <p:nvPr/>
                      </p:nvPicPr>
                      <p:blipFill>
                        <a:blip r:embed="rId6"/>
                        <a:stretch>
                          <a:fillRect/>
                        </a:stretch>
                      </p:blipFill>
                      <p:spPr>
                        <a:xfrm>
                          <a:off x="1454" y="3648"/>
                          <a:ext cx="837" cy="576"/>
                        </a:xfrm>
                        <a:prstGeom prst="rect">
                          <a:avLst/>
                        </a:prstGeom>
                        <a:noFill/>
                        <a:ln w="38100">
                          <a:noFill/>
                          <a:miter/>
                        </a:ln>
                      </p:spPr>
                    </p:pic>
                  </p:oleObj>
                </mc:Fallback>
              </mc:AlternateContent>
            </a:graphicData>
          </a:graphic>
        </p:graphicFrame>
      </p:grpSp>
      <p:graphicFrame>
        <p:nvGraphicFramePr>
          <p:cNvPr id="206904" name="Object 259"/>
          <p:cNvGraphicFramePr/>
          <p:nvPr/>
        </p:nvGraphicFramePr>
        <p:xfrm>
          <a:off x="3859213" y="1671638"/>
          <a:ext cx="1047750" cy="514350"/>
        </p:xfrm>
        <a:graphic>
          <a:graphicData uri="http://schemas.openxmlformats.org/presentationml/2006/ole">
            <mc:AlternateContent xmlns:mc="http://schemas.openxmlformats.org/markup-compatibility/2006">
              <mc:Choice xmlns:v="urn:schemas-microsoft-com:vml" Requires="v">
                <p:oleObj spid="_x0000_s3265" name="" r:id="rId7" imgW="457200" imgH="228600" progId="Equation.3">
                  <p:embed/>
                </p:oleObj>
              </mc:Choice>
              <mc:Fallback>
                <p:oleObj name="" r:id="rId7" imgW="457200" imgH="228600" progId="Equation.3">
                  <p:embed/>
                  <p:pic>
                    <p:nvPicPr>
                      <p:cNvPr id="0" name="图片 3264"/>
                      <p:cNvPicPr/>
                      <p:nvPr/>
                    </p:nvPicPr>
                    <p:blipFill>
                      <a:blip r:embed="rId8"/>
                      <a:stretch>
                        <a:fillRect/>
                      </a:stretch>
                    </p:blipFill>
                    <p:spPr>
                      <a:xfrm>
                        <a:off x="3859213" y="1671638"/>
                        <a:ext cx="1047750" cy="514350"/>
                      </a:xfrm>
                      <a:prstGeom prst="rect">
                        <a:avLst/>
                      </a:prstGeom>
                      <a:noFill/>
                      <a:ln w="38100">
                        <a:noFill/>
                        <a:miter/>
                      </a:ln>
                    </p:spPr>
                  </p:pic>
                </p:oleObj>
              </mc:Fallback>
            </mc:AlternateContent>
          </a:graphicData>
        </a:graphic>
      </p:graphicFrame>
      <p:grpSp>
        <p:nvGrpSpPr>
          <p:cNvPr id="14" name="Group 260"/>
          <p:cNvGrpSpPr/>
          <p:nvPr/>
        </p:nvGrpSpPr>
        <p:grpSpPr>
          <a:xfrm>
            <a:off x="311150" y="2387600"/>
            <a:ext cx="4097338" cy="749300"/>
            <a:chOff x="470" y="864"/>
            <a:chExt cx="2338" cy="524"/>
          </a:xfrm>
        </p:grpSpPr>
        <p:sp>
          <p:nvSpPr>
            <p:cNvPr id="50233" name="Text Box 261"/>
            <p:cNvSpPr txBox="1"/>
            <p:nvPr/>
          </p:nvSpPr>
          <p:spPr>
            <a:xfrm>
              <a:off x="470" y="924"/>
              <a:ext cx="971" cy="363"/>
            </a:xfrm>
            <a:prstGeom prst="rect">
              <a:avLst/>
            </a:prstGeom>
            <a:noFill/>
            <a:ln w="9525">
              <a:noFill/>
            </a:ln>
          </p:spPr>
          <p:txBody>
            <a:bodyPr wrap="none" anchor="t">
              <a:spAutoFit/>
            </a:bodyPr>
            <a:p>
              <a:pPr eaLnBrk="0" hangingPunct="0"/>
              <a:r>
                <a:rPr lang="zh-CN" altLang="en-US" dirty="0">
                  <a:latin typeface="Times New Roman" panose="02020603050405020304" pitchFamily="18" charset="0"/>
                  <a:ea typeface="宋体" panose="02010600030101010101" pitchFamily="2" charset="-122"/>
                </a:rPr>
                <a:t>回转周期 </a:t>
              </a:r>
              <a:endParaRPr lang="zh-CN" altLang="en-US" dirty="0">
                <a:latin typeface="Times New Roman" panose="02020603050405020304" pitchFamily="18" charset="0"/>
                <a:ea typeface="宋体" panose="02010600030101010101" pitchFamily="2" charset="-122"/>
              </a:endParaRPr>
            </a:p>
          </p:txBody>
        </p:sp>
        <p:graphicFrame>
          <p:nvGraphicFramePr>
            <p:cNvPr id="50234" name="Object 262"/>
            <p:cNvGraphicFramePr/>
            <p:nvPr/>
          </p:nvGraphicFramePr>
          <p:xfrm>
            <a:off x="1513" y="864"/>
            <a:ext cx="1295" cy="524"/>
          </p:xfrm>
          <a:graphic>
            <a:graphicData uri="http://schemas.openxmlformats.org/presentationml/2006/ole">
              <mc:AlternateContent xmlns:mc="http://schemas.openxmlformats.org/markup-compatibility/2006">
                <mc:Choice xmlns:v="urn:schemas-microsoft-com:vml" Requires="v">
                  <p:oleObj spid="_x0000_s3268" name="" r:id="rId9" imgW="1040765" imgH="431800" progId="Equation.3">
                    <p:embed/>
                  </p:oleObj>
                </mc:Choice>
                <mc:Fallback>
                  <p:oleObj name="" r:id="rId9" imgW="1040765" imgH="431800" progId="Equation.3">
                    <p:embed/>
                    <p:pic>
                      <p:nvPicPr>
                        <p:cNvPr id="0" name="图片 3267"/>
                        <p:cNvPicPr/>
                        <p:nvPr/>
                      </p:nvPicPr>
                      <p:blipFill>
                        <a:blip r:embed="rId10"/>
                        <a:stretch>
                          <a:fillRect/>
                        </a:stretch>
                      </p:blipFill>
                      <p:spPr>
                        <a:xfrm>
                          <a:off x="1513" y="864"/>
                          <a:ext cx="1295" cy="524"/>
                        </a:xfrm>
                        <a:prstGeom prst="rect">
                          <a:avLst/>
                        </a:prstGeom>
                        <a:noFill/>
                        <a:ln w="38100">
                          <a:noFill/>
                          <a:miter/>
                        </a:ln>
                      </p:spPr>
                    </p:pic>
                  </p:oleObj>
                </mc:Fallback>
              </mc:AlternateContent>
            </a:graphicData>
          </a:graphic>
        </p:graphicFrame>
      </p:grpSp>
      <p:grpSp>
        <p:nvGrpSpPr>
          <p:cNvPr id="15" name="Group 263"/>
          <p:cNvGrpSpPr/>
          <p:nvPr/>
        </p:nvGrpSpPr>
        <p:grpSpPr>
          <a:xfrm>
            <a:off x="301625" y="3141663"/>
            <a:ext cx="3984625" cy="676275"/>
            <a:chOff x="432" y="1392"/>
            <a:chExt cx="2305" cy="535"/>
          </a:xfrm>
        </p:grpSpPr>
        <p:sp>
          <p:nvSpPr>
            <p:cNvPr id="50236" name="Text Box 264"/>
            <p:cNvSpPr txBox="1"/>
            <p:nvPr/>
          </p:nvSpPr>
          <p:spPr>
            <a:xfrm>
              <a:off x="432" y="1474"/>
              <a:ext cx="985" cy="410"/>
            </a:xfrm>
            <a:prstGeom prst="rect">
              <a:avLst/>
            </a:prstGeom>
            <a:noFill/>
            <a:ln w="9525">
              <a:noFill/>
            </a:ln>
          </p:spPr>
          <p:txBody>
            <a:bodyPr wrap="none" anchor="t">
              <a:spAutoFit/>
            </a:bodyPr>
            <a:p>
              <a:pPr eaLnBrk="0" hangingPunct="0"/>
              <a:r>
                <a:rPr lang="zh-CN" altLang="en-US" dirty="0">
                  <a:latin typeface="Times New Roman" panose="02020603050405020304" pitchFamily="18" charset="0"/>
                  <a:ea typeface="宋体" panose="02010600030101010101" pitchFamily="2" charset="-122"/>
                </a:rPr>
                <a:t>回转频率 </a:t>
              </a:r>
              <a:endParaRPr lang="zh-CN" altLang="en-US" dirty="0">
                <a:latin typeface="Times New Roman" panose="02020603050405020304" pitchFamily="18" charset="0"/>
                <a:ea typeface="宋体" panose="02010600030101010101" pitchFamily="2" charset="-122"/>
              </a:endParaRPr>
            </a:p>
          </p:txBody>
        </p:sp>
        <p:graphicFrame>
          <p:nvGraphicFramePr>
            <p:cNvPr id="50237" name="Object 265"/>
            <p:cNvGraphicFramePr/>
            <p:nvPr/>
          </p:nvGraphicFramePr>
          <p:xfrm>
            <a:off x="1488" y="1392"/>
            <a:ext cx="1249" cy="535"/>
          </p:xfrm>
          <a:graphic>
            <a:graphicData uri="http://schemas.openxmlformats.org/presentationml/2006/ole">
              <mc:AlternateContent xmlns:mc="http://schemas.openxmlformats.org/markup-compatibility/2006">
                <mc:Choice xmlns:v="urn:schemas-microsoft-com:vml" Requires="v">
                  <p:oleObj spid="_x0000_s3266" name="" r:id="rId11" imgW="837565" imgH="393700" progId="Equation.3">
                    <p:embed/>
                  </p:oleObj>
                </mc:Choice>
                <mc:Fallback>
                  <p:oleObj name="" r:id="rId11" imgW="837565" imgH="393700" progId="Equation.3">
                    <p:embed/>
                    <p:pic>
                      <p:nvPicPr>
                        <p:cNvPr id="0" name="图片 3265"/>
                        <p:cNvPicPr/>
                        <p:nvPr/>
                      </p:nvPicPr>
                      <p:blipFill>
                        <a:blip r:embed="rId12"/>
                        <a:stretch>
                          <a:fillRect/>
                        </a:stretch>
                      </p:blipFill>
                      <p:spPr>
                        <a:xfrm>
                          <a:off x="1488" y="1392"/>
                          <a:ext cx="1249" cy="535"/>
                        </a:xfrm>
                        <a:prstGeom prst="rect">
                          <a:avLst/>
                        </a:prstGeom>
                        <a:noFill/>
                        <a:ln w="38100">
                          <a:noFill/>
                          <a:miter/>
                        </a:ln>
                      </p:spPr>
                    </p:pic>
                  </p:oleObj>
                </mc:Fallback>
              </mc:AlternateContent>
            </a:graphicData>
          </a:graphic>
        </p:graphicFrame>
      </p:grpSp>
      <p:sp>
        <p:nvSpPr>
          <p:cNvPr id="81162" name="Text Box 266"/>
          <p:cNvSpPr txBox="1"/>
          <p:nvPr/>
        </p:nvSpPr>
        <p:spPr>
          <a:xfrm>
            <a:off x="5464175" y="3341688"/>
            <a:ext cx="2457450" cy="460375"/>
          </a:xfrm>
          <a:prstGeom prst="rect">
            <a:avLst/>
          </a:prstGeom>
          <a:noFill/>
          <a:ln w="9525">
            <a:noFill/>
          </a:ln>
        </p:spPr>
        <p:txBody>
          <a:bodyPr wrap="none" anchor="t">
            <a:spAutoFit/>
          </a:bodyPr>
          <a:p>
            <a:pPr eaLnBrk="0" hangingPunct="0"/>
            <a:r>
              <a:rPr lang="en-US" altLang="zh-CN" sz="2400">
                <a:solidFill>
                  <a:srgbClr val="FF00FF"/>
                </a:solidFill>
                <a:latin typeface="Times New Roman" panose="02020603050405020304" pitchFamily="18" charset="0"/>
                <a:ea typeface="宋体" panose="02010600030101010101" pitchFamily="2" charset="-122"/>
              </a:rPr>
              <a:t>T</a:t>
            </a:r>
            <a:r>
              <a:rPr lang="zh-CN" altLang="en-US" sz="2400" dirty="0">
                <a:solidFill>
                  <a:srgbClr val="FF00FF"/>
                </a:solidFill>
                <a:latin typeface="Times New Roman" panose="02020603050405020304" pitchFamily="18" charset="0"/>
                <a:ea typeface="宋体" panose="02010600030101010101" pitchFamily="2" charset="-122"/>
              </a:rPr>
              <a:t>和</a:t>
            </a:r>
            <a:r>
              <a:rPr lang="en-US" altLang="zh-CN" sz="2400" i="1">
                <a:solidFill>
                  <a:srgbClr val="FF00FF"/>
                </a:solidFill>
                <a:latin typeface="Symbol" panose="05050102010706020507" pitchFamily="18" charset="2"/>
                <a:ea typeface="宋体" panose="02010600030101010101" pitchFamily="2" charset="-122"/>
                <a:sym typeface="Symbol" panose="05050102010706020507" pitchFamily="18" charset="2"/>
              </a:rPr>
              <a:t></a:t>
            </a:r>
            <a:r>
              <a:rPr lang="zh-CN" altLang="en-US" sz="2400" dirty="0">
                <a:solidFill>
                  <a:srgbClr val="FF00FF"/>
                </a:solidFill>
                <a:latin typeface="Times New Roman" panose="02020603050405020304" pitchFamily="18" charset="0"/>
                <a:ea typeface="宋体" panose="02010600030101010101" pitchFamily="2" charset="-122"/>
              </a:rPr>
              <a:t>与</a:t>
            </a:r>
            <a:r>
              <a:rPr lang="en-US" altLang="zh-CN" sz="2400">
                <a:solidFill>
                  <a:srgbClr val="FF00FF"/>
                </a:solidFill>
                <a:latin typeface="Times New Roman" panose="02020603050405020304" pitchFamily="18" charset="0"/>
                <a:ea typeface="宋体" panose="02010600030101010101" pitchFamily="2" charset="-122"/>
              </a:rPr>
              <a:t> </a:t>
            </a:r>
            <a:r>
              <a:rPr lang="zh-CN" altLang="en-US" sz="2400" dirty="0">
                <a:solidFill>
                  <a:srgbClr val="FF00FF"/>
                </a:solidFill>
                <a:latin typeface="Times New Roman" panose="02020603050405020304" pitchFamily="18" charset="0"/>
                <a:ea typeface="宋体" panose="02010600030101010101" pitchFamily="2" charset="-122"/>
              </a:rPr>
              <a:t>速度无关</a:t>
            </a:r>
            <a:endParaRPr lang="zh-CN" altLang="en-US" sz="2400" dirty="0">
              <a:latin typeface="Times New Roman" panose="02020603050405020304" pitchFamily="18" charset="0"/>
              <a:ea typeface="宋体" panose="02010600030101010101" pitchFamily="2" charset="-122"/>
            </a:endParaRPr>
          </a:p>
        </p:txBody>
      </p:sp>
      <p:grpSp>
        <p:nvGrpSpPr>
          <p:cNvPr id="16" name="Group 4"/>
          <p:cNvGrpSpPr/>
          <p:nvPr/>
        </p:nvGrpSpPr>
        <p:grpSpPr>
          <a:xfrm>
            <a:off x="287338" y="4027488"/>
            <a:ext cx="4019550" cy="590550"/>
            <a:chOff x="187" y="90"/>
            <a:chExt cx="2862" cy="424"/>
          </a:xfrm>
        </p:grpSpPr>
        <p:sp>
          <p:nvSpPr>
            <p:cNvPr id="50240" name="Text Box 5"/>
            <p:cNvSpPr txBox="1"/>
            <p:nvPr/>
          </p:nvSpPr>
          <p:spPr>
            <a:xfrm>
              <a:off x="187" y="118"/>
              <a:ext cx="2862" cy="373"/>
            </a:xfrm>
            <a:prstGeom prst="rect">
              <a:avLst/>
            </a:prstGeom>
            <a:noFill/>
            <a:ln w="9525">
              <a:noFill/>
            </a:ln>
          </p:spPr>
          <p:txBody>
            <a:bodyPr wrap="none" anchor="t">
              <a:spAutoFit/>
            </a:bodyPr>
            <a:p>
              <a:pPr eaLnBrk="0" hangingPunct="0"/>
              <a:r>
                <a:rPr lang="en-US" altLang="zh-CN">
                  <a:solidFill>
                    <a:srgbClr val="3333FF"/>
                  </a:solidFill>
                  <a:latin typeface="Times New Roman" panose="02020603050405020304" pitchFamily="18" charset="0"/>
                  <a:ea typeface="宋体" panose="02010600030101010101" pitchFamily="2" charset="-122"/>
                </a:rPr>
                <a:t>3.</a:t>
              </a:r>
              <a:r>
                <a:rPr lang="zh-CN" altLang="en-US" dirty="0">
                  <a:solidFill>
                    <a:srgbClr val="3333FF"/>
                  </a:solidFill>
                  <a:latin typeface="Times New Roman" panose="02020603050405020304" pitchFamily="18" charset="0"/>
                  <a:ea typeface="宋体" panose="02010600030101010101" pitchFamily="2" charset="-122"/>
                </a:rPr>
                <a:t>粒子速度    与    成</a:t>
              </a:r>
              <a:r>
                <a:rPr lang="el-GR" altLang="zh-CN" dirty="0">
                  <a:solidFill>
                    <a:srgbClr val="3333FF"/>
                  </a:solidFill>
                  <a:latin typeface="Times New Roman" panose="02020603050405020304" pitchFamily="18" charset="0"/>
                  <a:ea typeface="宋体" panose="02010600030101010101" pitchFamily="2" charset="-122"/>
                </a:rPr>
                <a:t>θ</a:t>
              </a:r>
              <a:r>
                <a:rPr lang="zh-CN" altLang="en-US" dirty="0">
                  <a:solidFill>
                    <a:srgbClr val="3333FF"/>
                  </a:solidFill>
                  <a:latin typeface="Times New Roman" panose="02020603050405020304" pitchFamily="18" charset="0"/>
                  <a:ea typeface="宋体" panose="02010600030101010101" pitchFamily="2" charset="-122"/>
                </a:rPr>
                <a:t>角</a:t>
              </a:r>
              <a:endParaRPr lang="zh-CN" altLang="en-US" dirty="0">
                <a:solidFill>
                  <a:srgbClr val="3333FF"/>
                </a:solidFill>
                <a:latin typeface="Times New Roman" panose="02020603050405020304" pitchFamily="18" charset="0"/>
                <a:ea typeface="宋体" panose="02010600030101010101" pitchFamily="2" charset="-122"/>
              </a:endParaRPr>
            </a:p>
          </p:txBody>
        </p:sp>
        <p:graphicFrame>
          <p:nvGraphicFramePr>
            <p:cNvPr id="50241" name="Object 6"/>
            <p:cNvGraphicFramePr/>
            <p:nvPr/>
          </p:nvGraphicFramePr>
          <p:xfrm>
            <a:off x="1452" y="90"/>
            <a:ext cx="328" cy="424"/>
          </p:xfrm>
          <a:graphic>
            <a:graphicData uri="http://schemas.openxmlformats.org/presentationml/2006/ole">
              <mc:AlternateContent xmlns:mc="http://schemas.openxmlformats.org/markup-compatibility/2006">
                <mc:Choice xmlns:v="urn:schemas-microsoft-com:vml" Requires="v">
                  <p:oleObj spid="_x0000_s3270" name="" r:id="rId13" imgW="177800" imgH="227965" progId="Equation.3">
                    <p:embed/>
                  </p:oleObj>
                </mc:Choice>
                <mc:Fallback>
                  <p:oleObj name="" r:id="rId13" imgW="177800" imgH="227965" progId="Equation.3">
                    <p:embed/>
                    <p:pic>
                      <p:nvPicPr>
                        <p:cNvPr id="0" name="图片 3269"/>
                        <p:cNvPicPr/>
                        <p:nvPr/>
                      </p:nvPicPr>
                      <p:blipFill>
                        <a:blip r:embed="rId14"/>
                        <a:stretch>
                          <a:fillRect/>
                        </a:stretch>
                      </p:blipFill>
                      <p:spPr>
                        <a:xfrm>
                          <a:off x="1452" y="90"/>
                          <a:ext cx="328" cy="424"/>
                        </a:xfrm>
                        <a:prstGeom prst="rect">
                          <a:avLst/>
                        </a:prstGeom>
                        <a:noFill/>
                        <a:ln w="38100">
                          <a:noFill/>
                          <a:miter/>
                        </a:ln>
                      </p:spPr>
                    </p:pic>
                  </p:oleObj>
                </mc:Fallback>
              </mc:AlternateContent>
            </a:graphicData>
          </a:graphic>
        </p:graphicFrame>
        <p:graphicFrame>
          <p:nvGraphicFramePr>
            <p:cNvPr id="50242" name="Object 7"/>
            <p:cNvGraphicFramePr/>
            <p:nvPr/>
          </p:nvGraphicFramePr>
          <p:xfrm>
            <a:off x="1973" y="147"/>
            <a:ext cx="289" cy="346"/>
          </p:xfrm>
          <a:graphic>
            <a:graphicData uri="http://schemas.openxmlformats.org/presentationml/2006/ole">
              <mc:AlternateContent xmlns:mc="http://schemas.openxmlformats.org/markup-compatibility/2006">
                <mc:Choice xmlns:v="urn:schemas-microsoft-com:vml" Requires="v">
                  <p:oleObj spid="_x0000_s3271" name="" r:id="rId15" imgW="190500" imgH="228600" progId="Equation.3">
                    <p:embed/>
                  </p:oleObj>
                </mc:Choice>
                <mc:Fallback>
                  <p:oleObj name="" r:id="rId15" imgW="190500" imgH="228600" progId="Equation.3">
                    <p:embed/>
                    <p:pic>
                      <p:nvPicPr>
                        <p:cNvPr id="0" name="图片 3270"/>
                        <p:cNvPicPr/>
                        <p:nvPr/>
                      </p:nvPicPr>
                      <p:blipFill>
                        <a:blip r:embed="rId16"/>
                        <a:stretch>
                          <a:fillRect/>
                        </a:stretch>
                      </p:blipFill>
                      <p:spPr>
                        <a:xfrm>
                          <a:off x="1973" y="147"/>
                          <a:ext cx="289" cy="346"/>
                        </a:xfrm>
                        <a:prstGeom prst="rect">
                          <a:avLst/>
                        </a:prstGeom>
                        <a:noFill/>
                        <a:ln w="38100">
                          <a:noFill/>
                          <a:miter/>
                        </a:ln>
                      </p:spPr>
                    </p:pic>
                  </p:oleObj>
                </mc:Fallback>
              </mc:AlternateContent>
            </a:graphicData>
          </a:graphic>
        </p:graphicFrame>
      </p:grpSp>
      <p:grpSp>
        <p:nvGrpSpPr>
          <p:cNvPr id="17" name="组合 206915"/>
          <p:cNvGrpSpPr/>
          <p:nvPr/>
        </p:nvGrpSpPr>
        <p:grpSpPr>
          <a:xfrm>
            <a:off x="4956175" y="3849688"/>
            <a:ext cx="3506788" cy="2371725"/>
            <a:chOff x="3128" y="2223"/>
            <a:chExt cx="2209" cy="1494"/>
          </a:xfrm>
        </p:grpSpPr>
        <p:grpSp>
          <p:nvGrpSpPr>
            <p:cNvPr id="50244" name="组合 206916"/>
            <p:cNvGrpSpPr/>
            <p:nvPr/>
          </p:nvGrpSpPr>
          <p:grpSpPr>
            <a:xfrm>
              <a:off x="3128" y="2754"/>
              <a:ext cx="2209" cy="963"/>
              <a:chOff x="966" y="3212"/>
              <a:chExt cx="3706" cy="1615"/>
            </a:xfrm>
          </p:grpSpPr>
          <p:grpSp>
            <p:nvGrpSpPr>
              <p:cNvPr id="50245" name="Group 8"/>
              <p:cNvGrpSpPr/>
              <p:nvPr/>
            </p:nvGrpSpPr>
            <p:grpSpPr>
              <a:xfrm>
                <a:off x="966" y="3212"/>
                <a:ext cx="3706" cy="1615"/>
                <a:chOff x="1385" y="630"/>
                <a:chExt cx="3706" cy="1615"/>
              </a:xfrm>
            </p:grpSpPr>
            <p:sp>
              <p:nvSpPr>
                <p:cNvPr id="50246" name="Line 9"/>
                <p:cNvSpPr/>
                <p:nvPr/>
              </p:nvSpPr>
              <p:spPr>
                <a:xfrm>
                  <a:off x="1395" y="630"/>
                  <a:ext cx="3696" cy="0"/>
                </a:xfrm>
                <a:prstGeom prst="line">
                  <a:avLst/>
                </a:prstGeom>
                <a:ln w="28575" cap="flat" cmpd="sng">
                  <a:solidFill>
                    <a:srgbClr val="CC6600"/>
                  </a:solidFill>
                  <a:prstDash val="solid"/>
                  <a:miter/>
                  <a:headEnd type="none" w="med" len="med"/>
                  <a:tailEnd type="triangle" w="med" len="med"/>
                </a:ln>
              </p:spPr>
            </p:sp>
            <p:sp>
              <p:nvSpPr>
                <p:cNvPr id="50247" name="Line 10"/>
                <p:cNvSpPr/>
                <p:nvPr/>
              </p:nvSpPr>
              <p:spPr>
                <a:xfrm>
                  <a:off x="1395" y="1735"/>
                  <a:ext cx="3696" cy="0"/>
                </a:xfrm>
                <a:prstGeom prst="line">
                  <a:avLst/>
                </a:prstGeom>
                <a:ln w="28575" cap="flat" cmpd="sng">
                  <a:solidFill>
                    <a:srgbClr val="CC6600"/>
                  </a:solidFill>
                  <a:prstDash val="solid"/>
                  <a:miter/>
                  <a:headEnd type="none" w="med" len="med"/>
                  <a:tailEnd type="triangle" w="med" len="med"/>
                </a:ln>
              </p:spPr>
            </p:sp>
            <p:sp>
              <p:nvSpPr>
                <p:cNvPr id="50248" name="Line 11"/>
                <p:cNvSpPr/>
                <p:nvPr/>
              </p:nvSpPr>
              <p:spPr>
                <a:xfrm>
                  <a:off x="1395" y="1196"/>
                  <a:ext cx="3696" cy="0"/>
                </a:xfrm>
                <a:prstGeom prst="line">
                  <a:avLst/>
                </a:prstGeom>
                <a:ln w="28575" cap="flat" cmpd="sng">
                  <a:solidFill>
                    <a:srgbClr val="CC6600"/>
                  </a:solidFill>
                  <a:prstDash val="solid"/>
                  <a:miter/>
                  <a:headEnd type="none" w="med" len="med"/>
                  <a:tailEnd type="triangle" w="med" len="med"/>
                </a:ln>
              </p:spPr>
            </p:sp>
            <p:graphicFrame>
              <p:nvGraphicFramePr>
                <p:cNvPr id="50249" name="Object 12"/>
                <p:cNvGraphicFramePr/>
                <p:nvPr/>
              </p:nvGraphicFramePr>
              <p:xfrm>
                <a:off x="4694" y="1338"/>
                <a:ext cx="374" cy="240"/>
              </p:xfrm>
              <a:graphic>
                <a:graphicData uri="http://schemas.openxmlformats.org/presentationml/2006/ole">
                  <mc:AlternateContent xmlns:mc="http://schemas.openxmlformats.org/markup-compatibility/2006">
                    <mc:Choice xmlns:v="urn:schemas-microsoft-com:vml" Requires="v">
                      <p:oleObj spid="_x0000_s3263" name="" r:id="rId17" imgW="152400" imgH="203200" progId="Equation.3">
                        <p:embed/>
                      </p:oleObj>
                    </mc:Choice>
                    <mc:Fallback>
                      <p:oleObj name="" r:id="rId17" imgW="152400" imgH="203200" progId="Equation.3">
                        <p:embed/>
                        <p:pic>
                          <p:nvPicPr>
                            <p:cNvPr id="0" name="图片 3262"/>
                            <p:cNvPicPr/>
                            <p:nvPr/>
                          </p:nvPicPr>
                          <p:blipFill>
                            <a:blip r:embed="rId18"/>
                            <a:stretch>
                              <a:fillRect/>
                            </a:stretch>
                          </p:blipFill>
                          <p:spPr>
                            <a:xfrm>
                              <a:off x="4694" y="1338"/>
                              <a:ext cx="374" cy="240"/>
                            </a:xfrm>
                            <a:prstGeom prst="rect">
                              <a:avLst/>
                            </a:prstGeom>
                            <a:noFill/>
                            <a:ln w="38100">
                              <a:noFill/>
                              <a:miter/>
                            </a:ln>
                          </p:spPr>
                        </p:pic>
                      </p:oleObj>
                    </mc:Fallback>
                  </mc:AlternateContent>
                </a:graphicData>
              </a:graphic>
            </p:graphicFrame>
            <p:sp>
              <p:nvSpPr>
                <p:cNvPr id="50250" name="Line 13"/>
                <p:cNvSpPr/>
                <p:nvPr/>
              </p:nvSpPr>
              <p:spPr>
                <a:xfrm>
                  <a:off x="1385" y="2245"/>
                  <a:ext cx="3696" cy="0"/>
                </a:xfrm>
                <a:prstGeom prst="line">
                  <a:avLst/>
                </a:prstGeom>
                <a:ln w="28575" cap="flat" cmpd="sng">
                  <a:solidFill>
                    <a:srgbClr val="CC6600"/>
                  </a:solidFill>
                  <a:prstDash val="solid"/>
                  <a:miter/>
                  <a:headEnd type="none" w="med" len="med"/>
                  <a:tailEnd type="triangle" w="med" len="med"/>
                </a:ln>
              </p:spPr>
            </p:sp>
          </p:grpSp>
          <p:grpSp>
            <p:nvGrpSpPr>
              <p:cNvPr id="50251" name="Group 20"/>
              <p:cNvGrpSpPr/>
              <p:nvPr/>
            </p:nvGrpSpPr>
            <p:grpSpPr>
              <a:xfrm>
                <a:off x="1581" y="3382"/>
                <a:ext cx="466" cy="418"/>
                <a:chOff x="2398" y="884"/>
                <a:chExt cx="466" cy="418"/>
              </a:xfrm>
            </p:grpSpPr>
            <p:sp>
              <p:nvSpPr>
                <p:cNvPr id="50252" name="Freeform 18"/>
                <p:cNvSpPr/>
                <p:nvPr/>
              </p:nvSpPr>
              <p:spPr>
                <a:xfrm>
                  <a:off x="2398" y="1054"/>
                  <a:ext cx="133" cy="227"/>
                </a:xfrm>
                <a:custGeom>
                  <a:avLst/>
                  <a:gdLst/>
                  <a:ahLst/>
                  <a:cxnLst>
                    <a:cxn ang="0">
                      <a:pos x="0" y="0"/>
                    </a:cxn>
                    <a:cxn ang="0">
                      <a:pos x="114" y="57"/>
                    </a:cxn>
                    <a:cxn ang="0">
                      <a:pos x="114" y="227"/>
                    </a:cxn>
                  </a:cxnLst>
                  <a:pathLst>
                    <a:path w="133" h="227">
                      <a:moveTo>
                        <a:pt x="0" y="0"/>
                      </a:moveTo>
                      <a:cubicBezTo>
                        <a:pt x="47" y="9"/>
                        <a:pt x="95" y="19"/>
                        <a:pt x="114" y="57"/>
                      </a:cubicBezTo>
                      <a:cubicBezTo>
                        <a:pt x="133" y="95"/>
                        <a:pt x="123" y="161"/>
                        <a:pt x="114" y="227"/>
                      </a:cubicBezTo>
                    </a:path>
                  </a:pathLst>
                </a:custGeom>
                <a:noFill/>
                <a:ln w="28575" cap="flat" cmpd="sng">
                  <a:solidFill>
                    <a:srgbClr val="FF00FF"/>
                  </a:solidFill>
                  <a:prstDash val="solid"/>
                  <a:miter/>
                  <a:headEnd type="none" w="med" len="med"/>
                  <a:tailEnd type="none" w="med" len="med"/>
                </a:ln>
              </p:spPr>
              <p:txBody>
                <a:bodyPr/>
                <a:p>
                  <a:endParaRPr lang="zh-CN" altLang="en-US"/>
                </a:p>
              </p:txBody>
            </p:sp>
            <p:sp>
              <p:nvSpPr>
                <p:cNvPr id="50253" name="Rectangle 19"/>
                <p:cNvSpPr/>
                <p:nvPr/>
              </p:nvSpPr>
              <p:spPr>
                <a:xfrm>
                  <a:off x="2398" y="884"/>
                  <a:ext cx="466" cy="418"/>
                </a:xfrm>
                <a:prstGeom prst="rect">
                  <a:avLst/>
                </a:prstGeom>
                <a:noFill/>
                <a:ln w="9525">
                  <a:noFill/>
                </a:ln>
              </p:spPr>
              <p:txBody>
                <a:bodyPr wrap="none" anchor="t">
                  <a:spAutoFit/>
                </a:bodyPr>
                <a:p>
                  <a:r>
                    <a:rPr lang="el-GR" altLang="zh-CN" sz="2000" dirty="0">
                      <a:solidFill>
                        <a:srgbClr val="3333FF"/>
                      </a:solidFill>
                      <a:latin typeface="Times New Roman" panose="02020603050405020304" pitchFamily="18" charset="0"/>
                      <a:ea typeface="宋体" panose="02010600030101010101" pitchFamily="2" charset="-122"/>
                    </a:rPr>
                    <a:t>θ</a:t>
                  </a:r>
                  <a:endParaRPr lang="en-US" altLang="zh-CN" sz="2000">
                    <a:solidFill>
                      <a:srgbClr val="3333FF"/>
                    </a:solidFill>
                    <a:latin typeface="Times New Roman" panose="02020603050405020304" pitchFamily="18" charset="0"/>
                    <a:ea typeface="Times New Roman" panose="02020603050405020304" pitchFamily="18" charset="0"/>
                  </a:endParaRPr>
                </a:p>
              </p:txBody>
            </p:sp>
          </p:grpSp>
          <p:grpSp>
            <p:nvGrpSpPr>
              <p:cNvPr id="50254" name="Group 30"/>
              <p:cNvGrpSpPr/>
              <p:nvPr/>
            </p:nvGrpSpPr>
            <p:grpSpPr>
              <a:xfrm>
                <a:off x="1505" y="3325"/>
                <a:ext cx="3019" cy="1446"/>
                <a:chOff x="1080" y="2075"/>
                <a:chExt cx="3955" cy="1856"/>
              </a:xfrm>
            </p:grpSpPr>
            <p:sp>
              <p:nvSpPr>
                <p:cNvPr id="50255" name="Arc 31"/>
                <p:cNvSpPr/>
                <p:nvPr/>
              </p:nvSpPr>
              <p:spPr>
                <a:xfrm>
                  <a:off x="1080" y="2105"/>
                  <a:ext cx="880" cy="1817"/>
                </a:xfrm>
                <a:custGeom>
                  <a:avLst/>
                  <a:gdLst/>
                  <a:ahLst/>
                  <a:cxnLst>
                    <a:cxn ang="0">
                      <a:pos x="0" y="11898"/>
                    </a:cxn>
                    <a:cxn ang="0">
                      <a:pos x="19299" y="0"/>
                    </a:cxn>
                    <a:cxn ang="0">
                      <a:pos x="40899" y="21600"/>
                    </a:cxn>
                    <a:cxn ang="0">
                      <a:pos x="19579" y="43198"/>
                    </a:cxn>
                    <a:cxn ang="0">
                      <a:pos x="0" y="11898"/>
                    </a:cxn>
                    <a:cxn ang="0">
                      <a:pos x="19299" y="0"/>
                    </a:cxn>
                    <a:cxn ang="0">
                      <a:pos x="40899" y="21600"/>
                    </a:cxn>
                    <a:cxn ang="0">
                      <a:pos x="19579" y="43198"/>
                    </a:cxn>
                    <a:cxn ang="0">
                      <a:pos x="19299" y="21600"/>
                    </a:cxn>
                  </a:cxnLst>
                  <a:pathLst>
                    <a:path w="40899" h="43198" fill="none">
                      <a:moveTo>
                        <a:pt x="0" y="11898"/>
                      </a:moveTo>
                      <a:cubicBezTo>
                        <a:pt x="3667" y="4603"/>
                        <a:pt x="11134" y="-1"/>
                        <a:pt x="19299" y="0"/>
                      </a:cubicBezTo>
                      <a:cubicBezTo>
                        <a:pt x="31228" y="0"/>
                        <a:pt x="40899" y="9670"/>
                        <a:pt x="40899" y="21600"/>
                      </a:cubicBezTo>
                      <a:cubicBezTo>
                        <a:pt x="40899" y="33420"/>
                        <a:pt x="31398" y="43044"/>
                        <a:pt x="19579" y="43198"/>
                      </a:cubicBezTo>
                    </a:path>
                    <a:path w="40899" h="43198" stroke="0">
                      <a:moveTo>
                        <a:pt x="0" y="11898"/>
                      </a:moveTo>
                      <a:cubicBezTo>
                        <a:pt x="3667" y="4603"/>
                        <a:pt x="11134" y="-1"/>
                        <a:pt x="19299" y="0"/>
                      </a:cubicBezTo>
                      <a:cubicBezTo>
                        <a:pt x="31228" y="0"/>
                        <a:pt x="40899" y="9670"/>
                        <a:pt x="40899" y="21600"/>
                      </a:cubicBezTo>
                      <a:cubicBezTo>
                        <a:pt x="40899" y="33420"/>
                        <a:pt x="31398" y="43044"/>
                        <a:pt x="19579" y="43198"/>
                      </a:cubicBezTo>
                      <a:lnTo>
                        <a:pt x="19299" y="21600"/>
                      </a:lnTo>
                      <a:close/>
                    </a:path>
                  </a:pathLst>
                </a:custGeom>
                <a:noFill/>
                <a:ln w="28575" cap="flat" cmpd="sng">
                  <a:solidFill>
                    <a:schemeClr val="tx1"/>
                  </a:solidFill>
                  <a:prstDash val="solid"/>
                  <a:miter/>
                  <a:headEnd type="none" w="med" len="med"/>
                  <a:tailEnd type="none" w="med" len="med"/>
                </a:ln>
              </p:spPr>
              <p:txBody>
                <a:bodyPr/>
                <a:p>
                  <a:endParaRPr lang="zh-CN" altLang="en-US"/>
                </a:p>
              </p:txBody>
            </p:sp>
            <p:sp>
              <p:nvSpPr>
                <p:cNvPr id="50256" name="Arc 32"/>
                <p:cNvSpPr/>
                <p:nvPr/>
              </p:nvSpPr>
              <p:spPr>
                <a:xfrm rot="1120979" flipH="1" flipV="1">
                  <a:off x="1547" y="2415"/>
                  <a:ext cx="216" cy="1516"/>
                </a:xfrm>
                <a:custGeom>
                  <a:avLst/>
                  <a:gdLst/>
                  <a:ahLst/>
                  <a:cxnLst>
                    <a:cxn ang="0">
                      <a:pos x="0" y="219"/>
                    </a:cxn>
                    <a:cxn ang="0">
                      <a:pos x="3070" y="0"/>
                    </a:cxn>
                    <a:cxn ang="0">
                      <a:pos x="24670" y="21600"/>
                    </a:cxn>
                    <a:cxn ang="0">
                      <a:pos x="16012" y="38892"/>
                    </a:cxn>
                    <a:cxn ang="0">
                      <a:pos x="0" y="219"/>
                    </a:cxn>
                    <a:cxn ang="0">
                      <a:pos x="3070" y="0"/>
                    </a:cxn>
                    <a:cxn ang="0">
                      <a:pos x="24670" y="21600"/>
                    </a:cxn>
                    <a:cxn ang="0">
                      <a:pos x="16012" y="38892"/>
                    </a:cxn>
                    <a:cxn ang="0">
                      <a:pos x="3070" y="21600"/>
                    </a:cxn>
                  </a:cxnLst>
                  <a:pathLst>
                    <a:path w="24670" h="38893" fill="none">
                      <a:moveTo>
                        <a:pt x="0" y="219"/>
                      </a:moveTo>
                      <a:cubicBezTo>
                        <a:pt x="1016" y="73"/>
                        <a:pt x="2042" y="-1"/>
                        <a:pt x="3070" y="0"/>
                      </a:cubicBezTo>
                      <a:cubicBezTo>
                        <a:pt x="14999" y="0"/>
                        <a:pt x="24670" y="9670"/>
                        <a:pt x="24670" y="21600"/>
                      </a:cubicBezTo>
                      <a:cubicBezTo>
                        <a:pt x="24670" y="28406"/>
                        <a:pt x="21461" y="34814"/>
                        <a:pt x="16012" y="38892"/>
                      </a:cubicBezTo>
                    </a:path>
                    <a:path w="24670" h="38893" stroke="0">
                      <a:moveTo>
                        <a:pt x="0" y="219"/>
                      </a:moveTo>
                      <a:cubicBezTo>
                        <a:pt x="1016" y="73"/>
                        <a:pt x="2042" y="-1"/>
                        <a:pt x="3070" y="0"/>
                      </a:cubicBezTo>
                      <a:cubicBezTo>
                        <a:pt x="14999" y="0"/>
                        <a:pt x="24670" y="9670"/>
                        <a:pt x="24670" y="21600"/>
                      </a:cubicBezTo>
                      <a:cubicBezTo>
                        <a:pt x="24670" y="28406"/>
                        <a:pt x="21461" y="34814"/>
                        <a:pt x="16012" y="38892"/>
                      </a:cubicBezTo>
                      <a:lnTo>
                        <a:pt x="3070" y="21600"/>
                      </a:lnTo>
                      <a:close/>
                    </a:path>
                  </a:pathLst>
                </a:custGeom>
                <a:noFill/>
                <a:ln w="9525" cap="flat" cmpd="sng">
                  <a:solidFill>
                    <a:schemeClr val="tx1"/>
                  </a:solidFill>
                  <a:prstDash val="dash"/>
                  <a:miter/>
                  <a:headEnd type="none" w="med" len="med"/>
                  <a:tailEnd type="none" w="med" len="med"/>
                </a:ln>
              </p:spPr>
              <p:txBody>
                <a:bodyPr/>
                <a:p>
                  <a:endParaRPr lang="zh-CN" altLang="en-US"/>
                </a:p>
              </p:txBody>
            </p:sp>
            <p:sp>
              <p:nvSpPr>
                <p:cNvPr id="50257" name="Arc 33"/>
                <p:cNvSpPr/>
                <p:nvPr/>
              </p:nvSpPr>
              <p:spPr>
                <a:xfrm>
                  <a:off x="1863" y="2105"/>
                  <a:ext cx="879" cy="1803"/>
                </a:xfrm>
                <a:custGeom>
                  <a:avLst/>
                  <a:gdLst/>
                  <a:ahLst/>
                  <a:cxnLst>
                    <a:cxn ang="0">
                      <a:pos x="-1" y="8045"/>
                    </a:cxn>
                    <a:cxn ang="0">
                      <a:pos x="16818" y="0"/>
                    </a:cxn>
                    <a:cxn ang="0">
                      <a:pos x="38418" y="21600"/>
                    </a:cxn>
                    <a:cxn ang="0">
                      <a:pos x="20643" y="42858"/>
                    </a:cxn>
                    <a:cxn ang="0">
                      <a:pos x="-1" y="8045"/>
                    </a:cxn>
                    <a:cxn ang="0">
                      <a:pos x="16818" y="0"/>
                    </a:cxn>
                    <a:cxn ang="0">
                      <a:pos x="38418" y="21600"/>
                    </a:cxn>
                    <a:cxn ang="0">
                      <a:pos x="20643" y="42858"/>
                    </a:cxn>
                    <a:cxn ang="0">
                      <a:pos x="16818" y="21600"/>
                    </a:cxn>
                  </a:cxnLst>
                  <a:pathLst>
                    <a:path w="38418" h="42859" fill="none">
                      <a:moveTo>
                        <a:pt x="-1" y="8045"/>
                      </a:moveTo>
                      <a:cubicBezTo>
                        <a:pt x="4100" y="2958"/>
                        <a:pt x="10283" y="-1"/>
                        <a:pt x="16818" y="0"/>
                      </a:cubicBezTo>
                      <a:cubicBezTo>
                        <a:pt x="28747" y="0"/>
                        <a:pt x="38418" y="9670"/>
                        <a:pt x="38418" y="21600"/>
                      </a:cubicBezTo>
                      <a:cubicBezTo>
                        <a:pt x="38418" y="32053"/>
                        <a:pt x="30932" y="41006"/>
                        <a:pt x="20643" y="42858"/>
                      </a:cubicBezTo>
                    </a:path>
                    <a:path w="38418" h="42859" stroke="0">
                      <a:moveTo>
                        <a:pt x="-1" y="8045"/>
                      </a:moveTo>
                      <a:cubicBezTo>
                        <a:pt x="4100" y="2958"/>
                        <a:pt x="10283" y="-1"/>
                        <a:pt x="16818" y="0"/>
                      </a:cubicBezTo>
                      <a:cubicBezTo>
                        <a:pt x="28747" y="0"/>
                        <a:pt x="38418" y="9670"/>
                        <a:pt x="38418" y="21600"/>
                      </a:cubicBezTo>
                      <a:cubicBezTo>
                        <a:pt x="38418" y="32053"/>
                        <a:pt x="30932" y="41006"/>
                        <a:pt x="20643" y="42858"/>
                      </a:cubicBezTo>
                      <a:lnTo>
                        <a:pt x="16818" y="21600"/>
                      </a:lnTo>
                      <a:close/>
                    </a:path>
                  </a:pathLst>
                </a:custGeom>
                <a:noFill/>
                <a:ln w="28575" cap="flat" cmpd="sng">
                  <a:solidFill>
                    <a:schemeClr val="tx1"/>
                  </a:solidFill>
                  <a:prstDash val="solid"/>
                  <a:miter/>
                  <a:headEnd type="none" w="med" len="med"/>
                  <a:tailEnd type="none" w="med" len="med"/>
                </a:ln>
              </p:spPr>
              <p:txBody>
                <a:bodyPr/>
                <a:p>
                  <a:endParaRPr lang="zh-CN" altLang="en-US"/>
                </a:p>
              </p:txBody>
            </p:sp>
            <p:sp>
              <p:nvSpPr>
                <p:cNvPr id="50258" name="Arc 34"/>
                <p:cNvSpPr/>
                <p:nvPr/>
              </p:nvSpPr>
              <p:spPr>
                <a:xfrm rot="1120979" flipH="1" flipV="1">
                  <a:off x="2324" y="2387"/>
                  <a:ext cx="216" cy="1516"/>
                </a:xfrm>
                <a:custGeom>
                  <a:avLst/>
                  <a:gdLst/>
                  <a:ahLst/>
                  <a:cxnLst>
                    <a:cxn ang="0">
                      <a:pos x="0" y="219"/>
                    </a:cxn>
                    <a:cxn ang="0">
                      <a:pos x="3070" y="0"/>
                    </a:cxn>
                    <a:cxn ang="0">
                      <a:pos x="24670" y="21600"/>
                    </a:cxn>
                    <a:cxn ang="0">
                      <a:pos x="16012" y="38892"/>
                    </a:cxn>
                    <a:cxn ang="0">
                      <a:pos x="0" y="219"/>
                    </a:cxn>
                    <a:cxn ang="0">
                      <a:pos x="3070" y="0"/>
                    </a:cxn>
                    <a:cxn ang="0">
                      <a:pos x="24670" y="21600"/>
                    </a:cxn>
                    <a:cxn ang="0">
                      <a:pos x="16012" y="38892"/>
                    </a:cxn>
                    <a:cxn ang="0">
                      <a:pos x="3070" y="21600"/>
                    </a:cxn>
                  </a:cxnLst>
                  <a:pathLst>
                    <a:path w="24670" h="38893" fill="none">
                      <a:moveTo>
                        <a:pt x="0" y="219"/>
                      </a:moveTo>
                      <a:cubicBezTo>
                        <a:pt x="1016" y="73"/>
                        <a:pt x="2042" y="-1"/>
                        <a:pt x="3070" y="0"/>
                      </a:cubicBezTo>
                      <a:cubicBezTo>
                        <a:pt x="14999" y="0"/>
                        <a:pt x="24670" y="9670"/>
                        <a:pt x="24670" y="21600"/>
                      </a:cubicBezTo>
                      <a:cubicBezTo>
                        <a:pt x="24670" y="28406"/>
                        <a:pt x="21461" y="34814"/>
                        <a:pt x="16012" y="38892"/>
                      </a:cubicBezTo>
                    </a:path>
                    <a:path w="24670" h="38893" stroke="0">
                      <a:moveTo>
                        <a:pt x="0" y="219"/>
                      </a:moveTo>
                      <a:cubicBezTo>
                        <a:pt x="1016" y="73"/>
                        <a:pt x="2042" y="-1"/>
                        <a:pt x="3070" y="0"/>
                      </a:cubicBezTo>
                      <a:cubicBezTo>
                        <a:pt x="14999" y="0"/>
                        <a:pt x="24670" y="9670"/>
                        <a:pt x="24670" y="21600"/>
                      </a:cubicBezTo>
                      <a:cubicBezTo>
                        <a:pt x="24670" y="28406"/>
                        <a:pt x="21461" y="34814"/>
                        <a:pt x="16012" y="38892"/>
                      </a:cubicBezTo>
                      <a:lnTo>
                        <a:pt x="3070" y="21600"/>
                      </a:lnTo>
                      <a:close/>
                    </a:path>
                  </a:pathLst>
                </a:custGeom>
                <a:noFill/>
                <a:ln w="9525" cap="flat" cmpd="sng">
                  <a:solidFill>
                    <a:schemeClr val="tx1"/>
                  </a:solidFill>
                  <a:prstDash val="dash"/>
                  <a:miter/>
                  <a:headEnd type="none" w="med" len="med"/>
                  <a:tailEnd type="none" w="med" len="med"/>
                </a:ln>
              </p:spPr>
              <p:txBody>
                <a:bodyPr/>
                <a:p>
                  <a:endParaRPr lang="zh-CN" altLang="en-US"/>
                </a:p>
              </p:txBody>
            </p:sp>
            <p:sp>
              <p:nvSpPr>
                <p:cNvPr id="50259" name="Arc 35"/>
                <p:cNvSpPr/>
                <p:nvPr/>
              </p:nvSpPr>
              <p:spPr>
                <a:xfrm>
                  <a:off x="2625" y="2086"/>
                  <a:ext cx="879" cy="1803"/>
                </a:xfrm>
                <a:custGeom>
                  <a:avLst/>
                  <a:gdLst/>
                  <a:ahLst/>
                  <a:cxnLst>
                    <a:cxn ang="0">
                      <a:pos x="-1" y="8045"/>
                    </a:cxn>
                    <a:cxn ang="0">
                      <a:pos x="16818" y="0"/>
                    </a:cxn>
                    <a:cxn ang="0">
                      <a:pos x="38418" y="21600"/>
                    </a:cxn>
                    <a:cxn ang="0">
                      <a:pos x="20643" y="42858"/>
                    </a:cxn>
                    <a:cxn ang="0">
                      <a:pos x="-1" y="8045"/>
                    </a:cxn>
                    <a:cxn ang="0">
                      <a:pos x="16818" y="0"/>
                    </a:cxn>
                    <a:cxn ang="0">
                      <a:pos x="38418" y="21600"/>
                    </a:cxn>
                    <a:cxn ang="0">
                      <a:pos x="20643" y="42858"/>
                    </a:cxn>
                    <a:cxn ang="0">
                      <a:pos x="16818" y="21600"/>
                    </a:cxn>
                  </a:cxnLst>
                  <a:pathLst>
                    <a:path w="38418" h="42859" fill="none">
                      <a:moveTo>
                        <a:pt x="-1" y="8045"/>
                      </a:moveTo>
                      <a:cubicBezTo>
                        <a:pt x="4100" y="2958"/>
                        <a:pt x="10283" y="-1"/>
                        <a:pt x="16818" y="0"/>
                      </a:cubicBezTo>
                      <a:cubicBezTo>
                        <a:pt x="28747" y="0"/>
                        <a:pt x="38418" y="9670"/>
                        <a:pt x="38418" y="21600"/>
                      </a:cubicBezTo>
                      <a:cubicBezTo>
                        <a:pt x="38418" y="32053"/>
                        <a:pt x="30932" y="41006"/>
                        <a:pt x="20643" y="42858"/>
                      </a:cubicBezTo>
                    </a:path>
                    <a:path w="38418" h="42859" stroke="0">
                      <a:moveTo>
                        <a:pt x="-1" y="8045"/>
                      </a:moveTo>
                      <a:cubicBezTo>
                        <a:pt x="4100" y="2958"/>
                        <a:pt x="10283" y="-1"/>
                        <a:pt x="16818" y="0"/>
                      </a:cubicBezTo>
                      <a:cubicBezTo>
                        <a:pt x="28747" y="0"/>
                        <a:pt x="38418" y="9670"/>
                        <a:pt x="38418" y="21600"/>
                      </a:cubicBezTo>
                      <a:cubicBezTo>
                        <a:pt x="38418" y="32053"/>
                        <a:pt x="30932" y="41006"/>
                        <a:pt x="20643" y="42858"/>
                      </a:cubicBezTo>
                      <a:lnTo>
                        <a:pt x="16818" y="21600"/>
                      </a:lnTo>
                      <a:close/>
                    </a:path>
                  </a:pathLst>
                </a:custGeom>
                <a:noFill/>
                <a:ln w="28575" cap="flat" cmpd="sng">
                  <a:solidFill>
                    <a:schemeClr val="tx1"/>
                  </a:solidFill>
                  <a:prstDash val="solid"/>
                  <a:miter/>
                  <a:headEnd type="none" w="med" len="med"/>
                  <a:tailEnd type="none" w="med" len="med"/>
                </a:ln>
              </p:spPr>
              <p:txBody>
                <a:bodyPr/>
                <a:p>
                  <a:endParaRPr lang="zh-CN" altLang="en-US"/>
                </a:p>
              </p:txBody>
            </p:sp>
            <p:sp>
              <p:nvSpPr>
                <p:cNvPr id="50260" name="Arc 36"/>
                <p:cNvSpPr/>
                <p:nvPr/>
              </p:nvSpPr>
              <p:spPr>
                <a:xfrm rot="1120979" flipH="1" flipV="1">
                  <a:off x="3078" y="2387"/>
                  <a:ext cx="216" cy="1516"/>
                </a:xfrm>
                <a:custGeom>
                  <a:avLst/>
                  <a:gdLst/>
                  <a:ahLst/>
                  <a:cxnLst>
                    <a:cxn ang="0">
                      <a:pos x="0" y="219"/>
                    </a:cxn>
                    <a:cxn ang="0">
                      <a:pos x="3070" y="0"/>
                    </a:cxn>
                    <a:cxn ang="0">
                      <a:pos x="24670" y="21600"/>
                    </a:cxn>
                    <a:cxn ang="0">
                      <a:pos x="16012" y="38892"/>
                    </a:cxn>
                    <a:cxn ang="0">
                      <a:pos x="0" y="219"/>
                    </a:cxn>
                    <a:cxn ang="0">
                      <a:pos x="3070" y="0"/>
                    </a:cxn>
                    <a:cxn ang="0">
                      <a:pos x="24670" y="21600"/>
                    </a:cxn>
                    <a:cxn ang="0">
                      <a:pos x="16012" y="38892"/>
                    </a:cxn>
                    <a:cxn ang="0">
                      <a:pos x="3070" y="21600"/>
                    </a:cxn>
                  </a:cxnLst>
                  <a:pathLst>
                    <a:path w="24670" h="38893" fill="none">
                      <a:moveTo>
                        <a:pt x="0" y="219"/>
                      </a:moveTo>
                      <a:cubicBezTo>
                        <a:pt x="1016" y="73"/>
                        <a:pt x="2042" y="-1"/>
                        <a:pt x="3070" y="0"/>
                      </a:cubicBezTo>
                      <a:cubicBezTo>
                        <a:pt x="14999" y="0"/>
                        <a:pt x="24670" y="9670"/>
                        <a:pt x="24670" y="21600"/>
                      </a:cubicBezTo>
                      <a:cubicBezTo>
                        <a:pt x="24670" y="28406"/>
                        <a:pt x="21461" y="34814"/>
                        <a:pt x="16012" y="38892"/>
                      </a:cubicBezTo>
                    </a:path>
                    <a:path w="24670" h="38893" stroke="0">
                      <a:moveTo>
                        <a:pt x="0" y="219"/>
                      </a:moveTo>
                      <a:cubicBezTo>
                        <a:pt x="1016" y="73"/>
                        <a:pt x="2042" y="-1"/>
                        <a:pt x="3070" y="0"/>
                      </a:cubicBezTo>
                      <a:cubicBezTo>
                        <a:pt x="14999" y="0"/>
                        <a:pt x="24670" y="9670"/>
                        <a:pt x="24670" y="21600"/>
                      </a:cubicBezTo>
                      <a:cubicBezTo>
                        <a:pt x="24670" y="28406"/>
                        <a:pt x="21461" y="34814"/>
                        <a:pt x="16012" y="38892"/>
                      </a:cubicBezTo>
                      <a:lnTo>
                        <a:pt x="3070" y="21600"/>
                      </a:lnTo>
                      <a:close/>
                    </a:path>
                  </a:pathLst>
                </a:custGeom>
                <a:noFill/>
                <a:ln w="9525" cap="flat" cmpd="sng">
                  <a:solidFill>
                    <a:schemeClr val="tx1"/>
                  </a:solidFill>
                  <a:prstDash val="dash"/>
                  <a:miter/>
                  <a:headEnd type="none" w="med" len="med"/>
                  <a:tailEnd type="none" w="med" len="med"/>
                </a:ln>
              </p:spPr>
              <p:txBody>
                <a:bodyPr/>
                <a:p>
                  <a:endParaRPr lang="zh-CN" altLang="en-US"/>
                </a:p>
              </p:txBody>
            </p:sp>
            <p:sp>
              <p:nvSpPr>
                <p:cNvPr id="50261" name="Arc 37"/>
                <p:cNvSpPr/>
                <p:nvPr/>
              </p:nvSpPr>
              <p:spPr>
                <a:xfrm>
                  <a:off x="3390" y="2086"/>
                  <a:ext cx="879" cy="1803"/>
                </a:xfrm>
                <a:custGeom>
                  <a:avLst/>
                  <a:gdLst/>
                  <a:ahLst/>
                  <a:cxnLst>
                    <a:cxn ang="0">
                      <a:pos x="-1" y="8045"/>
                    </a:cxn>
                    <a:cxn ang="0">
                      <a:pos x="16818" y="0"/>
                    </a:cxn>
                    <a:cxn ang="0">
                      <a:pos x="38418" y="21600"/>
                    </a:cxn>
                    <a:cxn ang="0">
                      <a:pos x="20643" y="42858"/>
                    </a:cxn>
                    <a:cxn ang="0">
                      <a:pos x="-1" y="8045"/>
                    </a:cxn>
                    <a:cxn ang="0">
                      <a:pos x="16818" y="0"/>
                    </a:cxn>
                    <a:cxn ang="0">
                      <a:pos x="38418" y="21600"/>
                    </a:cxn>
                    <a:cxn ang="0">
                      <a:pos x="20643" y="42858"/>
                    </a:cxn>
                    <a:cxn ang="0">
                      <a:pos x="16818" y="21600"/>
                    </a:cxn>
                  </a:cxnLst>
                  <a:pathLst>
                    <a:path w="38418" h="42859" fill="none">
                      <a:moveTo>
                        <a:pt x="-1" y="8045"/>
                      </a:moveTo>
                      <a:cubicBezTo>
                        <a:pt x="4100" y="2958"/>
                        <a:pt x="10283" y="-1"/>
                        <a:pt x="16818" y="0"/>
                      </a:cubicBezTo>
                      <a:cubicBezTo>
                        <a:pt x="28747" y="0"/>
                        <a:pt x="38418" y="9670"/>
                        <a:pt x="38418" y="21600"/>
                      </a:cubicBezTo>
                      <a:cubicBezTo>
                        <a:pt x="38418" y="32053"/>
                        <a:pt x="30932" y="41006"/>
                        <a:pt x="20643" y="42858"/>
                      </a:cubicBezTo>
                    </a:path>
                    <a:path w="38418" h="42859" stroke="0">
                      <a:moveTo>
                        <a:pt x="-1" y="8045"/>
                      </a:moveTo>
                      <a:cubicBezTo>
                        <a:pt x="4100" y="2958"/>
                        <a:pt x="10283" y="-1"/>
                        <a:pt x="16818" y="0"/>
                      </a:cubicBezTo>
                      <a:cubicBezTo>
                        <a:pt x="28747" y="0"/>
                        <a:pt x="38418" y="9670"/>
                        <a:pt x="38418" y="21600"/>
                      </a:cubicBezTo>
                      <a:cubicBezTo>
                        <a:pt x="38418" y="32053"/>
                        <a:pt x="30932" y="41006"/>
                        <a:pt x="20643" y="42858"/>
                      </a:cubicBezTo>
                      <a:lnTo>
                        <a:pt x="16818" y="21600"/>
                      </a:lnTo>
                      <a:close/>
                    </a:path>
                  </a:pathLst>
                </a:custGeom>
                <a:noFill/>
                <a:ln w="28575" cap="flat" cmpd="sng">
                  <a:solidFill>
                    <a:schemeClr val="tx1"/>
                  </a:solidFill>
                  <a:prstDash val="solid"/>
                  <a:miter/>
                  <a:headEnd type="none" w="med" len="med"/>
                  <a:tailEnd type="none" w="med" len="med"/>
                </a:ln>
              </p:spPr>
              <p:txBody>
                <a:bodyPr/>
                <a:p>
                  <a:endParaRPr lang="zh-CN" altLang="en-US"/>
                </a:p>
              </p:txBody>
            </p:sp>
            <p:sp>
              <p:nvSpPr>
                <p:cNvPr id="50262" name="Arc 38"/>
                <p:cNvSpPr/>
                <p:nvPr/>
              </p:nvSpPr>
              <p:spPr>
                <a:xfrm rot="1120979" flipH="1" flipV="1">
                  <a:off x="3844" y="2387"/>
                  <a:ext cx="216" cy="1516"/>
                </a:xfrm>
                <a:custGeom>
                  <a:avLst/>
                  <a:gdLst/>
                  <a:ahLst/>
                  <a:cxnLst>
                    <a:cxn ang="0">
                      <a:pos x="0" y="219"/>
                    </a:cxn>
                    <a:cxn ang="0">
                      <a:pos x="3070" y="0"/>
                    </a:cxn>
                    <a:cxn ang="0">
                      <a:pos x="24670" y="21600"/>
                    </a:cxn>
                    <a:cxn ang="0">
                      <a:pos x="16012" y="38892"/>
                    </a:cxn>
                    <a:cxn ang="0">
                      <a:pos x="0" y="219"/>
                    </a:cxn>
                    <a:cxn ang="0">
                      <a:pos x="3070" y="0"/>
                    </a:cxn>
                    <a:cxn ang="0">
                      <a:pos x="24670" y="21600"/>
                    </a:cxn>
                    <a:cxn ang="0">
                      <a:pos x="16012" y="38892"/>
                    </a:cxn>
                    <a:cxn ang="0">
                      <a:pos x="3070" y="21600"/>
                    </a:cxn>
                  </a:cxnLst>
                  <a:pathLst>
                    <a:path w="24670" h="38893" fill="none">
                      <a:moveTo>
                        <a:pt x="0" y="219"/>
                      </a:moveTo>
                      <a:cubicBezTo>
                        <a:pt x="1016" y="73"/>
                        <a:pt x="2042" y="-1"/>
                        <a:pt x="3070" y="0"/>
                      </a:cubicBezTo>
                      <a:cubicBezTo>
                        <a:pt x="14999" y="0"/>
                        <a:pt x="24670" y="9670"/>
                        <a:pt x="24670" y="21600"/>
                      </a:cubicBezTo>
                      <a:cubicBezTo>
                        <a:pt x="24670" y="28406"/>
                        <a:pt x="21461" y="34814"/>
                        <a:pt x="16012" y="38892"/>
                      </a:cubicBezTo>
                    </a:path>
                    <a:path w="24670" h="38893" stroke="0">
                      <a:moveTo>
                        <a:pt x="0" y="219"/>
                      </a:moveTo>
                      <a:cubicBezTo>
                        <a:pt x="1016" y="73"/>
                        <a:pt x="2042" y="-1"/>
                        <a:pt x="3070" y="0"/>
                      </a:cubicBezTo>
                      <a:cubicBezTo>
                        <a:pt x="14999" y="0"/>
                        <a:pt x="24670" y="9670"/>
                        <a:pt x="24670" y="21600"/>
                      </a:cubicBezTo>
                      <a:cubicBezTo>
                        <a:pt x="24670" y="28406"/>
                        <a:pt x="21461" y="34814"/>
                        <a:pt x="16012" y="38892"/>
                      </a:cubicBezTo>
                      <a:lnTo>
                        <a:pt x="3070" y="21600"/>
                      </a:lnTo>
                      <a:close/>
                    </a:path>
                  </a:pathLst>
                </a:custGeom>
                <a:noFill/>
                <a:ln w="9525" cap="flat" cmpd="sng">
                  <a:solidFill>
                    <a:schemeClr val="tx1"/>
                  </a:solidFill>
                  <a:prstDash val="dash"/>
                  <a:miter/>
                  <a:headEnd type="none" w="med" len="med"/>
                  <a:tailEnd type="none" w="med" len="med"/>
                </a:ln>
              </p:spPr>
              <p:txBody>
                <a:bodyPr/>
                <a:p>
                  <a:endParaRPr lang="zh-CN" altLang="en-US"/>
                </a:p>
              </p:txBody>
            </p:sp>
            <p:sp>
              <p:nvSpPr>
                <p:cNvPr id="50263" name="Arc 39"/>
                <p:cNvSpPr/>
                <p:nvPr/>
              </p:nvSpPr>
              <p:spPr>
                <a:xfrm>
                  <a:off x="4156" y="2075"/>
                  <a:ext cx="879" cy="1803"/>
                </a:xfrm>
                <a:custGeom>
                  <a:avLst/>
                  <a:gdLst/>
                  <a:ahLst/>
                  <a:cxnLst>
                    <a:cxn ang="0">
                      <a:pos x="-1" y="8045"/>
                    </a:cxn>
                    <a:cxn ang="0">
                      <a:pos x="16818" y="0"/>
                    </a:cxn>
                    <a:cxn ang="0">
                      <a:pos x="38418" y="21600"/>
                    </a:cxn>
                    <a:cxn ang="0">
                      <a:pos x="20643" y="42858"/>
                    </a:cxn>
                    <a:cxn ang="0">
                      <a:pos x="-1" y="8045"/>
                    </a:cxn>
                    <a:cxn ang="0">
                      <a:pos x="16818" y="0"/>
                    </a:cxn>
                    <a:cxn ang="0">
                      <a:pos x="38418" y="21600"/>
                    </a:cxn>
                    <a:cxn ang="0">
                      <a:pos x="20643" y="42858"/>
                    </a:cxn>
                    <a:cxn ang="0">
                      <a:pos x="16818" y="21600"/>
                    </a:cxn>
                  </a:cxnLst>
                  <a:pathLst>
                    <a:path w="38418" h="42859" fill="none">
                      <a:moveTo>
                        <a:pt x="-1" y="8045"/>
                      </a:moveTo>
                      <a:cubicBezTo>
                        <a:pt x="4100" y="2958"/>
                        <a:pt x="10283" y="-1"/>
                        <a:pt x="16818" y="0"/>
                      </a:cubicBezTo>
                      <a:cubicBezTo>
                        <a:pt x="28747" y="0"/>
                        <a:pt x="38418" y="9670"/>
                        <a:pt x="38418" y="21600"/>
                      </a:cubicBezTo>
                      <a:cubicBezTo>
                        <a:pt x="38418" y="32053"/>
                        <a:pt x="30932" y="41006"/>
                        <a:pt x="20643" y="42858"/>
                      </a:cubicBezTo>
                    </a:path>
                    <a:path w="38418" h="42859" stroke="0">
                      <a:moveTo>
                        <a:pt x="-1" y="8045"/>
                      </a:moveTo>
                      <a:cubicBezTo>
                        <a:pt x="4100" y="2958"/>
                        <a:pt x="10283" y="-1"/>
                        <a:pt x="16818" y="0"/>
                      </a:cubicBezTo>
                      <a:cubicBezTo>
                        <a:pt x="28747" y="0"/>
                        <a:pt x="38418" y="9670"/>
                        <a:pt x="38418" y="21600"/>
                      </a:cubicBezTo>
                      <a:cubicBezTo>
                        <a:pt x="38418" y="32053"/>
                        <a:pt x="30932" y="41006"/>
                        <a:pt x="20643" y="42858"/>
                      </a:cubicBezTo>
                      <a:lnTo>
                        <a:pt x="16818" y="21600"/>
                      </a:lnTo>
                      <a:close/>
                    </a:path>
                  </a:pathLst>
                </a:custGeom>
                <a:noFill/>
                <a:ln w="28575" cap="flat" cmpd="sng">
                  <a:solidFill>
                    <a:schemeClr val="tx1"/>
                  </a:solidFill>
                  <a:prstDash val="solid"/>
                  <a:miter/>
                  <a:headEnd type="none" w="med" len="med"/>
                  <a:tailEnd type="none" w="med" len="med"/>
                </a:ln>
              </p:spPr>
              <p:txBody>
                <a:bodyPr/>
                <a:p>
                  <a:endParaRPr lang="zh-CN" altLang="en-US"/>
                </a:p>
              </p:txBody>
            </p:sp>
            <p:sp>
              <p:nvSpPr>
                <p:cNvPr id="50264" name="Arc 40"/>
                <p:cNvSpPr/>
                <p:nvPr/>
              </p:nvSpPr>
              <p:spPr>
                <a:xfrm rot="1120979" flipH="1" flipV="1">
                  <a:off x="4635" y="2225"/>
                  <a:ext cx="228" cy="1684"/>
                </a:xfrm>
                <a:custGeom>
                  <a:avLst/>
                  <a:gdLst/>
                  <a:ahLst/>
                  <a:cxnLst>
                    <a:cxn ang="0">
                      <a:pos x="1325" y="219"/>
                    </a:cxn>
                    <a:cxn ang="0">
                      <a:pos x="4395" y="0"/>
                    </a:cxn>
                    <a:cxn ang="0">
                      <a:pos x="25995" y="21600"/>
                    </a:cxn>
                    <a:cxn ang="0">
                      <a:pos x="4395" y="43200"/>
                    </a:cxn>
                    <a:cxn ang="0">
                      <a:pos x="-1" y="42748"/>
                    </a:cxn>
                    <a:cxn ang="0">
                      <a:pos x="1325" y="219"/>
                    </a:cxn>
                    <a:cxn ang="0">
                      <a:pos x="4395" y="0"/>
                    </a:cxn>
                    <a:cxn ang="0">
                      <a:pos x="25995" y="21600"/>
                    </a:cxn>
                    <a:cxn ang="0">
                      <a:pos x="4395" y="43200"/>
                    </a:cxn>
                    <a:cxn ang="0">
                      <a:pos x="-1" y="42748"/>
                    </a:cxn>
                    <a:cxn ang="0">
                      <a:pos x="4395" y="21600"/>
                    </a:cxn>
                  </a:cxnLst>
                  <a:pathLst>
                    <a:path w="25995" h="43200" fill="none">
                      <a:moveTo>
                        <a:pt x="1325" y="219"/>
                      </a:moveTo>
                      <a:cubicBezTo>
                        <a:pt x="2341" y="73"/>
                        <a:pt x="3367" y="-1"/>
                        <a:pt x="4395" y="0"/>
                      </a:cubicBezTo>
                      <a:cubicBezTo>
                        <a:pt x="16324" y="0"/>
                        <a:pt x="25995" y="9670"/>
                        <a:pt x="25995" y="21600"/>
                      </a:cubicBezTo>
                      <a:cubicBezTo>
                        <a:pt x="25995" y="33529"/>
                        <a:pt x="16324" y="43200"/>
                        <a:pt x="4395" y="43200"/>
                      </a:cubicBezTo>
                      <a:cubicBezTo>
                        <a:pt x="2918" y="43200"/>
                        <a:pt x="1445" y="43048"/>
                        <a:pt x="-1" y="42748"/>
                      </a:cubicBezTo>
                    </a:path>
                    <a:path w="25995" h="43200" stroke="0">
                      <a:moveTo>
                        <a:pt x="1325" y="219"/>
                      </a:moveTo>
                      <a:cubicBezTo>
                        <a:pt x="2341" y="73"/>
                        <a:pt x="3367" y="-1"/>
                        <a:pt x="4395" y="0"/>
                      </a:cubicBezTo>
                      <a:cubicBezTo>
                        <a:pt x="16324" y="0"/>
                        <a:pt x="25995" y="9670"/>
                        <a:pt x="25995" y="21600"/>
                      </a:cubicBezTo>
                      <a:cubicBezTo>
                        <a:pt x="25995" y="33529"/>
                        <a:pt x="16324" y="43200"/>
                        <a:pt x="4395" y="43200"/>
                      </a:cubicBezTo>
                      <a:cubicBezTo>
                        <a:pt x="2918" y="43200"/>
                        <a:pt x="1445" y="43048"/>
                        <a:pt x="-1" y="42748"/>
                      </a:cubicBezTo>
                      <a:lnTo>
                        <a:pt x="4395" y="21600"/>
                      </a:lnTo>
                      <a:close/>
                    </a:path>
                  </a:pathLst>
                </a:custGeom>
                <a:noFill/>
                <a:ln w="9525" cap="flat" cmpd="sng">
                  <a:solidFill>
                    <a:schemeClr val="tx1"/>
                  </a:solidFill>
                  <a:prstDash val="dash"/>
                  <a:miter/>
                  <a:headEnd type="none" w="med" len="med"/>
                  <a:tailEnd type="none" w="med" len="med"/>
                </a:ln>
              </p:spPr>
              <p:txBody>
                <a:bodyPr/>
                <a:p>
                  <a:endParaRPr lang="zh-CN" altLang="en-US"/>
                </a:p>
              </p:txBody>
            </p:sp>
          </p:grpSp>
        </p:grpSp>
        <p:grpSp>
          <p:nvGrpSpPr>
            <p:cNvPr id="50265" name="Group 14"/>
            <p:cNvGrpSpPr/>
            <p:nvPr/>
          </p:nvGrpSpPr>
          <p:grpSpPr>
            <a:xfrm>
              <a:off x="3371" y="2223"/>
              <a:ext cx="470" cy="918"/>
              <a:chOff x="499" y="572"/>
              <a:chExt cx="470" cy="918"/>
            </a:xfrm>
          </p:grpSpPr>
          <p:sp>
            <p:nvSpPr>
              <p:cNvPr id="50266" name="Line 15"/>
              <p:cNvSpPr/>
              <p:nvPr/>
            </p:nvSpPr>
            <p:spPr>
              <a:xfrm flipV="1">
                <a:off x="565" y="827"/>
                <a:ext cx="217" cy="594"/>
              </a:xfrm>
              <a:prstGeom prst="line">
                <a:avLst/>
              </a:prstGeom>
              <a:ln w="28575" cap="flat" cmpd="sng">
                <a:solidFill>
                  <a:srgbClr val="0066FF"/>
                </a:solidFill>
                <a:prstDash val="solid"/>
                <a:miter/>
                <a:headEnd type="none" w="med" len="med"/>
                <a:tailEnd type="triangle" w="med" len="med"/>
              </a:ln>
            </p:spPr>
          </p:sp>
          <p:sp>
            <p:nvSpPr>
              <p:cNvPr id="50267" name="Oval 16"/>
              <p:cNvSpPr/>
              <p:nvPr/>
            </p:nvSpPr>
            <p:spPr>
              <a:xfrm>
                <a:off x="499" y="1394"/>
                <a:ext cx="96" cy="96"/>
              </a:xfrm>
              <a:prstGeom prst="ellipse">
                <a:avLst/>
              </a:prstGeom>
              <a:solidFill>
                <a:srgbClr val="99FF99"/>
              </a:soli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graphicFrame>
            <p:nvGraphicFramePr>
              <p:cNvPr id="50268" name="Object 17"/>
              <p:cNvGraphicFramePr/>
              <p:nvPr/>
            </p:nvGraphicFramePr>
            <p:xfrm>
              <a:off x="714" y="572"/>
              <a:ext cx="255" cy="325"/>
            </p:xfrm>
            <a:graphic>
              <a:graphicData uri="http://schemas.openxmlformats.org/presentationml/2006/ole">
                <mc:AlternateContent xmlns:mc="http://schemas.openxmlformats.org/markup-compatibility/2006">
                  <mc:Choice xmlns:v="urn:schemas-microsoft-com:vml" Requires="v">
                    <p:oleObj spid="_x0000_s3278" name="" r:id="rId19" imgW="139700" imgH="177800" progId="Equation.3">
                      <p:embed/>
                    </p:oleObj>
                  </mc:Choice>
                  <mc:Fallback>
                    <p:oleObj name="" r:id="rId19" imgW="139700" imgH="177800" progId="Equation.3">
                      <p:embed/>
                      <p:pic>
                        <p:nvPicPr>
                          <p:cNvPr id="0" name="图片 3277"/>
                          <p:cNvPicPr/>
                          <p:nvPr/>
                        </p:nvPicPr>
                        <p:blipFill>
                          <a:blip r:embed="rId20"/>
                          <a:stretch>
                            <a:fillRect/>
                          </a:stretch>
                        </p:blipFill>
                        <p:spPr>
                          <a:xfrm>
                            <a:off x="714" y="572"/>
                            <a:ext cx="255" cy="325"/>
                          </a:xfrm>
                          <a:prstGeom prst="rect">
                            <a:avLst/>
                          </a:prstGeom>
                          <a:noFill/>
                          <a:ln w="38100">
                            <a:noFill/>
                            <a:miter/>
                          </a:ln>
                        </p:spPr>
                      </p:pic>
                    </p:oleObj>
                  </mc:Fallback>
                </mc:AlternateContent>
              </a:graphicData>
            </a:graphic>
          </p:graphicFrame>
        </p:grpSp>
      </p:grpSp>
      <p:grpSp>
        <p:nvGrpSpPr>
          <p:cNvPr id="23" name="Group 24"/>
          <p:cNvGrpSpPr/>
          <p:nvPr/>
        </p:nvGrpSpPr>
        <p:grpSpPr>
          <a:xfrm>
            <a:off x="5440363" y="5173663"/>
            <a:ext cx="690562" cy="522287"/>
            <a:chOff x="2285" y="1281"/>
            <a:chExt cx="435" cy="329"/>
          </a:xfrm>
        </p:grpSpPr>
        <p:sp>
          <p:nvSpPr>
            <p:cNvPr id="50270" name="Line 22"/>
            <p:cNvSpPr/>
            <p:nvPr/>
          </p:nvSpPr>
          <p:spPr>
            <a:xfrm>
              <a:off x="2285" y="1310"/>
              <a:ext cx="329" cy="0"/>
            </a:xfrm>
            <a:prstGeom prst="line">
              <a:avLst/>
            </a:prstGeom>
            <a:ln w="28575" cap="flat" cmpd="sng">
              <a:solidFill>
                <a:srgbClr val="0000FF"/>
              </a:solidFill>
              <a:prstDash val="solid"/>
              <a:miter/>
              <a:headEnd type="none" w="med" len="med"/>
              <a:tailEnd type="triangle" w="med" len="med"/>
            </a:ln>
          </p:spPr>
        </p:sp>
        <p:graphicFrame>
          <p:nvGraphicFramePr>
            <p:cNvPr id="50271" name="Object 23"/>
            <p:cNvGraphicFramePr/>
            <p:nvPr/>
          </p:nvGraphicFramePr>
          <p:xfrm>
            <a:off x="2446" y="1281"/>
            <a:ext cx="274" cy="329"/>
          </p:xfrm>
          <a:graphic>
            <a:graphicData uri="http://schemas.openxmlformats.org/presentationml/2006/ole">
              <mc:AlternateContent xmlns:mc="http://schemas.openxmlformats.org/markup-compatibility/2006">
                <mc:Choice xmlns:v="urn:schemas-microsoft-com:vml" Requires="v">
                  <p:oleObj spid="_x0000_s3274" name="" r:id="rId21" imgW="190500" imgH="228600" progId="Equation.3">
                    <p:embed/>
                  </p:oleObj>
                </mc:Choice>
                <mc:Fallback>
                  <p:oleObj name="" r:id="rId21" imgW="190500" imgH="228600" progId="Equation.3">
                    <p:embed/>
                    <p:pic>
                      <p:nvPicPr>
                        <p:cNvPr id="0" name="图片 3273"/>
                        <p:cNvPicPr/>
                        <p:nvPr/>
                      </p:nvPicPr>
                      <p:blipFill>
                        <a:blip r:embed="rId22"/>
                        <a:stretch>
                          <a:fillRect/>
                        </a:stretch>
                      </p:blipFill>
                      <p:spPr>
                        <a:xfrm>
                          <a:off x="2446" y="1281"/>
                          <a:ext cx="274" cy="329"/>
                        </a:xfrm>
                        <a:prstGeom prst="rect">
                          <a:avLst/>
                        </a:prstGeom>
                        <a:noFill/>
                        <a:ln w="38100">
                          <a:noFill/>
                          <a:miter/>
                        </a:ln>
                      </p:spPr>
                    </p:pic>
                  </p:oleObj>
                </mc:Fallback>
              </mc:AlternateContent>
            </a:graphicData>
          </a:graphic>
        </p:graphicFrame>
      </p:grpSp>
      <p:graphicFrame>
        <p:nvGraphicFramePr>
          <p:cNvPr id="206945" name="Object 25"/>
          <p:cNvGraphicFramePr/>
          <p:nvPr/>
        </p:nvGraphicFramePr>
        <p:xfrm>
          <a:off x="1238250" y="4603750"/>
          <a:ext cx="2278063" cy="608013"/>
        </p:xfrm>
        <a:graphic>
          <a:graphicData uri="http://schemas.openxmlformats.org/presentationml/2006/ole">
            <mc:AlternateContent xmlns:mc="http://schemas.openxmlformats.org/markup-compatibility/2006">
              <mc:Choice xmlns:v="urn:schemas-microsoft-com:vml" Requires="v">
                <p:oleObj spid="_x0000_s3277" name="" r:id="rId23" imgW="825500" imgH="228600" progId="Equation.3">
                  <p:embed/>
                </p:oleObj>
              </mc:Choice>
              <mc:Fallback>
                <p:oleObj name="" r:id="rId23" imgW="825500" imgH="228600" progId="Equation.3">
                  <p:embed/>
                  <p:pic>
                    <p:nvPicPr>
                      <p:cNvPr id="0" name="图片 3276"/>
                      <p:cNvPicPr/>
                      <p:nvPr/>
                    </p:nvPicPr>
                    <p:blipFill>
                      <a:blip r:embed="rId24"/>
                      <a:stretch>
                        <a:fillRect/>
                      </a:stretch>
                    </p:blipFill>
                    <p:spPr>
                      <a:xfrm>
                        <a:off x="1238250" y="4603750"/>
                        <a:ext cx="2278063" cy="608013"/>
                      </a:xfrm>
                      <a:prstGeom prst="rect">
                        <a:avLst/>
                      </a:prstGeom>
                      <a:noFill/>
                      <a:ln w="38100">
                        <a:noFill/>
                        <a:miter/>
                      </a:ln>
                    </p:spPr>
                  </p:pic>
                </p:oleObj>
              </mc:Fallback>
            </mc:AlternateContent>
          </a:graphicData>
        </a:graphic>
      </p:graphicFrame>
      <p:grpSp>
        <p:nvGrpSpPr>
          <p:cNvPr id="24" name="Group 26"/>
          <p:cNvGrpSpPr/>
          <p:nvPr/>
        </p:nvGrpSpPr>
        <p:grpSpPr>
          <a:xfrm>
            <a:off x="4968875" y="4149725"/>
            <a:ext cx="450850" cy="1049338"/>
            <a:chOff x="1043" y="2496"/>
            <a:chExt cx="212" cy="492"/>
          </a:xfrm>
        </p:grpSpPr>
        <p:graphicFrame>
          <p:nvGraphicFramePr>
            <p:cNvPr id="50274" name="Object 27"/>
            <p:cNvGraphicFramePr/>
            <p:nvPr/>
          </p:nvGraphicFramePr>
          <p:xfrm>
            <a:off x="1043" y="2496"/>
            <a:ext cx="212" cy="240"/>
          </p:xfrm>
          <a:graphic>
            <a:graphicData uri="http://schemas.openxmlformats.org/presentationml/2006/ole">
              <mc:AlternateContent xmlns:mc="http://schemas.openxmlformats.org/markup-compatibility/2006">
                <mc:Choice xmlns:v="urn:schemas-microsoft-com:vml" Requires="v">
                  <p:oleObj spid="_x0000_s3279" name="" r:id="rId25" imgW="190500" imgH="215900" progId="Equation.3">
                    <p:embed/>
                  </p:oleObj>
                </mc:Choice>
                <mc:Fallback>
                  <p:oleObj name="" r:id="rId25" imgW="190500" imgH="215900" progId="Equation.3">
                    <p:embed/>
                    <p:pic>
                      <p:nvPicPr>
                        <p:cNvPr id="0" name="图片 3278"/>
                        <p:cNvPicPr/>
                        <p:nvPr/>
                      </p:nvPicPr>
                      <p:blipFill>
                        <a:blip r:embed="rId26"/>
                        <a:stretch>
                          <a:fillRect/>
                        </a:stretch>
                      </p:blipFill>
                      <p:spPr>
                        <a:xfrm>
                          <a:off x="1043" y="2496"/>
                          <a:ext cx="212" cy="240"/>
                        </a:xfrm>
                        <a:prstGeom prst="rect">
                          <a:avLst/>
                        </a:prstGeom>
                        <a:noFill/>
                        <a:ln w="38100">
                          <a:noFill/>
                          <a:miter/>
                        </a:ln>
                      </p:spPr>
                    </p:pic>
                  </p:oleObj>
                </mc:Fallback>
              </mc:AlternateContent>
            </a:graphicData>
          </a:graphic>
        </p:graphicFrame>
        <p:sp>
          <p:nvSpPr>
            <p:cNvPr id="50275" name="Line 28"/>
            <p:cNvSpPr/>
            <p:nvPr/>
          </p:nvSpPr>
          <p:spPr>
            <a:xfrm flipV="1">
              <a:off x="1248" y="2508"/>
              <a:ext cx="0" cy="480"/>
            </a:xfrm>
            <a:prstGeom prst="line">
              <a:avLst/>
            </a:prstGeom>
            <a:ln w="28575" cap="flat" cmpd="sng">
              <a:solidFill>
                <a:srgbClr val="0000FF"/>
              </a:solidFill>
              <a:prstDash val="solid"/>
              <a:miter/>
              <a:headEnd type="none" w="med" len="med"/>
              <a:tailEnd type="triangle" w="med" len="med"/>
            </a:ln>
          </p:spPr>
        </p:sp>
      </p:grpSp>
      <p:graphicFrame>
        <p:nvGraphicFramePr>
          <p:cNvPr id="206949" name="Object 29"/>
          <p:cNvGraphicFramePr/>
          <p:nvPr/>
        </p:nvGraphicFramePr>
        <p:xfrm>
          <a:off x="1301750" y="5294313"/>
          <a:ext cx="2178050" cy="614362"/>
        </p:xfrm>
        <a:graphic>
          <a:graphicData uri="http://schemas.openxmlformats.org/presentationml/2006/ole">
            <mc:AlternateContent xmlns:mc="http://schemas.openxmlformats.org/markup-compatibility/2006">
              <mc:Choice xmlns:v="urn:schemas-microsoft-com:vml" Requires="v">
                <p:oleObj spid="_x0000_s3272" name="" r:id="rId27" imgW="812165" imgH="228600" progId="Equation.3">
                  <p:embed/>
                </p:oleObj>
              </mc:Choice>
              <mc:Fallback>
                <p:oleObj name="" r:id="rId27" imgW="812165" imgH="228600" progId="Equation.3">
                  <p:embed/>
                  <p:pic>
                    <p:nvPicPr>
                      <p:cNvPr id="0" name="图片 3271"/>
                      <p:cNvPicPr/>
                      <p:nvPr/>
                    </p:nvPicPr>
                    <p:blipFill>
                      <a:blip r:embed="rId28"/>
                      <a:stretch>
                        <a:fillRect/>
                      </a:stretch>
                    </p:blipFill>
                    <p:spPr>
                      <a:xfrm>
                        <a:off x="1301750" y="5294313"/>
                        <a:ext cx="2178050" cy="614362"/>
                      </a:xfrm>
                      <a:prstGeom prst="rect">
                        <a:avLst/>
                      </a:prstGeom>
                      <a:noFill/>
                      <a:ln w="38100">
                        <a:noFill/>
                        <a:miter/>
                      </a:ln>
                    </p:spPr>
                  </p:pic>
                </p:oleObj>
              </mc:Fallback>
            </mc:AlternateContent>
          </a:graphicData>
        </a:graphic>
      </p:graphicFrame>
      <p:grpSp>
        <p:nvGrpSpPr>
          <p:cNvPr id="25" name="Group 41"/>
          <p:cNvGrpSpPr/>
          <p:nvPr/>
        </p:nvGrpSpPr>
        <p:grpSpPr>
          <a:xfrm>
            <a:off x="609600" y="5826125"/>
            <a:ext cx="3473450" cy="969963"/>
            <a:chOff x="1008" y="240"/>
            <a:chExt cx="2188" cy="611"/>
          </a:xfrm>
        </p:grpSpPr>
        <p:sp>
          <p:nvSpPr>
            <p:cNvPr id="50278" name="Text Box 42"/>
            <p:cNvSpPr txBox="1"/>
            <p:nvPr/>
          </p:nvSpPr>
          <p:spPr>
            <a:xfrm>
              <a:off x="1008" y="335"/>
              <a:ext cx="1080" cy="365"/>
            </a:xfrm>
            <a:prstGeom prst="rect">
              <a:avLst/>
            </a:prstGeom>
            <a:noFill/>
            <a:ln w="9525">
              <a:noFill/>
            </a:ln>
          </p:spPr>
          <p:txBody>
            <a:bodyPr wrap="none" anchor="t">
              <a:spAutoFit/>
            </a:bodyPr>
            <a:p>
              <a:r>
                <a:rPr lang="zh-CN" altLang="en-US" dirty="0">
                  <a:latin typeface="Times New Roman" panose="02020603050405020304" pitchFamily="18" charset="0"/>
                  <a:ea typeface="宋体" panose="02010600030101010101" pitchFamily="2" charset="-122"/>
                </a:rPr>
                <a:t>回转半径</a:t>
              </a:r>
              <a:r>
                <a:rPr lang="zh-CN" altLang="en-US" sz="3200" dirty="0">
                  <a:latin typeface="Times New Roman" panose="02020603050405020304" pitchFamily="18" charset="0"/>
                  <a:ea typeface="宋体" panose="02010600030101010101" pitchFamily="2" charset="-122"/>
                </a:rPr>
                <a:t> </a:t>
              </a:r>
              <a:endParaRPr lang="zh-CN" altLang="en-US" sz="3200" dirty="0">
                <a:latin typeface="Times New Roman" panose="02020603050405020304" pitchFamily="18" charset="0"/>
                <a:ea typeface="宋体" panose="02010600030101010101" pitchFamily="2" charset="-122"/>
              </a:endParaRPr>
            </a:p>
          </p:txBody>
        </p:sp>
        <p:graphicFrame>
          <p:nvGraphicFramePr>
            <p:cNvPr id="50279" name="Object 43"/>
            <p:cNvGraphicFramePr/>
            <p:nvPr/>
          </p:nvGraphicFramePr>
          <p:xfrm>
            <a:off x="2277" y="240"/>
            <a:ext cx="919" cy="611"/>
          </p:xfrm>
          <a:graphic>
            <a:graphicData uri="http://schemas.openxmlformats.org/presentationml/2006/ole">
              <mc:AlternateContent xmlns:mc="http://schemas.openxmlformats.org/markup-compatibility/2006">
                <mc:Choice xmlns:v="urn:schemas-microsoft-com:vml" Requires="v">
                  <p:oleObj spid="_x0000_s3273" name="" r:id="rId29" imgW="635000" imgH="419100" progId="Equation.3">
                    <p:embed/>
                  </p:oleObj>
                </mc:Choice>
                <mc:Fallback>
                  <p:oleObj name="" r:id="rId29" imgW="635000" imgH="419100" progId="Equation.3">
                    <p:embed/>
                    <p:pic>
                      <p:nvPicPr>
                        <p:cNvPr id="0" name="图片 3272"/>
                        <p:cNvPicPr/>
                        <p:nvPr/>
                      </p:nvPicPr>
                      <p:blipFill>
                        <a:blip r:embed="rId30"/>
                        <a:stretch>
                          <a:fillRect/>
                        </a:stretch>
                      </p:blipFill>
                      <p:spPr>
                        <a:xfrm>
                          <a:off x="2277" y="240"/>
                          <a:ext cx="919" cy="611"/>
                        </a:xfrm>
                        <a:prstGeom prst="rect">
                          <a:avLst/>
                        </a:prstGeom>
                        <a:noFill/>
                        <a:ln w="38100">
                          <a:noFill/>
                          <a:miter/>
                        </a:ln>
                      </p:spPr>
                    </p:pic>
                  </p:oleObj>
                </mc:Fallback>
              </mc:AlternateContent>
            </a:graphicData>
          </a:graphic>
        </p:graphicFrame>
      </p:grpSp>
      <p:sp>
        <p:nvSpPr>
          <p:cNvPr id="50280" name="灯片编号占位符 10"/>
          <p:cNvSpPr>
            <a:spLocks noGrp="1"/>
          </p:cNvSpPr>
          <p:nvPr>
            <p:ph type="sldNum" sz="quarter" idx="12"/>
          </p:nvPr>
        </p:nvSpPr>
        <p:spPr/>
        <p:txBody>
          <a:bodyPr wrap="square" lIns="91440" tIns="45720" rIns="91440" bIns="45720" anchor="t"/>
          <a:p>
            <a:pPr algn="r"/>
            <a:fld id="{9A0DB2DC-4C9A-4742-B13C-FB6460FD3503}" type="slidenum">
              <a:rPr lang="zh-CN" altLang="en-US" sz="1400" b="0" dirty="0"/>
            </a:fld>
            <a:endParaRPr lang="zh-CN" altLang="en-US" sz="1400" b="0" dirty="0"/>
          </a:p>
        </p:txBody>
      </p:sp>
      <p:grpSp>
        <p:nvGrpSpPr>
          <p:cNvPr id="26" name="Group 204"/>
          <p:cNvGrpSpPr/>
          <p:nvPr/>
        </p:nvGrpSpPr>
        <p:grpSpPr>
          <a:xfrm>
            <a:off x="239713" y="0"/>
            <a:ext cx="3255962" cy="600075"/>
            <a:chOff x="158" y="1281"/>
            <a:chExt cx="2051" cy="378"/>
          </a:xfrm>
        </p:grpSpPr>
        <p:sp>
          <p:nvSpPr>
            <p:cNvPr id="50282" name="Text Box 119"/>
            <p:cNvSpPr txBox="1"/>
            <p:nvPr/>
          </p:nvSpPr>
          <p:spPr>
            <a:xfrm>
              <a:off x="158" y="1285"/>
              <a:ext cx="1184" cy="327"/>
            </a:xfrm>
            <a:prstGeom prst="rect">
              <a:avLst/>
            </a:prstGeom>
            <a:noFill/>
            <a:ln w="9525">
              <a:noFill/>
            </a:ln>
          </p:spPr>
          <p:txBody>
            <a:bodyPr wrap="none" anchor="t">
              <a:spAutoFit/>
            </a:bodyPr>
            <a:p>
              <a:pPr eaLnBrk="0" hangingPunct="0"/>
              <a:r>
                <a:rPr lang="en-US" altLang="zh-CN">
                  <a:solidFill>
                    <a:srgbClr val="3333FF"/>
                  </a:solidFill>
                  <a:latin typeface="Times New Roman" panose="02020603050405020304" pitchFamily="18" charset="0"/>
                  <a:ea typeface="宋体" panose="02010600030101010101" pitchFamily="2" charset="-122"/>
                </a:rPr>
                <a:t>2.</a:t>
              </a:r>
              <a:r>
                <a:rPr lang="zh-CN" altLang="en-US" dirty="0">
                  <a:solidFill>
                    <a:srgbClr val="3333FF"/>
                  </a:solidFill>
                  <a:latin typeface="Times New Roman" panose="02020603050405020304" pitchFamily="18" charset="0"/>
                  <a:ea typeface="宋体" panose="02010600030101010101" pitchFamily="2" charset="-122"/>
                </a:rPr>
                <a:t>粒子速度</a:t>
              </a:r>
              <a:endParaRPr lang="zh-CN" altLang="en-US" dirty="0">
                <a:solidFill>
                  <a:srgbClr val="3333FF"/>
                </a:solidFill>
                <a:latin typeface="Times New Roman" panose="02020603050405020304" pitchFamily="18" charset="0"/>
                <a:ea typeface="宋体" panose="02010600030101010101" pitchFamily="2" charset="-122"/>
              </a:endParaRPr>
            </a:p>
          </p:txBody>
        </p:sp>
        <p:graphicFrame>
          <p:nvGraphicFramePr>
            <p:cNvPr id="50283" name="Object 185"/>
            <p:cNvGraphicFramePr/>
            <p:nvPr/>
          </p:nvGraphicFramePr>
          <p:xfrm>
            <a:off x="1511" y="1281"/>
            <a:ext cx="698" cy="378"/>
          </p:xfrm>
          <a:graphic>
            <a:graphicData uri="http://schemas.openxmlformats.org/presentationml/2006/ole">
              <mc:AlternateContent xmlns:mc="http://schemas.openxmlformats.org/markup-compatibility/2006">
                <mc:Choice xmlns:v="urn:schemas-microsoft-com:vml" Requires="v">
                  <p:oleObj spid="_x0000_s3280" name="" r:id="rId31" imgW="469265" imgH="254000" progId="Equation.3">
                    <p:embed/>
                  </p:oleObj>
                </mc:Choice>
                <mc:Fallback>
                  <p:oleObj name="" r:id="rId31" imgW="469265" imgH="254000" progId="Equation.3">
                    <p:embed/>
                    <p:pic>
                      <p:nvPicPr>
                        <p:cNvPr id="0" name="图片 3279"/>
                        <p:cNvPicPr/>
                        <p:nvPr/>
                      </p:nvPicPr>
                      <p:blipFill>
                        <a:blip r:embed="rId32"/>
                        <a:stretch>
                          <a:fillRect/>
                        </a:stretch>
                      </p:blipFill>
                      <p:spPr>
                        <a:xfrm>
                          <a:off x="1511" y="1281"/>
                          <a:ext cx="698" cy="378"/>
                        </a:xfrm>
                        <a:prstGeom prst="rect">
                          <a:avLst/>
                        </a:prstGeom>
                        <a:noFill/>
                        <a:ln w="38100">
                          <a:noFill/>
                          <a:miter/>
                        </a:ln>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ou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up)">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288" fill="hold" grpId="0" nodeType="clickEffect">
                                  <p:stCondLst>
                                    <p:cond delay="0"/>
                                  </p:stCondLst>
                                  <p:childTnLst>
                                    <p:set>
                                      <p:cBhvr>
                                        <p:cTn id="26" dur="1" fill="hold">
                                          <p:stCondLst>
                                            <p:cond delay="0"/>
                                          </p:stCondLst>
                                        </p:cTn>
                                        <p:tgtEl>
                                          <p:spTgt spid="206890"/>
                                        </p:tgtEl>
                                        <p:attrNameLst>
                                          <p:attrName>style.visibility</p:attrName>
                                        </p:attrNameLst>
                                      </p:cBhvr>
                                      <p:to>
                                        <p:strVal val="visible"/>
                                      </p:to>
                                    </p:set>
                                    <p:anim calcmode="lin" valueType="num">
                                      <p:cBhvr>
                                        <p:cTn id="27" dur="500" fill="hold"/>
                                        <p:tgtEl>
                                          <p:spTgt spid="206890"/>
                                        </p:tgtEl>
                                        <p:attrNameLst>
                                          <p:attrName>ppt_w</p:attrName>
                                        </p:attrNameLst>
                                      </p:cBhvr>
                                      <p:tavLst>
                                        <p:tav tm="0">
                                          <p:val>
                                            <p:strVal val="4/3*#ppt_w"/>
                                          </p:val>
                                        </p:tav>
                                        <p:tav tm="100000">
                                          <p:val>
                                            <p:strVal val="#ppt_w"/>
                                          </p:val>
                                        </p:tav>
                                      </p:tavLst>
                                    </p:anim>
                                    <p:anim calcmode="lin" valueType="num">
                                      <p:cBhvr>
                                        <p:cTn id="28" dur="500" fill="hold"/>
                                        <p:tgtEl>
                                          <p:spTgt spid="206890"/>
                                        </p:tgtEl>
                                        <p:attrNameLst>
                                          <p:attrName>ppt_h</p:attrName>
                                        </p:attrNameLst>
                                      </p:cBhvr>
                                      <p:tavLst>
                                        <p:tav tm="0">
                                          <p:val>
                                            <p:strVal val="4/3*#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81150"/>
                                        </p:tgtEl>
                                        <p:attrNameLst>
                                          <p:attrName>style.visibility</p:attrName>
                                        </p:attrNameLst>
                                      </p:cBhvr>
                                      <p:to>
                                        <p:strVal val="visible"/>
                                      </p:to>
                                    </p:set>
                                    <p:animEffect transition="in" filter="wipe(left)">
                                      <p:cBhvr>
                                        <p:cTn id="33" dur="500"/>
                                        <p:tgtEl>
                                          <p:spTgt spid="8115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06900"/>
                                        </p:tgtEl>
                                        <p:attrNameLst>
                                          <p:attrName>style.visibility</p:attrName>
                                        </p:attrNameLst>
                                      </p:cBhvr>
                                      <p:to>
                                        <p:strVal val="visible"/>
                                      </p:to>
                                    </p:set>
                                    <p:animEffect transition="in" filter="wipe(left)">
                                      <p:cBhvr>
                                        <p:cTn id="38" dur="500"/>
                                        <p:tgtEl>
                                          <p:spTgt spid="20690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left)">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206904"/>
                                        </p:tgtEl>
                                        <p:attrNameLst>
                                          <p:attrName>style.visibility</p:attrName>
                                        </p:attrNameLst>
                                      </p:cBhvr>
                                      <p:to>
                                        <p:strVal val="visible"/>
                                      </p:to>
                                    </p:set>
                                    <p:animEffect transition="in" filter="wipe(left)">
                                      <p:cBhvr>
                                        <p:cTn id="48" dur="500"/>
                                        <p:tgtEl>
                                          <p:spTgt spid="206904"/>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wipe(left)">
                                      <p:cBhvr>
                                        <p:cTn id="53" dur="500"/>
                                        <p:tgtEl>
                                          <p:spTgt spid="14"/>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wipe(left)">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500" fill="hold">
                                          <p:stCondLst>
                                            <p:cond delay="0"/>
                                          </p:stCondLst>
                                        </p:cTn>
                                        <p:tgtEl>
                                          <p:spTgt spid="81162"/>
                                        </p:tgtEl>
                                        <p:attrNameLst>
                                          <p:attrName>style.visibility</p:attrName>
                                        </p:attrNameLst>
                                      </p:cBhvr>
                                      <p:to>
                                        <p:strVal val="visible"/>
                                      </p:to>
                                    </p:set>
                                    <p:animEffect transition="in" filter="wipe(left)">
                                      <p:cBhvr>
                                        <p:cTn id="63" dur="500"/>
                                        <p:tgtEl>
                                          <p:spTgt spid="81162"/>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wipe(left)">
                                      <p:cBhvr>
                                        <p:cTn id="68" dur="500"/>
                                        <p:tgtEl>
                                          <p:spTgt spid="16"/>
                                        </p:tgtEl>
                                      </p:cBhvr>
                                    </p:animEffect>
                                  </p:childTnLst>
                                </p:cTn>
                              </p:par>
                            </p:childTnLst>
                          </p:cTn>
                        </p:par>
                      </p:childTnLst>
                    </p:cTn>
                  </p:par>
                  <p:par>
                    <p:cTn id="69" fill="hold">
                      <p:stCondLst>
                        <p:cond delay="indefinite"/>
                      </p:stCondLst>
                      <p:childTnLst>
                        <p:par>
                          <p:cTn id="70" fill="hold">
                            <p:stCondLst>
                              <p:cond delay="0"/>
                            </p:stCondLst>
                            <p:childTnLst>
                              <p:par>
                                <p:cTn id="71" presetID="23" presetClass="entr" presetSubtype="16" fill="hold" nodeType="clickEffect">
                                  <p:stCondLst>
                                    <p:cond delay="0"/>
                                  </p:stCondLst>
                                  <p:childTnLst>
                                    <p:set>
                                      <p:cBhvr>
                                        <p:cTn id="72" dur="1" fill="hold">
                                          <p:stCondLst>
                                            <p:cond delay="0"/>
                                          </p:stCondLst>
                                        </p:cTn>
                                        <p:tgtEl>
                                          <p:spTgt spid="17"/>
                                        </p:tgtEl>
                                        <p:attrNameLst>
                                          <p:attrName>style.visibility</p:attrName>
                                        </p:attrNameLst>
                                      </p:cBhvr>
                                      <p:to>
                                        <p:strVal val="visible"/>
                                      </p:to>
                                    </p:set>
                                    <p:anim calcmode="lin" valueType="num">
                                      <p:cBhvr>
                                        <p:cTn id="73" dur="500" fill="hold"/>
                                        <p:tgtEl>
                                          <p:spTgt spid="17"/>
                                        </p:tgtEl>
                                        <p:attrNameLst>
                                          <p:attrName>ppt_w</p:attrName>
                                        </p:attrNameLst>
                                      </p:cBhvr>
                                      <p:tavLst>
                                        <p:tav tm="0">
                                          <p:val>
                                            <p:fltVal val="0.000000"/>
                                          </p:val>
                                        </p:tav>
                                        <p:tav tm="100000">
                                          <p:val>
                                            <p:strVal val="#ppt_w"/>
                                          </p:val>
                                        </p:tav>
                                      </p:tavLst>
                                    </p:anim>
                                    <p:anim calcmode="lin" valueType="num">
                                      <p:cBhvr>
                                        <p:cTn id="74" dur="500" fill="hold"/>
                                        <p:tgtEl>
                                          <p:spTgt spid="17"/>
                                        </p:tgtEl>
                                        <p:attrNameLst>
                                          <p:attrName>ppt_h</p:attrName>
                                        </p:attrNameLst>
                                      </p:cBhvr>
                                      <p:tavLst>
                                        <p:tav tm="0">
                                          <p:val>
                                            <p:fltVal val="0.000000"/>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wipe(left)">
                                      <p:cBhvr>
                                        <p:cTn id="79" dur="500"/>
                                        <p:tgtEl>
                                          <p:spTgt spid="2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206945"/>
                                        </p:tgtEl>
                                        <p:attrNameLst>
                                          <p:attrName>style.visibility</p:attrName>
                                        </p:attrNameLst>
                                      </p:cBhvr>
                                      <p:to>
                                        <p:strVal val="visible"/>
                                      </p:to>
                                    </p:set>
                                    <p:animEffect transition="in" filter="wipe(left)">
                                      <p:cBhvr>
                                        <p:cTn id="84" dur="500"/>
                                        <p:tgtEl>
                                          <p:spTgt spid="206945"/>
                                        </p:tgtEl>
                                      </p:cBhvr>
                                    </p:animEffect>
                                  </p:childTnLst>
                                </p:cTn>
                              </p:par>
                            </p:childTnLst>
                          </p:cTn>
                        </p:par>
                      </p:childTnLst>
                    </p:cTn>
                  </p:par>
                  <p:par>
                    <p:cTn id="85" fill="hold">
                      <p:stCondLst>
                        <p:cond delay="indefinite"/>
                      </p:stCondLst>
                      <p:childTnLst>
                        <p:par>
                          <p:cTn id="86" fill="hold">
                            <p:stCondLst>
                              <p:cond delay="0"/>
                            </p:stCondLst>
                            <p:childTnLst>
                              <p:par>
                                <p:cTn id="87" presetID="23" presetClass="entr" presetSubtype="16" fill="hold" nodeType="clickEffect">
                                  <p:stCondLst>
                                    <p:cond delay="0"/>
                                  </p:stCondLst>
                                  <p:childTnLst>
                                    <p:set>
                                      <p:cBhvr>
                                        <p:cTn id="88" dur="1" fill="hold">
                                          <p:stCondLst>
                                            <p:cond delay="0"/>
                                          </p:stCondLst>
                                        </p:cTn>
                                        <p:tgtEl>
                                          <p:spTgt spid="24"/>
                                        </p:tgtEl>
                                        <p:attrNameLst>
                                          <p:attrName>style.visibility</p:attrName>
                                        </p:attrNameLst>
                                      </p:cBhvr>
                                      <p:to>
                                        <p:strVal val="visible"/>
                                      </p:to>
                                    </p:set>
                                    <p:anim calcmode="lin" valueType="num">
                                      <p:cBhvr>
                                        <p:cTn id="89" dur="500" fill="hold"/>
                                        <p:tgtEl>
                                          <p:spTgt spid="24"/>
                                        </p:tgtEl>
                                        <p:attrNameLst>
                                          <p:attrName>ppt_w</p:attrName>
                                        </p:attrNameLst>
                                      </p:cBhvr>
                                      <p:tavLst>
                                        <p:tav tm="0">
                                          <p:val>
                                            <p:fltVal val="0.000000"/>
                                          </p:val>
                                        </p:tav>
                                        <p:tav tm="100000">
                                          <p:val>
                                            <p:strVal val="#ppt_w"/>
                                          </p:val>
                                        </p:tav>
                                      </p:tavLst>
                                    </p:anim>
                                    <p:anim calcmode="lin" valueType="num">
                                      <p:cBhvr>
                                        <p:cTn id="90" dur="500" fill="hold"/>
                                        <p:tgtEl>
                                          <p:spTgt spid="24"/>
                                        </p:tgtEl>
                                        <p:attrNameLst>
                                          <p:attrName>ppt_h</p:attrName>
                                        </p:attrNameLst>
                                      </p:cBhvr>
                                      <p:tavLst>
                                        <p:tav tm="0">
                                          <p:val>
                                            <p:fltVal val="0.000000"/>
                                          </p:val>
                                        </p:tav>
                                        <p:tav tm="100000">
                                          <p:val>
                                            <p:strVal val="#ppt_h"/>
                                          </p:val>
                                        </p:tav>
                                      </p:tavLst>
                                    </p:anim>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206949"/>
                                        </p:tgtEl>
                                        <p:attrNameLst>
                                          <p:attrName>style.visibility</p:attrName>
                                        </p:attrNameLst>
                                      </p:cBhvr>
                                      <p:to>
                                        <p:strVal val="visible"/>
                                      </p:to>
                                    </p:set>
                                    <p:animEffect transition="in" filter="wipe(left)">
                                      <p:cBhvr>
                                        <p:cTn id="95" dur="500"/>
                                        <p:tgtEl>
                                          <p:spTgt spid="206949"/>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25"/>
                                        </p:tgtEl>
                                        <p:attrNameLst>
                                          <p:attrName>style.visibility</p:attrName>
                                        </p:attrNameLst>
                                      </p:cBhvr>
                                      <p:to>
                                        <p:strVal val="visible"/>
                                      </p:to>
                                    </p:set>
                                    <p:animEffect transition="in" filter="wipe(left)">
                                      <p:cBhvr>
                                        <p:cTn id="10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90" grpId="0" bldLvl="0" animBg="1"/>
      <p:bldP spid="81150" grpId="0"/>
      <p:bldP spid="8116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44"/>
          <p:cNvGrpSpPr/>
          <p:nvPr/>
        </p:nvGrpSpPr>
        <p:grpSpPr>
          <a:xfrm>
            <a:off x="990600" y="0"/>
            <a:ext cx="3213100" cy="862013"/>
            <a:chOff x="1056" y="864"/>
            <a:chExt cx="2024" cy="543"/>
          </a:xfrm>
        </p:grpSpPr>
        <p:sp>
          <p:nvSpPr>
            <p:cNvPr id="51202" name="Text Box 45"/>
            <p:cNvSpPr txBox="1"/>
            <p:nvPr/>
          </p:nvSpPr>
          <p:spPr>
            <a:xfrm>
              <a:off x="1056" y="924"/>
              <a:ext cx="1080" cy="365"/>
            </a:xfrm>
            <a:prstGeom prst="rect">
              <a:avLst/>
            </a:prstGeom>
            <a:noFill/>
            <a:ln w="9525">
              <a:noFill/>
            </a:ln>
          </p:spPr>
          <p:txBody>
            <a:bodyPr wrap="none" anchor="t">
              <a:spAutoFit/>
            </a:bodyPr>
            <a:p>
              <a:r>
                <a:rPr lang="zh-CN" altLang="en-US" dirty="0">
                  <a:latin typeface="Times New Roman" panose="02020603050405020304" pitchFamily="18" charset="0"/>
                  <a:ea typeface="宋体" panose="02010600030101010101" pitchFamily="2" charset="-122"/>
                </a:rPr>
                <a:t>回转周期</a:t>
              </a:r>
              <a:r>
                <a:rPr lang="zh-CN" altLang="en-US" sz="3200" dirty="0">
                  <a:latin typeface="Times New Roman" panose="02020603050405020304" pitchFamily="18" charset="0"/>
                  <a:ea typeface="宋体" panose="02010600030101010101" pitchFamily="2" charset="-122"/>
                </a:rPr>
                <a:t> </a:t>
              </a:r>
              <a:endParaRPr lang="zh-CN" altLang="en-US" sz="3200" dirty="0">
                <a:latin typeface="Times New Roman" panose="02020603050405020304" pitchFamily="18" charset="0"/>
                <a:ea typeface="宋体" panose="02010600030101010101" pitchFamily="2" charset="-122"/>
              </a:endParaRPr>
            </a:p>
          </p:txBody>
        </p:sp>
        <p:graphicFrame>
          <p:nvGraphicFramePr>
            <p:cNvPr id="51203" name="Object 46"/>
            <p:cNvGraphicFramePr/>
            <p:nvPr/>
          </p:nvGraphicFramePr>
          <p:xfrm>
            <a:off x="2296" y="864"/>
            <a:ext cx="784" cy="543"/>
          </p:xfrm>
          <a:graphic>
            <a:graphicData uri="http://schemas.openxmlformats.org/presentationml/2006/ole">
              <mc:AlternateContent xmlns:mc="http://schemas.openxmlformats.org/markup-compatibility/2006">
                <mc:Choice xmlns:v="urn:schemas-microsoft-com:vml" Requires="v">
                  <p:oleObj spid="_x0000_s3275" name="" r:id="rId1" imgW="609600" imgH="419100" progId="Equation.3">
                    <p:embed/>
                  </p:oleObj>
                </mc:Choice>
                <mc:Fallback>
                  <p:oleObj name="" r:id="rId1" imgW="609600" imgH="419100" progId="Equation.3">
                    <p:embed/>
                    <p:pic>
                      <p:nvPicPr>
                        <p:cNvPr id="0" name="图片 3274"/>
                        <p:cNvPicPr/>
                        <p:nvPr/>
                      </p:nvPicPr>
                      <p:blipFill>
                        <a:blip r:embed="rId2"/>
                        <a:stretch>
                          <a:fillRect/>
                        </a:stretch>
                      </p:blipFill>
                      <p:spPr>
                        <a:xfrm>
                          <a:off x="2296" y="864"/>
                          <a:ext cx="784" cy="543"/>
                        </a:xfrm>
                        <a:prstGeom prst="rect">
                          <a:avLst/>
                        </a:prstGeom>
                        <a:noFill/>
                        <a:ln w="38100">
                          <a:noFill/>
                          <a:miter/>
                        </a:ln>
                      </p:spPr>
                    </p:pic>
                  </p:oleObj>
                </mc:Fallback>
              </mc:AlternateContent>
            </a:graphicData>
          </a:graphic>
        </p:graphicFrame>
      </p:grpSp>
      <p:sp>
        <p:nvSpPr>
          <p:cNvPr id="22533" name="Text Box 48"/>
          <p:cNvSpPr txBox="1"/>
          <p:nvPr/>
        </p:nvSpPr>
        <p:spPr>
          <a:xfrm>
            <a:off x="1511300" y="717550"/>
            <a:ext cx="1000125" cy="579438"/>
          </a:xfrm>
          <a:prstGeom prst="rect">
            <a:avLst/>
          </a:prstGeom>
          <a:noFill/>
          <a:ln w="9525">
            <a:noFill/>
          </a:ln>
        </p:spPr>
        <p:txBody>
          <a:bodyPr wrap="none" anchor="t">
            <a:spAutoFit/>
          </a:bodyPr>
          <a:p>
            <a:r>
              <a:rPr lang="zh-CN" altLang="en-US" dirty="0">
                <a:latin typeface="Times New Roman" panose="02020603050405020304" pitchFamily="18" charset="0"/>
                <a:ea typeface="宋体" panose="02010600030101010101" pitchFamily="2" charset="-122"/>
              </a:rPr>
              <a:t>螺距</a:t>
            </a:r>
            <a:r>
              <a:rPr lang="zh-CN" altLang="en-US" sz="3200" dirty="0">
                <a:latin typeface="Times New Roman" panose="02020603050405020304" pitchFamily="18" charset="0"/>
                <a:ea typeface="宋体" panose="02010600030101010101" pitchFamily="2" charset="-122"/>
              </a:rPr>
              <a:t> </a:t>
            </a:r>
            <a:endParaRPr lang="zh-CN" altLang="en-US" sz="3200" dirty="0">
              <a:latin typeface="Times New Roman" panose="02020603050405020304" pitchFamily="18" charset="0"/>
              <a:ea typeface="宋体" panose="02010600030101010101" pitchFamily="2" charset="-122"/>
            </a:endParaRPr>
          </a:p>
        </p:txBody>
      </p:sp>
      <p:graphicFrame>
        <p:nvGraphicFramePr>
          <p:cNvPr id="22534" name="Object 49"/>
          <p:cNvGraphicFramePr/>
          <p:nvPr/>
        </p:nvGraphicFramePr>
        <p:xfrm>
          <a:off x="2806700" y="739775"/>
          <a:ext cx="2743200" cy="647700"/>
        </p:xfrm>
        <a:graphic>
          <a:graphicData uri="http://schemas.openxmlformats.org/presentationml/2006/ole">
            <mc:AlternateContent xmlns:mc="http://schemas.openxmlformats.org/markup-compatibility/2006">
              <mc:Choice xmlns:v="urn:schemas-microsoft-com:vml" Requires="v">
                <p:oleObj spid="_x0000_s3276" name="" r:id="rId3" imgW="1028065" imgH="241300" progId="Equation.3">
                  <p:embed/>
                </p:oleObj>
              </mc:Choice>
              <mc:Fallback>
                <p:oleObj name="" r:id="rId3" imgW="1028065" imgH="241300" progId="Equation.3">
                  <p:embed/>
                  <p:pic>
                    <p:nvPicPr>
                      <p:cNvPr id="0" name="图片 3275"/>
                      <p:cNvPicPr/>
                      <p:nvPr/>
                    </p:nvPicPr>
                    <p:blipFill>
                      <a:blip r:embed="rId4"/>
                      <a:stretch>
                        <a:fillRect/>
                      </a:stretch>
                    </p:blipFill>
                    <p:spPr>
                      <a:xfrm>
                        <a:off x="2806700" y="739775"/>
                        <a:ext cx="2743200" cy="647700"/>
                      </a:xfrm>
                      <a:prstGeom prst="rect">
                        <a:avLst/>
                      </a:prstGeom>
                      <a:noFill/>
                      <a:ln w="38100">
                        <a:noFill/>
                        <a:miter/>
                      </a:ln>
                    </p:spPr>
                  </p:pic>
                </p:oleObj>
              </mc:Fallback>
            </mc:AlternateContent>
          </a:graphicData>
        </a:graphic>
      </p:graphicFrame>
      <p:sp>
        <p:nvSpPr>
          <p:cNvPr id="51206" name="灯片编号占位符 1"/>
          <p:cNvSpPr>
            <a:spLocks noGrp="1"/>
          </p:cNvSpPr>
          <p:nvPr>
            <p:ph type="sldNum" sz="quarter" idx="12"/>
          </p:nvPr>
        </p:nvSpPr>
        <p:spPr/>
        <p:txBody>
          <a:bodyPr wrap="square" lIns="91440" tIns="45720" rIns="91440" bIns="45720" anchor="t"/>
          <a:p>
            <a:pPr algn="r"/>
            <a:fld id="{9A0DB2DC-4C9A-4742-B13C-FB6460FD3503}" type="slidenum">
              <a:rPr lang="zh-CN" altLang="en-US" sz="1400" b="0" dirty="0"/>
            </a:fld>
            <a:endParaRPr lang="zh-CN" altLang="en-US" sz="1400" b="0" dirty="0"/>
          </a:p>
        </p:txBody>
      </p:sp>
      <p:grpSp>
        <p:nvGrpSpPr>
          <p:cNvPr id="4" name="Group 44"/>
          <p:cNvGrpSpPr/>
          <p:nvPr/>
        </p:nvGrpSpPr>
        <p:grpSpPr>
          <a:xfrm>
            <a:off x="2117725" y="1417638"/>
            <a:ext cx="4148138" cy="2644775"/>
            <a:chOff x="1205" y="1265"/>
            <a:chExt cx="2613" cy="1666"/>
          </a:xfrm>
        </p:grpSpPr>
        <p:grpSp>
          <p:nvGrpSpPr>
            <p:cNvPr id="51208" name="组合 206915"/>
            <p:cNvGrpSpPr/>
            <p:nvPr/>
          </p:nvGrpSpPr>
          <p:grpSpPr>
            <a:xfrm>
              <a:off x="1205" y="1265"/>
              <a:ext cx="2613" cy="1666"/>
              <a:chOff x="3128" y="2223"/>
              <a:chExt cx="2209" cy="1494"/>
            </a:xfrm>
          </p:grpSpPr>
          <p:grpSp>
            <p:nvGrpSpPr>
              <p:cNvPr id="51209" name="组合 206916"/>
              <p:cNvGrpSpPr/>
              <p:nvPr/>
            </p:nvGrpSpPr>
            <p:grpSpPr>
              <a:xfrm>
                <a:off x="3128" y="2754"/>
                <a:ext cx="2209" cy="963"/>
                <a:chOff x="966" y="3212"/>
                <a:chExt cx="3706" cy="1615"/>
              </a:xfrm>
            </p:grpSpPr>
            <p:grpSp>
              <p:nvGrpSpPr>
                <p:cNvPr id="51210" name="Group 8"/>
                <p:cNvGrpSpPr/>
                <p:nvPr/>
              </p:nvGrpSpPr>
              <p:grpSpPr>
                <a:xfrm>
                  <a:off x="966" y="3212"/>
                  <a:ext cx="3706" cy="1615"/>
                  <a:chOff x="1385" y="630"/>
                  <a:chExt cx="3706" cy="1615"/>
                </a:xfrm>
              </p:grpSpPr>
              <p:sp>
                <p:nvSpPr>
                  <p:cNvPr id="51211" name="Line 9"/>
                  <p:cNvSpPr/>
                  <p:nvPr/>
                </p:nvSpPr>
                <p:spPr>
                  <a:xfrm>
                    <a:off x="1395" y="630"/>
                    <a:ext cx="3696" cy="0"/>
                  </a:xfrm>
                  <a:prstGeom prst="line">
                    <a:avLst/>
                  </a:prstGeom>
                  <a:ln w="28575" cap="flat" cmpd="sng">
                    <a:solidFill>
                      <a:srgbClr val="CC6600"/>
                    </a:solidFill>
                    <a:prstDash val="solid"/>
                    <a:miter/>
                    <a:headEnd type="none" w="med" len="med"/>
                    <a:tailEnd type="triangle" w="med" len="med"/>
                  </a:ln>
                </p:spPr>
              </p:sp>
              <p:sp>
                <p:nvSpPr>
                  <p:cNvPr id="51212" name="Line 10"/>
                  <p:cNvSpPr/>
                  <p:nvPr/>
                </p:nvSpPr>
                <p:spPr>
                  <a:xfrm>
                    <a:off x="1395" y="1735"/>
                    <a:ext cx="3696" cy="0"/>
                  </a:xfrm>
                  <a:prstGeom prst="line">
                    <a:avLst/>
                  </a:prstGeom>
                  <a:ln w="28575" cap="flat" cmpd="sng">
                    <a:solidFill>
                      <a:srgbClr val="CC6600"/>
                    </a:solidFill>
                    <a:prstDash val="solid"/>
                    <a:miter/>
                    <a:headEnd type="none" w="med" len="med"/>
                    <a:tailEnd type="triangle" w="med" len="med"/>
                  </a:ln>
                </p:spPr>
              </p:sp>
              <p:sp>
                <p:nvSpPr>
                  <p:cNvPr id="51213" name="Line 11"/>
                  <p:cNvSpPr/>
                  <p:nvPr/>
                </p:nvSpPr>
                <p:spPr>
                  <a:xfrm>
                    <a:off x="1395" y="1196"/>
                    <a:ext cx="3696" cy="0"/>
                  </a:xfrm>
                  <a:prstGeom prst="line">
                    <a:avLst/>
                  </a:prstGeom>
                  <a:ln w="28575" cap="flat" cmpd="sng">
                    <a:solidFill>
                      <a:srgbClr val="CC6600"/>
                    </a:solidFill>
                    <a:prstDash val="solid"/>
                    <a:miter/>
                    <a:headEnd type="none" w="med" len="med"/>
                    <a:tailEnd type="triangle" w="med" len="med"/>
                  </a:ln>
                </p:spPr>
              </p:sp>
              <p:graphicFrame>
                <p:nvGraphicFramePr>
                  <p:cNvPr id="51214" name="Object 12"/>
                  <p:cNvGraphicFramePr/>
                  <p:nvPr/>
                </p:nvGraphicFramePr>
                <p:xfrm>
                  <a:off x="4694" y="1338"/>
                  <a:ext cx="374" cy="240"/>
                </p:xfrm>
                <a:graphic>
                  <a:graphicData uri="http://schemas.openxmlformats.org/presentationml/2006/ole">
                    <mc:AlternateContent xmlns:mc="http://schemas.openxmlformats.org/markup-compatibility/2006">
                      <mc:Choice xmlns:v="urn:schemas-microsoft-com:vml" Requires="v">
                        <p:oleObj spid="_x0000_s3281" name="" r:id="rId5" imgW="152400" imgH="203200" progId="Equation.3">
                          <p:embed/>
                        </p:oleObj>
                      </mc:Choice>
                      <mc:Fallback>
                        <p:oleObj name="" r:id="rId5" imgW="152400" imgH="203200" progId="Equation.3">
                          <p:embed/>
                          <p:pic>
                            <p:nvPicPr>
                              <p:cNvPr id="0" name="图片 3280"/>
                              <p:cNvPicPr/>
                              <p:nvPr/>
                            </p:nvPicPr>
                            <p:blipFill>
                              <a:blip r:embed="rId6"/>
                              <a:stretch>
                                <a:fillRect/>
                              </a:stretch>
                            </p:blipFill>
                            <p:spPr>
                              <a:xfrm>
                                <a:off x="4694" y="1338"/>
                                <a:ext cx="374" cy="240"/>
                              </a:xfrm>
                              <a:prstGeom prst="rect">
                                <a:avLst/>
                              </a:prstGeom>
                              <a:noFill/>
                              <a:ln w="38100">
                                <a:noFill/>
                                <a:miter/>
                              </a:ln>
                            </p:spPr>
                          </p:pic>
                        </p:oleObj>
                      </mc:Fallback>
                    </mc:AlternateContent>
                  </a:graphicData>
                </a:graphic>
              </p:graphicFrame>
              <p:sp>
                <p:nvSpPr>
                  <p:cNvPr id="51215" name="Line 13"/>
                  <p:cNvSpPr/>
                  <p:nvPr/>
                </p:nvSpPr>
                <p:spPr>
                  <a:xfrm>
                    <a:off x="1385" y="2245"/>
                    <a:ext cx="3696" cy="0"/>
                  </a:xfrm>
                  <a:prstGeom prst="line">
                    <a:avLst/>
                  </a:prstGeom>
                  <a:ln w="28575" cap="flat" cmpd="sng">
                    <a:solidFill>
                      <a:srgbClr val="CC6600"/>
                    </a:solidFill>
                    <a:prstDash val="solid"/>
                    <a:miter/>
                    <a:headEnd type="none" w="med" len="med"/>
                    <a:tailEnd type="triangle" w="med" len="med"/>
                  </a:ln>
                </p:spPr>
              </p:sp>
            </p:grpSp>
            <p:grpSp>
              <p:nvGrpSpPr>
                <p:cNvPr id="51216" name="Group 20"/>
                <p:cNvGrpSpPr/>
                <p:nvPr/>
              </p:nvGrpSpPr>
              <p:grpSpPr>
                <a:xfrm>
                  <a:off x="1581" y="3382"/>
                  <a:ext cx="394" cy="397"/>
                  <a:chOff x="2398" y="884"/>
                  <a:chExt cx="394" cy="397"/>
                </a:xfrm>
              </p:grpSpPr>
              <p:sp>
                <p:nvSpPr>
                  <p:cNvPr id="51217" name="Freeform 18"/>
                  <p:cNvSpPr/>
                  <p:nvPr/>
                </p:nvSpPr>
                <p:spPr>
                  <a:xfrm>
                    <a:off x="2398" y="1054"/>
                    <a:ext cx="133" cy="227"/>
                  </a:xfrm>
                  <a:custGeom>
                    <a:avLst/>
                    <a:gdLst/>
                    <a:ahLst/>
                    <a:cxnLst>
                      <a:cxn ang="0">
                        <a:pos x="0" y="0"/>
                      </a:cxn>
                      <a:cxn ang="0">
                        <a:pos x="114" y="57"/>
                      </a:cxn>
                      <a:cxn ang="0">
                        <a:pos x="114" y="227"/>
                      </a:cxn>
                    </a:cxnLst>
                    <a:pathLst>
                      <a:path w="133" h="227">
                        <a:moveTo>
                          <a:pt x="0" y="0"/>
                        </a:moveTo>
                        <a:cubicBezTo>
                          <a:pt x="47" y="9"/>
                          <a:pt x="95" y="19"/>
                          <a:pt x="114" y="57"/>
                        </a:cubicBezTo>
                        <a:cubicBezTo>
                          <a:pt x="133" y="95"/>
                          <a:pt x="123" y="161"/>
                          <a:pt x="114" y="227"/>
                        </a:cubicBezTo>
                      </a:path>
                    </a:pathLst>
                  </a:custGeom>
                  <a:noFill/>
                  <a:ln w="28575" cap="flat" cmpd="sng">
                    <a:solidFill>
                      <a:srgbClr val="FF00FF"/>
                    </a:solidFill>
                    <a:prstDash val="solid"/>
                    <a:miter/>
                    <a:headEnd type="none" w="med" len="med"/>
                    <a:tailEnd type="none" w="med" len="med"/>
                  </a:ln>
                </p:spPr>
                <p:txBody>
                  <a:bodyPr/>
                  <a:p>
                    <a:endParaRPr lang="zh-CN" altLang="en-US"/>
                  </a:p>
                </p:txBody>
              </p:sp>
              <p:sp>
                <p:nvSpPr>
                  <p:cNvPr id="51218" name="Rectangle 19"/>
                  <p:cNvSpPr/>
                  <p:nvPr/>
                </p:nvSpPr>
                <p:spPr>
                  <a:xfrm>
                    <a:off x="2398" y="884"/>
                    <a:ext cx="394" cy="376"/>
                  </a:xfrm>
                  <a:prstGeom prst="rect">
                    <a:avLst/>
                  </a:prstGeom>
                  <a:noFill/>
                  <a:ln w="9525">
                    <a:noFill/>
                  </a:ln>
                </p:spPr>
                <p:txBody>
                  <a:bodyPr wrap="none" anchor="t">
                    <a:spAutoFit/>
                  </a:bodyPr>
                  <a:p>
                    <a:r>
                      <a:rPr lang="el-GR" altLang="zh-CN" sz="2000" dirty="0">
                        <a:solidFill>
                          <a:srgbClr val="3333FF"/>
                        </a:solidFill>
                        <a:latin typeface="Times New Roman" panose="02020603050405020304" pitchFamily="18" charset="0"/>
                        <a:ea typeface="宋体" panose="02010600030101010101" pitchFamily="2" charset="-122"/>
                      </a:rPr>
                      <a:t>θ</a:t>
                    </a:r>
                    <a:endParaRPr lang="en-US" altLang="zh-CN" sz="2000">
                      <a:solidFill>
                        <a:srgbClr val="3333FF"/>
                      </a:solidFill>
                      <a:latin typeface="Times New Roman" panose="02020603050405020304" pitchFamily="18" charset="0"/>
                      <a:ea typeface="Times New Roman" panose="02020603050405020304" pitchFamily="18" charset="0"/>
                    </a:endParaRPr>
                  </a:p>
                </p:txBody>
              </p:sp>
            </p:grpSp>
            <p:grpSp>
              <p:nvGrpSpPr>
                <p:cNvPr id="51219" name="Group 30"/>
                <p:cNvGrpSpPr/>
                <p:nvPr/>
              </p:nvGrpSpPr>
              <p:grpSpPr>
                <a:xfrm>
                  <a:off x="1505" y="3325"/>
                  <a:ext cx="3019" cy="1446"/>
                  <a:chOff x="1080" y="2075"/>
                  <a:chExt cx="3955" cy="1856"/>
                </a:xfrm>
              </p:grpSpPr>
              <p:sp>
                <p:nvSpPr>
                  <p:cNvPr id="51220" name="Arc 31"/>
                  <p:cNvSpPr/>
                  <p:nvPr/>
                </p:nvSpPr>
                <p:spPr>
                  <a:xfrm>
                    <a:off x="1080" y="2105"/>
                    <a:ext cx="880" cy="1817"/>
                  </a:xfrm>
                  <a:custGeom>
                    <a:avLst/>
                    <a:gdLst/>
                    <a:ahLst/>
                    <a:cxnLst>
                      <a:cxn ang="0">
                        <a:pos x="0" y="11898"/>
                      </a:cxn>
                      <a:cxn ang="0">
                        <a:pos x="19299" y="0"/>
                      </a:cxn>
                      <a:cxn ang="0">
                        <a:pos x="40899" y="21600"/>
                      </a:cxn>
                      <a:cxn ang="0">
                        <a:pos x="19579" y="43198"/>
                      </a:cxn>
                      <a:cxn ang="0">
                        <a:pos x="0" y="11898"/>
                      </a:cxn>
                      <a:cxn ang="0">
                        <a:pos x="19299" y="0"/>
                      </a:cxn>
                      <a:cxn ang="0">
                        <a:pos x="40899" y="21600"/>
                      </a:cxn>
                      <a:cxn ang="0">
                        <a:pos x="19579" y="43198"/>
                      </a:cxn>
                      <a:cxn ang="0">
                        <a:pos x="19299" y="21600"/>
                      </a:cxn>
                    </a:cxnLst>
                    <a:pathLst>
                      <a:path w="40899" h="43198" fill="none">
                        <a:moveTo>
                          <a:pt x="0" y="11898"/>
                        </a:moveTo>
                        <a:cubicBezTo>
                          <a:pt x="3667" y="4603"/>
                          <a:pt x="11134" y="-1"/>
                          <a:pt x="19299" y="0"/>
                        </a:cubicBezTo>
                        <a:cubicBezTo>
                          <a:pt x="31228" y="0"/>
                          <a:pt x="40899" y="9670"/>
                          <a:pt x="40899" y="21600"/>
                        </a:cubicBezTo>
                        <a:cubicBezTo>
                          <a:pt x="40899" y="33420"/>
                          <a:pt x="31398" y="43044"/>
                          <a:pt x="19579" y="43198"/>
                        </a:cubicBezTo>
                      </a:path>
                      <a:path w="40899" h="43198" stroke="0">
                        <a:moveTo>
                          <a:pt x="0" y="11898"/>
                        </a:moveTo>
                        <a:cubicBezTo>
                          <a:pt x="3667" y="4603"/>
                          <a:pt x="11134" y="-1"/>
                          <a:pt x="19299" y="0"/>
                        </a:cubicBezTo>
                        <a:cubicBezTo>
                          <a:pt x="31228" y="0"/>
                          <a:pt x="40899" y="9670"/>
                          <a:pt x="40899" y="21600"/>
                        </a:cubicBezTo>
                        <a:cubicBezTo>
                          <a:pt x="40899" y="33420"/>
                          <a:pt x="31398" y="43044"/>
                          <a:pt x="19579" y="43198"/>
                        </a:cubicBezTo>
                        <a:lnTo>
                          <a:pt x="19299" y="21600"/>
                        </a:lnTo>
                        <a:close/>
                      </a:path>
                    </a:pathLst>
                  </a:custGeom>
                  <a:noFill/>
                  <a:ln w="28575" cap="flat" cmpd="sng">
                    <a:solidFill>
                      <a:schemeClr val="tx1"/>
                    </a:solidFill>
                    <a:prstDash val="solid"/>
                    <a:miter/>
                    <a:headEnd type="none" w="med" len="med"/>
                    <a:tailEnd type="none" w="med" len="med"/>
                  </a:ln>
                </p:spPr>
                <p:txBody>
                  <a:bodyPr/>
                  <a:p>
                    <a:endParaRPr lang="zh-CN" altLang="en-US"/>
                  </a:p>
                </p:txBody>
              </p:sp>
              <p:sp>
                <p:nvSpPr>
                  <p:cNvPr id="51221" name="Arc 32"/>
                  <p:cNvSpPr/>
                  <p:nvPr/>
                </p:nvSpPr>
                <p:spPr>
                  <a:xfrm rot="1120979" flipH="1" flipV="1">
                    <a:off x="1547" y="2415"/>
                    <a:ext cx="216" cy="1516"/>
                  </a:xfrm>
                  <a:custGeom>
                    <a:avLst/>
                    <a:gdLst/>
                    <a:ahLst/>
                    <a:cxnLst>
                      <a:cxn ang="0">
                        <a:pos x="0" y="219"/>
                      </a:cxn>
                      <a:cxn ang="0">
                        <a:pos x="3070" y="0"/>
                      </a:cxn>
                      <a:cxn ang="0">
                        <a:pos x="24670" y="21600"/>
                      </a:cxn>
                      <a:cxn ang="0">
                        <a:pos x="16012" y="38892"/>
                      </a:cxn>
                      <a:cxn ang="0">
                        <a:pos x="0" y="219"/>
                      </a:cxn>
                      <a:cxn ang="0">
                        <a:pos x="3070" y="0"/>
                      </a:cxn>
                      <a:cxn ang="0">
                        <a:pos x="24670" y="21600"/>
                      </a:cxn>
                      <a:cxn ang="0">
                        <a:pos x="16012" y="38892"/>
                      </a:cxn>
                      <a:cxn ang="0">
                        <a:pos x="3070" y="21600"/>
                      </a:cxn>
                    </a:cxnLst>
                    <a:pathLst>
                      <a:path w="24670" h="38893" fill="none">
                        <a:moveTo>
                          <a:pt x="0" y="219"/>
                        </a:moveTo>
                        <a:cubicBezTo>
                          <a:pt x="1016" y="73"/>
                          <a:pt x="2042" y="-1"/>
                          <a:pt x="3070" y="0"/>
                        </a:cubicBezTo>
                        <a:cubicBezTo>
                          <a:pt x="14999" y="0"/>
                          <a:pt x="24670" y="9670"/>
                          <a:pt x="24670" y="21600"/>
                        </a:cubicBezTo>
                        <a:cubicBezTo>
                          <a:pt x="24670" y="28406"/>
                          <a:pt x="21461" y="34814"/>
                          <a:pt x="16012" y="38892"/>
                        </a:cubicBezTo>
                      </a:path>
                      <a:path w="24670" h="38893" stroke="0">
                        <a:moveTo>
                          <a:pt x="0" y="219"/>
                        </a:moveTo>
                        <a:cubicBezTo>
                          <a:pt x="1016" y="73"/>
                          <a:pt x="2042" y="-1"/>
                          <a:pt x="3070" y="0"/>
                        </a:cubicBezTo>
                        <a:cubicBezTo>
                          <a:pt x="14999" y="0"/>
                          <a:pt x="24670" y="9670"/>
                          <a:pt x="24670" y="21600"/>
                        </a:cubicBezTo>
                        <a:cubicBezTo>
                          <a:pt x="24670" y="28406"/>
                          <a:pt x="21461" y="34814"/>
                          <a:pt x="16012" y="38892"/>
                        </a:cubicBezTo>
                        <a:lnTo>
                          <a:pt x="3070" y="21600"/>
                        </a:lnTo>
                        <a:close/>
                      </a:path>
                    </a:pathLst>
                  </a:custGeom>
                  <a:noFill/>
                  <a:ln w="9525" cap="flat" cmpd="sng">
                    <a:solidFill>
                      <a:schemeClr val="tx1"/>
                    </a:solidFill>
                    <a:prstDash val="dash"/>
                    <a:miter/>
                    <a:headEnd type="none" w="med" len="med"/>
                    <a:tailEnd type="none" w="med" len="med"/>
                  </a:ln>
                </p:spPr>
                <p:txBody>
                  <a:bodyPr/>
                  <a:p>
                    <a:endParaRPr lang="zh-CN" altLang="en-US"/>
                  </a:p>
                </p:txBody>
              </p:sp>
              <p:sp>
                <p:nvSpPr>
                  <p:cNvPr id="51222" name="Arc 33"/>
                  <p:cNvSpPr/>
                  <p:nvPr/>
                </p:nvSpPr>
                <p:spPr>
                  <a:xfrm>
                    <a:off x="1863" y="2105"/>
                    <a:ext cx="879" cy="1803"/>
                  </a:xfrm>
                  <a:custGeom>
                    <a:avLst/>
                    <a:gdLst/>
                    <a:ahLst/>
                    <a:cxnLst>
                      <a:cxn ang="0">
                        <a:pos x="-1" y="8045"/>
                      </a:cxn>
                      <a:cxn ang="0">
                        <a:pos x="16818" y="0"/>
                      </a:cxn>
                      <a:cxn ang="0">
                        <a:pos x="38418" y="21600"/>
                      </a:cxn>
                      <a:cxn ang="0">
                        <a:pos x="20643" y="42858"/>
                      </a:cxn>
                      <a:cxn ang="0">
                        <a:pos x="-1" y="8045"/>
                      </a:cxn>
                      <a:cxn ang="0">
                        <a:pos x="16818" y="0"/>
                      </a:cxn>
                      <a:cxn ang="0">
                        <a:pos x="38418" y="21600"/>
                      </a:cxn>
                      <a:cxn ang="0">
                        <a:pos x="20643" y="42858"/>
                      </a:cxn>
                      <a:cxn ang="0">
                        <a:pos x="16818" y="21600"/>
                      </a:cxn>
                    </a:cxnLst>
                    <a:pathLst>
                      <a:path w="38418" h="42859" fill="none">
                        <a:moveTo>
                          <a:pt x="-1" y="8045"/>
                        </a:moveTo>
                        <a:cubicBezTo>
                          <a:pt x="4100" y="2958"/>
                          <a:pt x="10283" y="-1"/>
                          <a:pt x="16818" y="0"/>
                        </a:cubicBezTo>
                        <a:cubicBezTo>
                          <a:pt x="28747" y="0"/>
                          <a:pt x="38418" y="9670"/>
                          <a:pt x="38418" y="21600"/>
                        </a:cubicBezTo>
                        <a:cubicBezTo>
                          <a:pt x="38418" y="32053"/>
                          <a:pt x="30932" y="41006"/>
                          <a:pt x="20643" y="42858"/>
                        </a:cubicBezTo>
                      </a:path>
                      <a:path w="38418" h="42859" stroke="0">
                        <a:moveTo>
                          <a:pt x="-1" y="8045"/>
                        </a:moveTo>
                        <a:cubicBezTo>
                          <a:pt x="4100" y="2958"/>
                          <a:pt x="10283" y="-1"/>
                          <a:pt x="16818" y="0"/>
                        </a:cubicBezTo>
                        <a:cubicBezTo>
                          <a:pt x="28747" y="0"/>
                          <a:pt x="38418" y="9670"/>
                          <a:pt x="38418" y="21600"/>
                        </a:cubicBezTo>
                        <a:cubicBezTo>
                          <a:pt x="38418" y="32053"/>
                          <a:pt x="30932" y="41006"/>
                          <a:pt x="20643" y="42858"/>
                        </a:cubicBezTo>
                        <a:lnTo>
                          <a:pt x="16818" y="21600"/>
                        </a:lnTo>
                        <a:close/>
                      </a:path>
                    </a:pathLst>
                  </a:custGeom>
                  <a:noFill/>
                  <a:ln w="28575" cap="flat" cmpd="sng">
                    <a:solidFill>
                      <a:schemeClr val="tx1"/>
                    </a:solidFill>
                    <a:prstDash val="solid"/>
                    <a:miter/>
                    <a:headEnd type="none" w="med" len="med"/>
                    <a:tailEnd type="none" w="med" len="med"/>
                  </a:ln>
                </p:spPr>
                <p:txBody>
                  <a:bodyPr/>
                  <a:p>
                    <a:endParaRPr lang="zh-CN" altLang="en-US"/>
                  </a:p>
                </p:txBody>
              </p:sp>
              <p:sp>
                <p:nvSpPr>
                  <p:cNvPr id="51223" name="Arc 34"/>
                  <p:cNvSpPr/>
                  <p:nvPr/>
                </p:nvSpPr>
                <p:spPr>
                  <a:xfrm rot="1120979" flipH="1" flipV="1">
                    <a:off x="2324" y="2387"/>
                    <a:ext cx="216" cy="1516"/>
                  </a:xfrm>
                  <a:custGeom>
                    <a:avLst/>
                    <a:gdLst/>
                    <a:ahLst/>
                    <a:cxnLst>
                      <a:cxn ang="0">
                        <a:pos x="0" y="219"/>
                      </a:cxn>
                      <a:cxn ang="0">
                        <a:pos x="3070" y="0"/>
                      </a:cxn>
                      <a:cxn ang="0">
                        <a:pos x="24670" y="21600"/>
                      </a:cxn>
                      <a:cxn ang="0">
                        <a:pos x="16012" y="38892"/>
                      </a:cxn>
                      <a:cxn ang="0">
                        <a:pos x="0" y="219"/>
                      </a:cxn>
                      <a:cxn ang="0">
                        <a:pos x="3070" y="0"/>
                      </a:cxn>
                      <a:cxn ang="0">
                        <a:pos x="24670" y="21600"/>
                      </a:cxn>
                      <a:cxn ang="0">
                        <a:pos x="16012" y="38892"/>
                      </a:cxn>
                      <a:cxn ang="0">
                        <a:pos x="3070" y="21600"/>
                      </a:cxn>
                    </a:cxnLst>
                    <a:pathLst>
                      <a:path w="24670" h="38893" fill="none">
                        <a:moveTo>
                          <a:pt x="0" y="219"/>
                        </a:moveTo>
                        <a:cubicBezTo>
                          <a:pt x="1016" y="73"/>
                          <a:pt x="2042" y="-1"/>
                          <a:pt x="3070" y="0"/>
                        </a:cubicBezTo>
                        <a:cubicBezTo>
                          <a:pt x="14999" y="0"/>
                          <a:pt x="24670" y="9670"/>
                          <a:pt x="24670" y="21600"/>
                        </a:cubicBezTo>
                        <a:cubicBezTo>
                          <a:pt x="24670" y="28406"/>
                          <a:pt x="21461" y="34814"/>
                          <a:pt x="16012" y="38892"/>
                        </a:cubicBezTo>
                      </a:path>
                      <a:path w="24670" h="38893" stroke="0">
                        <a:moveTo>
                          <a:pt x="0" y="219"/>
                        </a:moveTo>
                        <a:cubicBezTo>
                          <a:pt x="1016" y="73"/>
                          <a:pt x="2042" y="-1"/>
                          <a:pt x="3070" y="0"/>
                        </a:cubicBezTo>
                        <a:cubicBezTo>
                          <a:pt x="14999" y="0"/>
                          <a:pt x="24670" y="9670"/>
                          <a:pt x="24670" y="21600"/>
                        </a:cubicBezTo>
                        <a:cubicBezTo>
                          <a:pt x="24670" y="28406"/>
                          <a:pt x="21461" y="34814"/>
                          <a:pt x="16012" y="38892"/>
                        </a:cubicBezTo>
                        <a:lnTo>
                          <a:pt x="3070" y="21600"/>
                        </a:lnTo>
                        <a:close/>
                      </a:path>
                    </a:pathLst>
                  </a:custGeom>
                  <a:noFill/>
                  <a:ln w="9525" cap="flat" cmpd="sng">
                    <a:solidFill>
                      <a:schemeClr val="tx1"/>
                    </a:solidFill>
                    <a:prstDash val="dash"/>
                    <a:miter/>
                    <a:headEnd type="none" w="med" len="med"/>
                    <a:tailEnd type="none" w="med" len="med"/>
                  </a:ln>
                </p:spPr>
                <p:txBody>
                  <a:bodyPr/>
                  <a:p>
                    <a:endParaRPr lang="zh-CN" altLang="en-US"/>
                  </a:p>
                </p:txBody>
              </p:sp>
              <p:sp>
                <p:nvSpPr>
                  <p:cNvPr id="51224" name="Arc 35"/>
                  <p:cNvSpPr/>
                  <p:nvPr/>
                </p:nvSpPr>
                <p:spPr>
                  <a:xfrm>
                    <a:off x="2625" y="2086"/>
                    <a:ext cx="879" cy="1803"/>
                  </a:xfrm>
                  <a:custGeom>
                    <a:avLst/>
                    <a:gdLst/>
                    <a:ahLst/>
                    <a:cxnLst>
                      <a:cxn ang="0">
                        <a:pos x="-1" y="8045"/>
                      </a:cxn>
                      <a:cxn ang="0">
                        <a:pos x="16818" y="0"/>
                      </a:cxn>
                      <a:cxn ang="0">
                        <a:pos x="38418" y="21600"/>
                      </a:cxn>
                      <a:cxn ang="0">
                        <a:pos x="20643" y="42858"/>
                      </a:cxn>
                      <a:cxn ang="0">
                        <a:pos x="-1" y="8045"/>
                      </a:cxn>
                      <a:cxn ang="0">
                        <a:pos x="16818" y="0"/>
                      </a:cxn>
                      <a:cxn ang="0">
                        <a:pos x="38418" y="21600"/>
                      </a:cxn>
                      <a:cxn ang="0">
                        <a:pos x="20643" y="42858"/>
                      </a:cxn>
                      <a:cxn ang="0">
                        <a:pos x="16818" y="21600"/>
                      </a:cxn>
                    </a:cxnLst>
                    <a:pathLst>
                      <a:path w="38418" h="42859" fill="none">
                        <a:moveTo>
                          <a:pt x="-1" y="8045"/>
                        </a:moveTo>
                        <a:cubicBezTo>
                          <a:pt x="4100" y="2958"/>
                          <a:pt x="10283" y="-1"/>
                          <a:pt x="16818" y="0"/>
                        </a:cubicBezTo>
                        <a:cubicBezTo>
                          <a:pt x="28747" y="0"/>
                          <a:pt x="38418" y="9670"/>
                          <a:pt x="38418" y="21600"/>
                        </a:cubicBezTo>
                        <a:cubicBezTo>
                          <a:pt x="38418" y="32053"/>
                          <a:pt x="30932" y="41006"/>
                          <a:pt x="20643" y="42858"/>
                        </a:cubicBezTo>
                      </a:path>
                      <a:path w="38418" h="42859" stroke="0">
                        <a:moveTo>
                          <a:pt x="-1" y="8045"/>
                        </a:moveTo>
                        <a:cubicBezTo>
                          <a:pt x="4100" y="2958"/>
                          <a:pt x="10283" y="-1"/>
                          <a:pt x="16818" y="0"/>
                        </a:cubicBezTo>
                        <a:cubicBezTo>
                          <a:pt x="28747" y="0"/>
                          <a:pt x="38418" y="9670"/>
                          <a:pt x="38418" y="21600"/>
                        </a:cubicBezTo>
                        <a:cubicBezTo>
                          <a:pt x="38418" y="32053"/>
                          <a:pt x="30932" y="41006"/>
                          <a:pt x="20643" y="42858"/>
                        </a:cubicBezTo>
                        <a:lnTo>
                          <a:pt x="16818" y="21600"/>
                        </a:lnTo>
                        <a:close/>
                      </a:path>
                    </a:pathLst>
                  </a:custGeom>
                  <a:noFill/>
                  <a:ln w="28575" cap="flat" cmpd="sng">
                    <a:solidFill>
                      <a:schemeClr val="tx1"/>
                    </a:solidFill>
                    <a:prstDash val="solid"/>
                    <a:miter/>
                    <a:headEnd type="none" w="med" len="med"/>
                    <a:tailEnd type="none" w="med" len="med"/>
                  </a:ln>
                </p:spPr>
                <p:txBody>
                  <a:bodyPr/>
                  <a:p>
                    <a:endParaRPr lang="zh-CN" altLang="en-US"/>
                  </a:p>
                </p:txBody>
              </p:sp>
              <p:sp>
                <p:nvSpPr>
                  <p:cNvPr id="51225" name="Arc 36"/>
                  <p:cNvSpPr/>
                  <p:nvPr/>
                </p:nvSpPr>
                <p:spPr>
                  <a:xfrm rot="1120979" flipH="1" flipV="1">
                    <a:off x="3078" y="2387"/>
                    <a:ext cx="216" cy="1516"/>
                  </a:xfrm>
                  <a:custGeom>
                    <a:avLst/>
                    <a:gdLst/>
                    <a:ahLst/>
                    <a:cxnLst>
                      <a:cxn ang="0">
                        <a:pos x="0" y="219"/>
                      </a:cxn>
                      <a:cxn ang="0">
                        <a:pos x="3070" y="0"/>
                      </a:cxn>
                      <a:cxn ang="0">
                        <a:pos x="24670" y="21600"/>
                      </a:cxn>
                      <a:cxn ang="0">
                        <a:pos x="16012" y="38892"/>
                      </a:cxn>
                      <a:cxn ang="0">
                        <a:pos x="0" y="219"/>
                      </a:cxn>
                      <a:cxn ang="0">
                        <a:pos x="3070" y="0"/>
                      </a:cxn>
                      <a:cxn ang="0">
                        <a:pos x="24670" y="21600"/>
                      </a:cxn>
                      <a:cxn ang="0">
                        <a:pos x="16012" y="38892"/>
                      </a:cxn>
                      <a:cxn ang="0">
                        <a:pos x="3070" y="21600"/>
                      </a:cxn>
                    </a:cxnLst>
                    <a:pathLst>
                      <a:path w="24670" h="38893" fill="none">
                        <a:moveTo>
                          <a:pt x="0" y="219"/>
                        </a:moveTo>
                        <a:cubicBezTo>
                          <a:pt x="1016" y="73"/>
                          <a:pt x="2042" y="-1"/>
                          <a:pt x="3070" y="0"/>
                        </a:cubicBezTo>
                        <a:cubicBezTo>
                          <a:pt x="14999" y="0"/>
                          <a:pt x="24670" y="9670"/>
                          <a:pt x="24670" y="21600"/>
                        </a:cubicBezTo>
                        <a:cubicBezTo>
                          <a:pt x="24670" y="28406"/>
                          <a:pt x="21461" y="34814"/>
                          <a:pt x="16012" y="38892"/>
                        </a:cubicBezTo>
                      </a:path>
                      <a:path w="24670" h="38893" stroke="0">
                        <a:moveTo>
                          <a:pt x="0" y="219"/>
                        </a:moveTo>
                        <a:cubicBezTo>
                          <a:pt x="1016" y="73"/>
                          <a:pt x="2042" y="-1"/>
                          <a:pt x="3070" y="0"/>
                        </a:cubicBezTo>
                        <a:cubicBezTo>
                          <a:pt x="14999" y="0"/>
                          <a:pt x="24670" y="9670"/>
                          <a:pt x="24670" y="21600"/>
                        </a:cubicBezTo>
                        <a:cubicBezTo>
                          <a:pt x="24670" y="28406"/>
                          <a:pt x="21461" y="34814"/>
                          <a:pt x="16012" y="38892"/>
                        </a:cubicBezTo>
                        <a:lnTo>
                          <a:pt x="3070" y="21600"/>
                        </a:lnTo>
                        <a:close/>
                      </a:path>
                    </a:pathLst>
                  </a:custGeom>
                  <a:noFill/>
                  <a:ln w="9525" cap="flat" cmpd="sng">
                    <a:solidFill>
                      <a:schemeClr val="tx1"/>
                    </a:solidFill>
                    <a:prstDash val="dash"/>
                    <a:miter/>
                    <a:headEnd type="none" w="med" len="med"/>
                    <a:tailEnd type="none" w="med" len="med"/>
                  </a:ln>
                </p:spPr>
                <p:txBody>
                  <a:bodyPr/>
                  <a:p>
                    <a:endParaRPr lang="zh-CN" altLang="en-US"/>
                  </a:p>
                </p:txBody>
              </p:sp>
              <p:sp>
                <p:nvSpPr>
                  <p:cNvPr id="51226" name="Arc 37"/>
                  <p:cNvSpPr/>
                  <p:nvPr/>
                </p:nvSpPr>
                <p:spPr>
                  <a:xfrm>
                    <a:off x="3390" y="2086"/>
                    <a:ext cx="879" cy="1803"/>
                  </a:xfrm>
                  <a:custGeom>
                    <a:avLst/>
                    <a:gdLst/>
                    <a:ahLst/>
                    <a:cxnLst>
                      <a:cxn ang="0">
                        <a:pos x="-1" y="8045"/>
                      </a:cxn>
                      <a:cxn ang="0">
                        <a:pos x="16818" y="0"/>
                      </a:cxn>
                      <a:cxn ang="0">
                        <a:pos x="38418" y="21600"/>
                      </a:cxn>
                      <a:cxn ang="0">
                        <a:pos x="20643" y="42858"/>
                      </a:cxn>
                      <a:cxn ang="0">
                        <a:pos x="-1" y="8045"/>
                      </a:cxn>
                      <a:cxn ang="0">
                        <a:pos x="16818" y="0"/>
                      </a:cxn>
                      <a:cxn ang="0">
                        <a:pos x="38418" y="21600"/>
                      </a:cxn>
                      <a:cxn ang="0">
                        <a:pos x="20643" y="42858"/>
                      </a:cxn>
                      <a:cxn ang="0">
                        <a:pos x="16818" y="21600"/>
                      </a:cxn>
                    </a:cxnLst>
                    <a:pathLst>
                      <a:path w="38418" h="42859" fill="none">
                        <a:moveTo>
                          <a:pt x="-1" y="8045"/>
                        </a:moveTo>
                        <a:cubicBezTo>
                          <a:pt x="4100" y="2958"/>
                          <a:pt x="10283" y="-1"/>
                          <a:pt x="16818" y="0"/>
                        </a:cubicBezTo>
                        <a:cubicBezTo>
                          <a:pt x="28747" y="0"/>
                          <a:pt x="38418" y="9670"/>
                          <a:pt x="38418" y="21600"/>
                        </a:cubicBezTo>
                        <a:cubicBezTo>
                          <a:pt x="38418" y="32053"/>
                          <a:pt x="30932" y="41006"/>
                          <a:pt x="20643" y="42858"/>
                        </a:cubicBezTo>
                      </a:path>
                      <a:path w="38418" h="42859" stroke="0">
                        <a:moveTo>
                          <a:pt x="-1" y="8045"/>
                        </a:moveTo>
                        <a:cubicBezTo>
                          <a:pt x="4100" y="2958"/>
                          <a:pt x="10283" y="-1"/>
                          <a:pt x="16818" y="0"/>
                        </a:cubicBezTo>
                        <a:cubicBezTo>
                          <a:pt x="28747" y="0"/>
                          <a:pt x="38418" y="9670"/>
                          <a:pt x="38418" y="21600"/>
                        </a:cubicBezTo>
                        <a:cubicBezTo>
                          <a:pt x="38418" y="32053"/>
                          <a:pt x="30932" y="41006"/>
                          <a:pt x="20643" y="42858"/>
                        </a:cubicBezTo>
                        <a:lnTo>
                          <a:pt x="16818" y="21600"/>
                        </a:lnTo>
                        <a:close/>
                      </a:path>
                    </a:pathLst>
                  </a:custGeom>
                  <a:noFill/>
                  <a:ln w="28575" cap="flat" cmpd="sng">
                    <a:solidFill>
                      <a:schemeClr val="tx1"/>
                    </a:solidFill>
                    <a:prstDash val="solid"/>
                    <a:miter/>
                    <a:headEnd type="none" w="med" len="med"/>
                    <a:tailEnd type="none" w="med" len="med"/>
                  </a:ln>
                </p:spPr>
                <p:txBody>
                  <a:bodyPr/>
                  <a:p>
                    <a:endParaRPr lang="zh-CN" altLang="en-US"/>
                  </a:p>
                </p:txBody>
              </p:sp>
              <p:sp>
                <p:nvSpPr>
                  <p:cNvPr id="51227" name="Arc 38"/>
                  <p:cNvSpPr/>
                  <p:nvPr/>
                </p:nvSpPr>
                <p:spPr>
                  <a:xfrm rot="1120979" flipH="1" flipV="1">
                    <a:off x="3844" y="2387"/>
                    <a:ext cx="216" cy="1516"/>
                  </a:xfrm>
                  <a:custGeom>
                    <a:avLst/>
                    <a:gdLst/>
                    <a:ahLst/>
                    <a:cxnLst>
                      <a:cxn ang="0">
                        <a:pos x="0" y="219"/>
                      </a:cxn>
                      <a:cxn ang="0">
                        <a:pos x="3070" y="0"/>
                      </a:cxn>
                      <a:cxn ang="0">
                        <a:pos x="24670" y="21600"/>
                      </a:cxn>
                      <a:cxn ang="0">
                        <a:pos x="16012" y="38892"/>
                      </a:cxn>
                      <a:cxn ang="0">
                        <a:pos x="0" y="219"/>
                      </a:cxn>
                      <a:cxn ang="0">
                        <a:pos x="3070" y="0"/>
                      </a:cxn>
                      <a:cxn ang="0">
                        <a:pos x="24670" y="21600"/>
                      </a:cxn>
                      <a:cxn ang="0">
                        <a:pos x="16012" y="38892"/>
                      </a:cxn>
                      <a:cxn ang="0">
                        <a:pos x="3070" y="21600"/>
                      </a:cxn>
                    </a:cxnLst>
                    <a:pathLst>
                      <a:path w="24670" h="38893" fill="none">
                        <a:moveTo>
                          <a:pt x="0" y="219"/>
                        </a:moveTo>
                        <a:cubicBezTo>
                          <a:pt x="1016" y="73"/>
                          <a:pt x="2042" y="-1"/>
                          <a:pt x="3070" y="0"/>
                        </a:cubicBezTo>
                        <a:cubicBezTo>
                          <a:pt x="14999" y="0"/>
                          <a:pt x="24670" y="9670"/>
                          <a:pt x="24670" y="21600"/>
                        </a:cubicBezTo>
                        <a:cubicBezTo>
                          <a:pt x="24670" y="28406"/>
                          <a:pt x="21461" y="34814"/>
                          <a:pt x="16012" y="38892"/>
                        </a:cubicBezTo>
                      </a:path>
                      <a:path w="24670" h="38893" stroke="0">
                        <a:moveTo>
                          <a:pt x="0" y="219"/>
                        </a:moveTo>
                        <a:cubicBezTo>
                          <a:pt x="1016" y="73"/>
                          <a:pt x="2042" y="-1"/>
                          <a:pt x="3070" y="0"/>
                        </a:cubicBezTo>
                        <a:cubicBezTo>
                          <a:pt x="14999" y="0"/>
                          <a:pt x="24670" y="9670"/>
                          <a:pt x="24670" y="21600"/>
                        </a:cubicBezTo>
                        <a:cubicBezTo>
                          <a:pt x="24670" y="28406"/>
                          <a:pt x="21461" y="34814"/>
                          <a:pt x="16012" y="38892"/>
                        </a:cubicBezTo>
                        <a:lnTo>
                          <a:pt x="3070" y="21600"/>
                        </a:lnTo>
                        <a:close/>
                      </a:path>
                    </a:pathLst>
                  </a:custGeom>
                  <a:noFill/>
                  <a:ln w="9525" cap="flat" cmpd="sng">
                    <a:solidFill>
                      <a:schemeClr val="tx1"/>
                    </a:solidFill>
                    <a:prstDash val="dash"/>
                    <a:miter/>
                    <a:headEnd type="none" w="med" len="med"/>
                    <a:tailEnd type="none" w="med" len="med"/>
                  </a:ln>
                </p:spPr>
                <p:txBody>
                  <a:bodyPr/>
                  <a:p>
                    <a:endParaRPr lang="zh-CN" altLang="en-US"/>
                  </a:p>
                </p:txBody>
              </p:sp>
              <p:sp>
                <p:nvSpPr>
                  <p:cNvPr id="51228" name="Arc 39"/>
                  <p:cNvSpPr/>
                  <p:nvPr/>
                </p:nvSpPr>
                <p:spPr>
                  <a:xfrm>
                    <a:off x="4156" y="2075"/>
                    <a:ext cx="879" cy="1803"/>
                  </a:xfrm>
                  <a:custGeom>
                    <a:avLst/>
                    <a:gdLst/>
                    <a:ahLst/>
                    <a:cxnLst>
                      <a:cxn ang="0">
                        <a:pos x="-1" y="8045"/>
                      </a:cxn>
                      <a:cxn ang="0">
                        <a:pos x="16818" y="0"/>
                      </a:cxn>
                      <a:cxn ang="0">
                        <a:pos x="38418" y="21600"/>
                      </a:cxn>
                      <a:cxn ang="0">
                        <a:pos x="20643" y="42858"/>
                      </a:cxn>
                      <a:cxn ang="0">
                        <a:pos x="-1" y="8045"/>
                      </a:cxn>
                      <a:cxn ang="0">
                        <a:pos x="16818" y="0"/>
                      </a:cxn>
                      <a:cxn ang="0">
                        <a:pos x="38418" y="21600"/>
                      </a:cxn>
                      <a:cxn ang="0">
                        <a:pos x="20643" y="42858"/>
                      </a:cxn>
                      <a:cxn ang="0">
                        <a:pos x="16818" y="21600"/>
                      </a:cxn>
                    </a:cxnLst>
                    <a:pathLst>
                      <a:path w="38418" h="42859" fill="none">
                        <a:moveTo>
                          <a:pt x="-1" y="8045"/>
                        </a:moveTo>
                        <a:cubicBezTo>
                          <a:pt x="4100" y="2958"/>
                          <a:pt x="10283" y="-1"/>
                          <a:pt x="16818" y="0"/>
                        </a:cubicBezTo>
                        <a:cubicBezTo>
                          <a:pt x="28747" y="0"/>
                          <a:pt x="38418" y="9670"/>
                          <a:pt x="38418" y="21600"/>
                        </a:cubicBezTo>
                        <a:cubicBezTo>
                          <a:pt x="38418" y="32053"/>
                          <a:pt x="30932" y="41006"/>
                          <a:pt x="20643" y="42858"/>
                        </a:cubicBezTo>
                      </a:path>
                      <a:path w="38418" h="42859" stroke="0">
                        <a:moveTo>
                          <a:pt x="-1" y="8045"/>
                        </a:moveTo>
                        <a:cubicBezTo>
                          <a:pt x="4100" y="2958"/>
                          <a:pt x="10283" y="-1"/>
                          <a:pt x="16818" y="0"/>
                        </a:cubicBezTo>
                        <a:cubicBezTo>
                          <a:pt x="28747" y="0"/>
                          <a:pt x="38418" y="9670"/>
                          <a:pt x="38418" y="21600"/>
                        </a:cubicBezTo>
                        <a:cubicBezTo>
                          <a:pt x="38418" y="32053"/>
                          <a:pt x="30932" y="41006"/>
                          <a:pt x="20643" y="42858"/>
                        </a:cubicBezTo>
                        <a:lnTo>
                          <a:pt x="16818" y="21600"/>
                        </a:lnTo>
                        <a:close/>
                      </a:path>
                    </a:pathLst>
                  </a:custGeom>
                  <a:noFill/>
                  <a:ln w="28575" cap="flat" cmpd="sng">
                    <a:solidFill>
                      <a:schemeClr val="tx1"/>
                    </a:solidFill>
                    <a:prstDash val="solid"/>
                    <a:miter/>
                    <a:headEnd type="none" w="med" len="med"/>
                    <a:tailEnd type="none" w="med" len="med"/>
                  </a:ln>
                </p:spPr>
                <p:txBody>
                  <a:bodyPr/>
                  <a:p>
                    <a:endParaRPr lang="zh-CN" altLang="en-US"/>
                  </a:p>
                </p:txBody>
              </p:sp>
              <p:sp>
                <p:nvSpPr>
                  <p:cNvPr id="51229" name="Arc 40"/>
                  <p:cNvSpPr/>
                  <p:nvPr/>
                </p:nvSpPr>
                <p:spPr>
                  <a:xfrm rot="1120979" flipH="1" flipV="1">
                    <a:off x="4635" y="2225"/>
                    <a:ext cx="228" cy="1684"/>
                  </a:xfrm>
                  <a:custGeom>
                    <a:avLst/>
                    <a:gdLst/>
                    <a:ahLst/>
                    <a:cxnLst>
                      <a:cxn ang="0">
                        <a:pos x="1325" y="219"/>
                      </a:cxn>
                      <a:cxn ang="0">
                        <a:pos x="4395" y="0"/>
                      </a:cxn>
                      <a:cxn ang="0">
                        <a:pos x="25995" y="21600"/>
                      </a:cxn>
                      <a:cxn ang="0">
                        <a:pos x="4395" y="43200"/>
                      </a:cxn>
                      <a:cxn ang="0">
                        <a:pos x="-1" y="42748"/>
                      </a:cxn>
                      <a:cxn ang="0">
                        <a:pos x="1325" y="219"/>
                      </a:cxn>
                      <a:cxn ang="0">
                        <a:pos x="4395" y="0"/>
                      </a:cxn>
                      <a:cxn ang="0">
                        <a:pos x="25995" y="21600"/>
                      </a:cxn>
                      <a:cxn ang="0">
                        <a:pos x="4395" y="43200"/>
                      </a:cxn>
                      <a:cxn ang="0">
                        <a:pos x="-1" y="42748"/>
                      </a:cxn>
                      <a:cxn ang="0">
                        <a:pos x="4395" y="21600"/>
                      </a:cxn>
                    </a:cxnLst>
                    <a:pathLst>
                      <a:path w="25995" h="43200" fill="none">
                        <a:moveTo>
                          <a:pt x="1325" y="219"/>
                        </a:moveTo>
                        <a:cubicBezTo>
                          <a:pt x="2341" y="73"/>
                          <a:pt x="3367" y="-1"/>
                          <a:pt x="4395" y="0"/>
                        </a:cubicBezTo>
                        <a:cubicBezTo>
                          <a:pt x="16324" y="0"/>
                          <a:pt x="25995" y="9670"/>
                          <a:pt x="25995" y="21600"/>
                        </a:cubicBezTo>
                        <a:cubicBezTo>
                          <a:pt x="25995" y="33529"/>
                          <a:pt x="16324" y="43200"/>
                          <a:pt x="4395" y="43200"/>
                        </a:cubicBezTo>
                        <a:cubicBezTo>
                          <a:pt x="2918" y="43200"/>
                          <a:pt x="1445" y="43048"/>
                          <a:pt x="-1" y="42748"/>
                        </a:cubicBezTo>
                      </a:path>
                      <a:path w="25995" h="43200" stroke="0">
                        <a:moveTo>
                          <a:pt x="1325" y="219"/>
                        </a:moveTo>
                        <a:cubicBezTo>
                          <a:pt x="2341" y="73"/>
                          <a:pt x="3367" y="-1"/>
                          <a:pt x="4395" y="0"/>
                        </a:cubicBezTo>
                        <a:cubicBezTo>
                          <a:pt x="16324" y="0"/>
                          <a:pt x="25995" y="9670"/>
                          <a:pt x="25995" y="21600"/>
                        </a:cubicBezTo>
                        <a:cubicBezTo>
                          <a:pt x="25995" y="33529"/>
                          <a:pt x="16324" y="43200"/>
                          <a:pt x="4395" y="43200"/>
                        </a:cubicBezTo>
                        <a:cubicBezTo>
                          <a:pt x="2918" y="43200"/>
                          <a:pt x="1445" y="43048"/>
                          <a:pt x="-1" y="42748"/>
                        </a:cubicBezTo>
                        <a:lnTo>
                          <a:pt x="4395" y="21600"/>
                        </a:lnTo>
                        <a:close/>
                      </a:path>
                    </a:pathLst>
                  </a:custGeom>
                  <a:noFill/>
                  <a:ln w="9525" cap="flat" cmpd="sng">
                    <a:solidFill>
                      <a:schemeClr val="tx1"/>
                    </a:solidFill>
                    <a:prstDash val="dash"/>
                    <a:miter/>
                    <a:headEnd type="none" w="med" len="med"/>
                    <a:tailEnd type="none" w="med" len="med"/>
                  </a:ln>
                </p:spPr>
                <p:txBody>
                  <a:bodyPr/>
                  <a:p>
                    <a:endParaRPr lang="zh-CN" altLang="en-US"/>
                  </a:p>
                </p:txBody>
              </p:sp>
            </p:grpSp>
          </p:grpSp>
          <p:grpSp>
            <p:nvGrpSpPr>
              <p:cNvPr id="51230" name="Group 14"/>
              <p:cNvGrpSpPr/>
              <p:nvPr/>
            </p:nvGrpSpPr>
            <p:grpSpPr>
              <a:xfrm>
                <a:off x="3371" y="2223"/>
                <a:ext cx="470" cy="918"/>
                <a:chOff x="499" y="572"/>
                <a:chExt cx="470" cy="918"/>
              </a:xfrm>
            </p:grpSpPr>
            <p:sp>
              <p:nvSpPr>
                <p:cNvPr id="51231" name="Line 15"/>
                <p:cNvSpPr/>
                <p:nvPr/>
              </p:nvSpPr>
              <p:spPr>
                <a:xfrm flipV="1">
                  <a:off x="565" y="827"/>
                  <a:ext cx="217" cy="594"/>
                </a:xfrm>
                <a:prstGeom prst="line">
                  <a:avLst/>
                </a:prstGeom>
                <a:ln w="28575" cap="flat" cmpd="sng">
                  <a:solidFill>
                    <a:srgbClr val="0066FF"/>
                  </a:solidFill>
                  <a:prstDash val="solid"/>
                  <a:miter/>
                  <a:headEnd type="none" w="med" len="med"/>
                  <a:tailEnd type="triangle" w="med" len="med"/>
                </a:ln>
              </p:spPr>
            </p:sp>
            <p:sp>
              <p:nvSpPr>
                <p:cNvPr id="51232" name="Oval 16"/>
                <p:cNvSpPr/>
                <p:nvPr/>
              </p:nvSpPr>
              <p:spPr>
                <a:xfrm>
                  <a:off x="499" y="1394"/>
                  <a:ext cx="96" cy="96"/>
                </a:xfrm>
                <a:prstGeom prst="ellipse">
                  <a:avLst/>
                </a:prstGeom>
                <a:solidFill>
                  <a:srgbClr val="99FF99"/>
                </a:soli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graphicFrame>
              <p:nvGraphicFramePr>
                <p:cNvPr id="51233" name="Object 17"/>
                <p:cNvGraphicFramePr/>
                <p:nvPr/>
              </p:nvGraphicFramePr>
              <p:xfrm>
                <a:off x="714" y="572"/>
                <a:ext cx="255" cy="325"/>
              </p:xfrm>
              <a:graphic>
                <a:graphicData uri="http://schemas.openxmlformats.org/presentationml/2006/ole">
                  <mc:AlternateContent xmlns:mc="http://schemas.openxmlformats.org/markup-compatibility/2006">
                    <mc:Choice xmlns:v="urn:schemas-microsoft-com:vml" Requires="v">
                      <p:oleObj spid="_x0000_s3253" name="" r:id="rId7" imgW="139700" imgH="177800" progId="Equation.3">
                        <p:embed/>
                      </p:oleObj>
                    </mc:Choice>
                    <mc:Fallback>
                      <p:oleObj name="" r:id="rId7" imgW="139700" imgH="177800" progId="Equation.3">
                        <p:embed/>
                        <p:pic>
                          <p:nvPicPr>
                            <p:cNvPr id="0" name="图片 3252"/>
                            <p:cNvPicPr/>
                            <p:nvPr/>
                          </p:nvPicPr>
                          <p:blipFill>
                            <a:blip r:embed="rId8"/>
                            <a:stretch>
                              <a:fillRect/>
                            </a:stretch>
                          </p:blipFill>
                          <p:spPr>
                            <a:xfrm>
                              <a:off x="714" y="572"/>
                              <a:ext cx="255" cy="325"/>
                            </a:xfrm>
                            <a:prstGeom prst="rect">
                              <a:avLst/>
                            </a:prstGeom>
                            <a:noFill/>
                            <a:ln w="38100">
                              <a:noFill/>
                              <a:miter/>
                            </a:ln>
                          </p:spPr>
                        </p:pic>
                      </p:oleObj>
                    </mc:Fallback>
                  </mc:AlternateContent>
                </a:graphicData>
              </a:graphic>
            </p:graphicFrame>
          </p:grpSp>
        </p:grpSp>
        <p:grpSp>
          <p:nvGrpSpPr>
            <p:cNvPr id="51234" name="Group 24"/>
            <p:cNvGrpSpPr/>
            <p:nvPr/>
          </p:nvGrpSpPr>
          <p:grpSpPr>
            <a:xfrm>
              <a:off x="1510" y="2215"/>
              <a:ext cx="515" cy="367"/>
              <a:chOff x="2285" y="1281"/>
              <a:chExt cx="435" cy="329"/>
            </a:xfrm>
          </p:grpSpPr>
          <p:sp>
            <p:nvSpPr>
              <p:cNvPr id="51235" name="Line 22"/>
              <p:cNvSpPr/>
              <p:nvPr/>
            </p:nvSpPr>
            <p:spPr>
              <a:xfrm>
                <a:off x="2285" y="1310"/>
                <a:ext cx="329" cy="0"/>
              </a:xfrm>
              <a:prstGeom prst="line">
                <a:avLst/>
              </a:prstGeom>
              <a:ln w="28575" cap="flat" cmpd="sng">
                <a:solidFill>
                  <a:srgbClr val="0000FF"/>
                </a:solidFill>
                <a:prstDash val="solid"/>
                <a:miter/>
                <a:headEnd type="none" w="med" len="med"/>
                <a:tailEnd type="triangle" w="med" len="med"/>
              </a:ln>
            </p:spPr>
          </p:sp>
          <p:graphicFrame>
            <p:nvGraphicFramePr>
              <p:cNvPr id="51236" name="Object 23"/>
              <p:cNvGraphicFramePr/>
              <p:nvPr/>
            </p:nvGraphicFramePr>
            <p:xfrm>
              <a:off x="2446" y="1281"/>
              <a:ext cx="274" cy="329"/>
            </p:xfrm>
            <a:graphic>
              <a:graphicData uri="http://schemas.openxmlformats.org/presentationml/2006/ole">
                <mc:AlternateContent xmlns:mc="http://schemas.openxmlformats.org/markup-compatibility/2006">
                  <mc:Choice xmlns:v="urn:schemas-microsoft-com:vml" Requires="v">
                    <p:oleObj spid="_x0000_s3255" name="" r:id="rId9" imgW="190500" imgH="228600" progId="Equation.3">
                      <p:embed/>
                    </p:oleObj>
                  </mc:Choice>
                  <mc:Fallback>
                    <p:oleObj name="" r:id="rId9" imgW="190500" imgH="228600" progId="Equation.3">
                      <p:embed/>
                      <p:pic>
                        <p:nvPicPr>
                          <p:cNvPr id="0" name="图片 3254"/>
                          <p:cNvPicPr/>
                          <p:nvPr/>
                        </p:nvPicPr>
                        <p:blipFill>
                          <a:blip r:embed="rId10"/>
                          <a:stretch>
                            <a:fillRect/>
                          </a:stretch>
                        </p:blipFill>
                        <p:spPr>
                          <a:xfrm>
                            <a:off x="2446" y="1281"/>
                            <a:ext cx="274" cy="329"/>
                          </a:xfrm>
                          <a:prstGeom prst="rect">
                            <a:avLst/>
                          </a:prstGeom>
                          <a:noFill/>
                          <a:ln w="38100">
                            <a:noFill/>
                            <a:miter/>
                          </a:ln>
                        </p:spPr>
                      </p:pic>
                    </p:oleObj>
                  </mc:Fallback>
                </mc:AlternateContent>
              </a:graphicData>
            </a:graphic>
          </p:graphicFrame>
        </p:grpSp>
        <p:grpSp>
          <p:nvGrpSpPr>
            <p:cNvPr id="51237" name="Group 26"/>
            <p:cNvGrpSpPr/>
            <p:nvPr/>
          </p:nvGrpSpPr>
          <p:grpSpPr>
            <a:xfrm>
              <a:off x="1213" y="1550"/>
              <a:ext cx="336" cy="737"/>
              <a:chOff x="1043" y="2496"/>
              <a:chExt cx="212" cy="492"/>
            </a:xfrm>
          </p:grpSpPr>
          <p:graphicFrame>
            <p:nvGraphicFramePr>
              <p:cNvPr id="51238" name="Object 27"/>
              <p:cNvGraphicFramePr/>
              <p:nvPr/>
            </p:nvGraphicFramePr>
            <p:xfrm>
              <a:off x="1043" y="2496"/>
              <a:ext cx="212" cy="240"/>
            </p:xfrm>
            <a:graphic>
              <a:graphicData uri="http://schemas.openxmlformats.org/presentationml/2006/ole">
                <mc:AlternateContent xmlns:mc="http://schemas.openxmlformats.org/markup-compatibility/2006">
                  <mc:Choice xmlns:v="urn:schemas-microsoft-com:vml" Requires="v">
                    <p:oleObj spid="_x0000_s3254" name="" r:id="rId11" imgW="190500" imgH="215900" progId="Equation.3">
                      <p:embed/>
                    </p:oleObj>
                  </mc:Choice>
                  <mc:Fallback>
                    <p:oleObj name="" r:id="rId11" imgW="190500" imgH="215900" progId="Equation.3">
                      <p:embed/>
                      <p:pic>
                        <p:nvPicPr>
                          <p:cNvPr id="0" name="图片 3253"/>
                          <p:cNvPicPr/>
                          <p:nvPr/>
                        </p:nvPicPr>
                        <p:blipFill>
                          <a:blip r:embed="rId12"/>
                          <a:stretch>
                            <a:fillRect/>
                          </a:stretch>
                        </p:blipFill>
                        <p:spPr>
                          <a:xfrm>
                            <a:off x="1043" y="2496"/>
                            <a:ext cx="212" cy="240"/>
                          </a:xfrm>
                          <a:prstGeom prst="rect">
                            <a:avLst/>
                          </a:prstGeom>
                          <a:noFill/>
                          <a:ln w="38100">
                            <a:noFill/>
                            <a:miter/>
                          </a:ln>
                        </p:spPr>
                      </p:pic>
                    </p:oleObj>
                  </mc:Fallback>
                </mc:AlternateContent>
              </a:graphicData>
            </a:graphic>
          </p:graphicFrame>
          <p:sp>
            <p:nvSpPr>
              <p:cNvPr id="51239" name="Line 28"/>
              <p:cNvSpPr/>
              <p:nvPr/>
            </p:nvSpPr>
            <p:spPr>
              <a:xfrm flipV="1">
                <a:off x="1248" y="2508"/>
                <a:ext cx="0" cy="480"/>
              </a:xfrm>
              <a:prstGeom prst="line">
                <a:avLst/>
              </a:prstGeom>
              <a:ln w="28575" cap="flat" cmpd="sng">
                <a:solidFill>
                  <a:srgbClr val="0000FF"/>
                </a:solidFill>
                <a:prstDash val="solid"/>
                <a:miter/>
                <a:headEnd type="none" w="med" len="med"/>
                <a:tailEnd type="triangle" w="med" len="med"/>
              </a:ln>
            </p:spPr>
          </p:sp>
        </p:grpSp>
      </p:grpSp>
      <p:sp>
        <p:nvSpPr>
          <p:cNvPr id="22575" name="Line 47"/>
          <p:cNvSpPr/>
          <p:nvPr/>
        </p:nvSpPr>
        <p:spPr>
          <a:xfrm>
            <a:off x="3111500" y="4492625"/>
            <a:ext cx="681038" cy="0"/>
          </a:xfrm>
          <a:prstGeom prst="line">
            <a:avLst/>
          </a:prstGeom>
          <a:ln w="25400" cap="flat" cmpd="sng">
            <a:solidFill>
              <a:srgbClr val="FF0000"/>
            </a:solidFill>
            <a:prstDash val="solid"/>
            <a:round/>
            <a:headEnd type="triangle" w="med" len="med"/>
            <a:tailEnd type="triangle" w="med" len="med"/>
          </a:ln>
        </p:spPr>
      </p:sp>
      <p:grpSp>
        <p:nvGrpSpPr>
          <p:cNvPr id="12" name="Group 49"/>
          <p:cNvGrpSpPr/>
          <p:nvPr/>
        </p:nvGrpSpPr>
        <p:grpSpPr>
          <a:xfrm>
            <a:off x="3084513" y="4008438"/>
            <a:ext cx="693737" cy="736600"/>
            <a:chOff x="1943" y="2957"/>
            <a:chExt cx="437" cy="464"/>
          </a:xfrm>
        </p:grpSpPr>
        <p:sp>
          <p:nvSpPr>
            <p:cNvPr id="51242" name="Line 45"/>
            <p:cNvSpPr/>
            <p:nvPr/>
          </p:nvSpPr>
          <p:spPr>
            <a:xfrm>
              <a:off x="1943" y="2957"/>
              <a:ext cx="0" cy="455"/>
            </a:xfrm>
            <a:prstGeom prst="line">
              <a:avLst/>
            </a:prstGeom>
            <a:ln w="25400" cap="flat" cmpd="sng">
              <a:solidFill>
                <a:schemeClr val="tx1"/>
              </a:solidFill>
              <a:prstDash val="solid"/>
              <a:round/>
              <a:headEnd type="none" w="med" len="med"/>
              <a:tailEnd type="none" w="med" len="med"/>
            </a:ln>
          </p:spPr>
        </p:sp>
        <p:sp>
          <p:nvSpPr>
            <p:cNvPr id="51243" name="Line 48"/>
            <p:cNvSpPr/>
            <p:nvPr/>
          </p:nvSpPr>
          <p:spPr>
            <a:xfrm>
              <a:off x="2380" y="2966"/>
              <a:ext cx="0" cy="455"/>
            </a:xfrm>
            <a:prstGeom prst="line">
              <a:avLst/>
            </a:prstGeom>
            <a:ln w="25400" cap="flat" cmpd="sng">
              <a:solidFill>
                <a:schemeClr val="tx1"/>
              </a:solidFill>
              <a:prstDash val="solid"/>
              <a:round/>
              <a:headEnd type="none" w="med" len="med"/>
              <a:tailEnd type="none" w="med" len="med"/>
            </a:ln>
          </p:spPr>
        </p:sp>
      </p:grpSp>
      <p:sp>
        <p:nvSpPr>
          <p:cNvPr id="22578" name="Text Box 50"/>
          <p:cNvSpPr txBox="1"/>
          <p:nvPr/>
        </p:nvSpPr>
        <p:spPr>
          <a:xfrm>
            <a:off x="3233738" y="4591050"/>
            <a:ext cx="560387" cy="519113"/>
          </a:xfrm>
          <a:prstGeom prst="rect">
            <a:avLst/>
          </a:prstGeom>
          <a:noFill/>
          <a:ln w="9525">
            <a:noFill/>
          </a:ln>
        </p:spPr>
        <p:txBody>
          <a:bodyPr anchor="t">
            <a:spAutoFit/>
          </a:bodyPr>
          <a:p>
            <a:pPr>
              <a:spcBef>
                <a:spcPct val="50000"/>
              </a:spcBef>
            </a:pPr>
            <a:r>
              <a:rPr lang="en-US" altLang="zh-CN" i="1">
                <a:latin typeface="Times New Roman" panose="02020603050405020304" pitchFamily="18" charset="0"/>
                <a:ea typeface="宋体" panose="02010600030101010101" pitchFamily="2" charset="-122"/>
              </a:rPr>
              <a:t>h</a:t>
            </a:r>
            <a:endParaRPr lang="en-US" altLang="zh-CN" i="1">
              <a:latin typeface="Times New Roman" panose="02020603050405020304" pitchFamily="18" charset="0"/>
              <a:ea typeface="宋体" panose="02010600030101010101" pitchFamily="2" charset="-122"/>
            </a:endParaRPr>
          </a:p>
        </p:txBody>
      </p:sp>
      <p:sp>
        <p:nvSpPr>
          <p:cNvPr id="24621" name="Text Box 51"/>
          <p:cNvSpPr txBox="1"/>
          <p:nvPr/>
        </p:nvSpPr>
        <p:spPr>
          <a:xfrm>
            <a:off x="80963" y="5584825"/>
            <a:ext cx="9063037" cy="522288"/>
          </a:xfrm>
          <a:prstGeom prst="rect">
            <a:avLst/>
          </a:prstGeom>
          <a:noFill/>
          <a:ln w="9525">
            <a:noFill/>
          </a:ln>
        </p:spPr>
        <p:txBody>
          <a:bodyPr wrap="square" anchor="t">
            <a:spAutoFit/>
          </a:bodyPr>
          <a:p>
            <a:pPr>
              <a:spcBef>
                <a:spcPct val="50000"/>
              </a:spcBef>
            </a:pPr>
            <a:r>
              <a:rPr lang="zh-CN" altLang="en-US" dirty="0">
                <a:solidFill>
                  <a:srgbClr val="FF0000"/>
                </a:solidFill>
                <a:latin typeface="Times New Roman" panose="02020603050405020304" pitchFamily="18" charset="0"/>
                <a:ea typeface="宋体" panose="02010600030101010101" pitchFamily="2" charset="-122"/>
              </a:rPr>
              <a:t>思考：</a:t>
            </a:r>
            <a:r>
              <a:rPr lang="zh-CN" altLang="en-US" dirty="0">
                <a:latin typeface="Times New Roman" panose="02020603050405020304" pitchFamily="18" charset="0"/>
                <a:ea typeface="宋体" panose="02010600030101010101" pitchFamily="2" charset="-122"/>
              </a:rPr>
              <a:t>洛伦兹力的特点？</a:t>
            </a:r>
            <a:endParaRPr lang="zh-CN" altLang="en-US" i="1"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533"/>
                                        </p:tgtEl>
                                        <p:attrNameLst>
                                          <p:attrName>style.visibility</p:attrName>
                                        </p:attrNameLst>
                                      </p:cBhvr>
                                      <p:to>
                                        <p:strVal val="visible"/>
                                      </p:to>
                                    </p:set>
                                    <p:animEffect transition="in" filter="blinds(horizontal)">
                                      <p:cBhvr>
                                        <p:cTn id="12" dur="500"/>
                                        <p:tgtEl>
                                          <p:spTgt spid="2253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2575"/>
                                        </p:tgtEl>
                                        <p:attrNameLst>
                                          <p:attrName>style.visibility</p:attrName>
                                        </p:attrNameLst>
                                      </p:cBhvr>
                                      <p:to>
                                        <p:strVal val="visible"/>
                                      </p:to>
                                    </p:set>
                                    <p:animEffect transition="in" filter="blinds(horizontal)">
                                      <p:cBhvr>
                                        <p:cTn id="27" dur="500"/>
                                        <p:tgtEl>
                                          <p:spTgt spid="2257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2578"/>
                                        </p:tgtEl>
                                        <p:attrNameLst>
                                          <p:attrName>style.visibility</p:attrName>
                                        </p:attrNameLst>
                                      </p:cBhvr>
                                      <p:to>
                                        <p:strVal val="visible"/>
                                      </p:to>
                                    </p:set>
                                    <p:animEffect transition="in" filter="blinds(horizontal)">
                                      <p:cBhvr>
                                        <p:cTn id="32" dur="500"/>
                                        <p:tgtEl>
                                          <p:spTgt spid="2257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2534"/>
                                        </p:tgtEl>
                                        <p:attrNameLst>
                                          <p:attrName>style.visibility</p:attrName>
                                        </p:attrNameLst>
                                      </p:cBhvr>
                                      <p:to>
                                        <p:strVal val="visible"/>
                                      </p:to>
                                    </p:set>
                                    <p:animEffect transition="in" filter="blinds(horizontal)">
                                      <p:cBhvr>
                                        <p:cTn id="37" dur="500"/>
                                        <p:tgtEl>
                                          <p:spTgt spid="22534"/>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4621"/>
                                        </p:tgtEl>
                                        <p:attrNameLst>
                                          <p:attrName>style.visibility</p:attrName>
                                        </p:attrNameLst>
                                      </p:cBhvr>
                                      <p:to>
                                        <p:strVal val="visible"/>
                                      </p:to>
                                    </p:set>
                                    <p:animEffect transition="in" filter="blinds(horizontal)">
                                      <p:cBhvr>
                                        <p:cTn id="42" dur="500"/>
                                        <p:tgtEl>
                                          <p:spTgt spid="24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3" grpId="0"/>
      <p:bldP spid="22578" grpId="0"/>
      <p:bldP spid="246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04" name="Text Box 4"/>
          <p:cNvSpPr txBox="1"/>
          <p:nvPr/>
        </p:nvSpPr>
        <p:spPr>
          <a:xfrm>
            <a:off x="250825" y="177800"/>
            <a:ext cx="3038475" cy="579438"/>
          </a:xfrm>
          <a:prstGeom prst="rect">
            <a:avLst/>
          </a:prstGeom>
          <a:noFill/>
          <a:ln w="9525">
            <a:noFill/>
          </a:ln>
        </p:spPr>
        <p:txBody>
          <a:bodyPr wrap="none" anchor="t">
            <a:spAutoFit/>
          </a:bodyPr>
          <a:p>
            <a:pPr eaLnBrk="0" hangingPunct="0"/>
            <a:r>
              <a:rPr lang="zh-CN" altLang="en-US" sz="3200" b="0" dirty="0">
                <a:solidFill>
                  <a:srgbClr val="CC0000"/>
                </a:solidFill>
                <a:latin typeface="华文行楷" panose="02010800040101010101" pitchFamily="2" charset="-122"/>
                <a:ea typeface="华文行楷" panose="02010800040101010101" pitchFamily="2" charset="-122"/>
              </a:rPr>
              <a:t>二、</a:t>
            </a:r>
            <a:r>
              <a:rPr lang="zh-CN" altLang="en-US" sz="3200" dirty="0">
                <a:solidFill>
                  <a:srgbClr val="CC0000"/>
                </a:solidFill>
                <a:latin typeface="华文行楷" panose="02010800040101010101" pitchFamily="2" charset="-122"/>
                <a:ea typeface="华文行楷" panose="02010800040101010101" pitchFamily="2" charset="-122"/>
              </a:rPr>
              <a:t>霍耳效应 *</a:t>
            </a:r>
            <a:endParaRPr lang="zh-CN" altLang="en-US" sz="3200" dirty="0">
              <a:solidFill>
                <a:srgbClr val="CC0000"/>
              </a:solidFill>
              <a:latin typeface="华文行楷" panose="02010800040101010101" pitchFamily="2" charset="-122"/>
              <a:ea typeface="华文行楷" panose="02010800040101010101" pitchFamily="2" charset="-122"/>
            </a:endParaRPr>
          </a:p>
        </p:txBody>
      </p:sp>
      <p:sp>
        <p:nvSpPr>
          <p:cNvPr id="208899" name="文本框 208898"/>
          <p:cNvSpPr txBox="1"/>
          <p:nvPr/>
        </p:nvSpPr>
        <p:spPr>
          <a:xfrm>
            <a:off x="428625" y="723900"/>
            <a:ext cx="8156575" cy="2460625"/>
          </a:xfrm>
          <a:prstGeom prst="rect">
            <a:avLst/>
          </a:prstGeom>
          <a:noFill/>
          <a:ln w="9525">
            <a:noFill/>
          </a:ln>
        </p:spPr>
        <p:txBody>
          <a:bodyPr anchor="t">
            <a:spAutoFit/>
          </a:bodyPr>
          <a:p>
            <a:pPr>
              <a:lnSpc>
                <a:spcPct val="110000"/>
              </a:lnSpc>
            </a:pPr>
            <a:r>
              <a:rPr lang="en-US" altLang="zh-CN">
                <a:latin typeface="Times New Roman" panose="02020603050405020304" pitchFamily="18" charset="0"/>
                <a:ea typeface="宋体" panose="02010600030101010101" pitchFamily="2" charset="-122"/>
              </a:rPr>
              <a:t>1879</a:t>
            </a:r>
            <a:r>
              <a:rPr lang="zh-CN" altLang="en-US" dirty="0">
                <a:latin typeface="Times New Roman" panose="02020603050405020304" pitchFamily="18" charset="0"/>
                <a:ea typeface="宋体" panose="02010600030101010101" pitchFamily="2" charset="-122"/>
              </a:rPr>
              <a:t>年，年仅</a:t>
            </a:r>
            <a:r>
              <a:rPr lang="en-US" altLang="zh-CN">
                <a:latin typeface="Times New Roman" panose="02020603050405020304" pitchFamily="18" charset="0"/>
                <a:ea typeface="宋体" panose="02010600030101010101" pitchFamily="2" charset="-122"/>
              </a:rPr>
              <a:t>24</a:t>
            </a:r>
            <a:r>
              <a:rPr lang="zh-CN" altLang="en-US" dirty="0">
                <a:latin typeface="Times New Roman" panose="02020603050405020304" pitchFamily="18" charset="0"/>
                <a:ea typeface="宋体" panose="02010600030101010101" pitchFamily="2" charset="-122"/>
              </a:rPr>
              <a:t>岁的美国物理学家霍耳首先发现，</a:t>
            </a:r>
            <a:endParaRPr lang="zh-CN" altLang="en-US" dirty="0">
              <a:latin typeface="Times New Roman" panose="02020603050405020304" pitchFamily="18" charset="0"/>
              <a:ea typeface="宋体" panose="02010600030101010101" pitchFamily="2" charset="-122"/>
            </a:endParaRPr>
          </a:p>
          <a:p>
            <a:pPr>
              <a:lnSpc>
                <a:spcPct val="110000"/>
              </a:lnSpc>
            </a:pPr>
            <a:r>
              <a:rPr lang="zh-CN" altLang="en-US" dirty="0">
                <a:latin typeface="Times New Roman" panose="02020603050405020304" pitchFamily="18" charset="0"/>
                <a:ea typeface="宋体" panose="02010600030101010101" pitchFamily="2" charset="-122"/>
              </a:rPr>
              <a:t>       在匀强磁场中，宽度为</a:t>
            </a:r>
            <a:r>
              <a:rPr lang="en-US" altLang="zh-CN" i="1">
                <a:latin typeface="Times New Roman" panose="02020603050405020304" pitchFamily="18" charset="0"/>
                <a:ea typeface="宋体" panose="02010600030101010101" pitchFamily="2" charset="-122"/>
              </a:rPr>
              <a:t>a</a:t>
            </a:r>
            <a:r>
              <a:rPr lang="zh-CN" altLang="en-US" dirty="0">
                <a:latin typeface="Times New Roman" panose="02020603050405020304" pitchFamily="18" charset="0"/>
                <a:ea typeface="宋体" panose="02010600030101010101" pitchFamily="2" charset="-122"/>
              </a:rPr>
              <a:t>，厚度为</a:t>
            </a:r>
            <a:r>
              <a:rPr lang="en-US" altLang="zh-CN" i="1">
                <a:latin typeface="Times New Roman" panose="02020603050405020304" pitchFamily="18" charset="0"/>
                <a:ea typeface="宋体" panose="02010600030101010101" pitchFamily="2" charset="-122"/>
              </a:rPr>
              <a:t>b</a:t>
            </a:r>
            <a:r>
              <a:rPr lang="zh-CN" altLang="en-US" dirty="0">
                <a:latin typeface="Times New Roman" panose="02020603050405020304" pitchFamily="18" charset="0"/>
                <a:ea typeface="宋体" panose="02010600030101010101" pitchFamily="2" charset="-122"/>
              </a:rPr>
              <a:t>片状金属导体，当通有与磁感应强度</a:t>
            </a:r>
            <a:r>
              <a:rPr lang="en-US" altLang="zh-CN" i="1">
                <a:latin typeface="Times New Roman" panose="02020603050405020304" pitchFamily="18" charset="0"/>
                <a:ea typeface="宋体" panose="02010600030101010101" pitchFamily="2" charset="-122"/>
              </a:rPr>
              <a:t>B</a:t>
            </a:r>
            <a:r>
              <a:rPr lang="zh-CN" altLang="en-US" dirty="0">
                <a:latin typeface="Times New Roman" panose="02020603050405020304" pitchFamily="18" charset="0"/>
                <a:ea typeface="宋体" panose="02010600030101010101" pitchFamily="2" charset="-122"/>
              </a:rPr>
              <a:t>的方向垂直的电流</a:t>
            </a:r>
            <a:r>
              <a:rPr lang="en-US" altLang="zh-CN" i="1">
                <a:latin typeface="Times New Roman" panose="02020603050405020304" pitchFamily="18" charset="0"/>
                <a:ea typeface="宋体" panose="02010600030101010101" pitchFamily="2" charset="-122"/>
              </a:rPr>
              <a:t>I</a:t>
            </a:r>
            <a:r>
              <a:rPr lang="zh-CN" altLang="en-US" dirty="0">
                <a:latin typeface="Times New Roman" panose="02020603050405020304" pitchFamily="18" charset="0"/>
                <a:ea typeface="宋体" panose="02010600030101010101" pitchFamily="2" charset="-122"/>
              </a:rPr>
              <a:t>时，在金属片两侧出现电势差</a:t>
            </a:r>
            <a:r>
              <a:rPr lang="en-US" altLang="zh-CN" i="1">
                <a:latin typeface="Times New Roman" panose="02020603050405020304" pitchFamily="18" charset="0"/>
                <a:ea typeface="宋体" panose="02010600030101010101" pitchFamily="2" charset="-122"/>
              </a:rPr>
              <a:t>U</a:t>
            </a:r>
            <a:r>
              <a:rPr lang="en-US" altLang="zh-CN" baseline="-25000">
                <a:latin typeface="Times New Roman" panose="02020603050405020304" pitchFamily="18" charset="0"/>
                <a:ea typeface="宋体" panose="02010600030101010101" pitchFamily="2" charset="-122"/>
              </a:rPr>
              <a:t>H</a:t>
            </a:r>
            <a:r>
              <a:rPr lang="zh-CN" altLang="en-US" dirty="0">
                <a:latin typeface="Times New Roman" panose="02020603050405020304" pitchFamily="18" charset="0"/>
                <a:ea typeface="宋体" panose="02010600030101010101" pitchFamily="2" charset="-122"/>
              </a:rPr>
              <a:t>，，如图示，此种效应称为霍耳效应，电势差</a:t>
            </a:r>
            <a:r>
              <a:rPr lang="en-US" altLang="zh-CN" i="1">
                <a:latin typeface="Times New Roman" panose="02020603050405020304" pitchFamily="18" charset="0"/>
                <a:ea typeface="宋体" panose="02010600030101010101" pitchFamily="2" charset="-122"/>
              </a:rPr>
              <a:t>U</a:t>
            </a:r>
            <a:r>
              <a:rPr lang="en-US" altLang="zh-CN" baseline="-25000">
                <a:latin typeface="Times New Roman" panose="02020603050405020304" pitchFamily="18" charset="0"/>
                <a:ea typeface="宋体" panose="02010600030101010101" pitchFamily="2" charset="-122"/>
              </a:rPr>
              <a:t>H</a:t>
            </a:r>
            <a:r>
              <a:rPr lang="zh-CN" altLang="en-US" dirty="0">
                <a:latin typeface="Times New Roman" panose="02020603050405020304" pitchFamily="18" charset="0"/>
                <a:ea typeface="宋体" panose="02010600030101010101" pitchFamily="2" charset="-122"/>
              </a:rPr>
              <a:t>称为霍耳电势差</a:t>
            </a:r>
            <a:endParaRPr lang="zh-CN" altLang="en-US" dirty="0">
              <a:latin typeface="Times New Roman" panose="02020603050405020304" pitchFamily="18" charset="0"/>
              <a:ea typeface="宋体" panose="02010600030101010101" pitchFamily="2" charset="-122"/>
            </a:endParaRPr>
          </a:p>
        </p:txBody>
      </p:sp>
      <p:grpSp>
        <p:nvGrpSpPr>
          <p:cNvPr id="2" name="Group 6"/>
          <p:cNvGrpSpPr/>
          <p:nvPr/>
        </p:nvGrpSpPr>
        <p:grpSpPr>
          <a:xfrm>
            <a:off x="5721350" y="3517900"/>
            <a:ext cx="2438400" cy="1452563"/>
            <a:chOff x="3552" y="1782"/>
            <a:chExt cx="1536" cy="915"/>
          </a:xfrm>
        </p:grpSpPr>
        <p:grpSp>
          <p:nvGrpSpPr>
            <p:cNvPr id="52228" name="Group 7"/>
            <p:cNvGrpSpPr/>
            <p:nvPr/>
          </p:nvGrpSpPr>
          <p:grpSpPr>
            <a:xfrm>
              <a:off x="3552" y="1833"/>
              <a:ext cx="1536" cy="864"/>
              <a:chOff x="2976" y="2160"/>
              <a:chExt cx="1536" cy="864"/>
            </a:xfrm>
          </p:grpSpPr>
          <p:sp>
            <p:nvSpPr>
              <p:cNvPr id="52229" name="Line 8"/>
              <p:cNvSpPr/>
              <p:nvPr/>
            </p:nvSpPr>
            <p:spPr>
              <a:xfrm flipV="1">
                <a:off x="2976" y="2160"/>
                <a:ext cx="864" cy="864"/>
              </a:xfrm>
              <a:prstGeom prst="line">
                <a:avLst/>
              </a:prstGeom>
              <a:ln w="38100" cap="flat" cmpd="sng">
                <a:solidFill>
                  <a:srgbClr val="CC6600"/>
                </a:solidFill>
                <a:prstDash val="solid"/>
                <a:miter/>
                <a:headEnd type="none" w="med" len="med"/>
                <a:tailEnd type="triangle" w="med" len="med"/>
              </a:ln>
            </p:spPr>
          </p:sp>
          <p:sp>
            <p:nvSpPr>
              <p:cNvPr id="52230" name="Line 9"/>
              <p:cNvSpPr/>
              <p:nvPr/>
            </p:nvSpPr>
            <p:spPr>
              <a:xfrm flipV="1">
                <a:off x="3312" y="2160"/>
                <a:ext cx="864" cy="864"/>
              </a:xfrm>
              <a:prstGeom prst="line">
                <a:avLst/>
              </a:prstGeom>
              <a:ln w="38100" cap="flat" cmpd="sng">
                <a:solidFill>
                  <a:srgbClr val="CC6600"/>
                </a:solidFill>
                <a:prstDash val="solid"/>
                <a:miter/>
                <a:headEnd type="none" w="med" len="med"/>
                <a:tailEnd type="triangle" w="med" len="med"/>
              </a:ln>
            </p:spPr>
          </p:sp>
          <p:sp>
            <p:nvSpPr>
              <p:cNvPr id="52231" name="Line 10"/>
              <p:cNvSpPr/>
              <p:nvPr/>
            </p:nvSpPr>
            <p:spPr>
              <a:xfrm flipV="1">
                <a:off x="3648" y="2160"/>
                <a:ext cx="864" cy="864"/>
              </a:xfrm>
              <a:prstGeom prst="line">
                <a:avLst/>
              </a:prstGeom>
              <a:ln w="38100" cap="flat" cmpd="sng">
                <a:solidFill>
                  <a:srgbClr val="CC6600"/>
                </a:solidFill>
                <a:prstDash val="solid"/>
                <a:miter/>
                <a:headEnd type="none" w="med" len="med"/>
                <a:tailEnd type="triangle" w="med" len="med"/>
              </a:ln>
            </p:spPr>
          </p:sp>
        </p:grpSp>
        <p:sp>
          <p:nvSpPr>
            <p:cNvPr id="52232" name="Text Box 11"/>
            <p:cNvSpPr txBox="1"/>
            <p:nvPr/>
          </p:nvSpPr>
          <p:spPr>
            <a:xfrm>
              <a:off x="3984" y="1782"/>
              <a:ext cx="244" cy="288"/>
            </a:xfrm>
            <a:prstGeom prst="rect">
              <a:avLst/>
            </a:prstGeom>
            <a:noFill/>
            <a:ln w="9525">
              <a:noFill/>
            </a:ln>
          </p:spPr>
          <p:txBody>
            <a:bodyPr wrap="none" anchor="t">
              <a:spAutoFit/>
            </a:bodyPr>
            <a:p>
              <a:pPr eaLnBrk="0" hangingPunct="0"/>
              <a:r>
                <a:rPr lang="en-US" altLang="zh-CN" sz="2400">
                  <a:latin typeface="Times New Roman" panose="02020603050405020304" pitchFamily="18" charset="0"/>
                  <a:ea typeface="宋体" panose="02010600030101010101" pitchFamily="2" charset="-122"/>
                </a:rPr>
                <a:t>B</a:t>
              </a:r>
              <a:endParaRPr lang="en-US" altLang="zh-CN" sz="2400">
                <a:latin typeface="Times New Roman" panose="02020603050405020304" pitchFamily="18" charset="0"/>
                <a:ea typeface="宋体" panose="02010600030101010101" pitchFamily="2" charset="-122"/>
              </a:endParaRPr>
            </a:p>
          </p:txBody>
        </p:sp>
      </p:grpSp>
      <p:grpSp>
        <p:nvGrpSpPr>
          <p:cNvPr id="4" name="Group 12"/>
          <p:cNvGrpSpPr/>
          <p:nvPr/>
        </p:nvGrpSpPr>
        <p:grpSpPr>
          <a:xfrm>
            <a:off x="4179888" y="4616450"/>
            <a:ext cx="4016375" cy="914400"/>
            <a:chOff x="2640" y="2256"/>
            <a:chExt cx="720" cy="576"/>
          </a:xfrm>
        </p:grpSpPr>
        <p:sp>
          <p:nvSpPr>
            <p:cNvPr id="52234" name="Line 13"/>
            <p:cNvSpPr/>
            <p:nvPr/>
          </p:nvSpPr>
          <p:spPr>
            <a:xfrm>
              <a:off x="2640" y="2256"/>
              <a:ext cx="720" cy="0"/>
            </a:xfrm>
            <a:prstGeom prst="line">
              <a:avLst/>
            </a:prstGeom>
            <a:ln w="28575" cap="flat" cmpd="sng">
              <a:solidFill>
                <a:srgbClr val="3333FF"/>
              </a:solidFill>
              <a:prstDash val="solid"/>
              <a:miter/>
              <a:headEnd type="none" w="med" len="med"/>
              <a:tailEnd type="none" w="med" len="med"/>
            </a:ln>
          </p:spPr>
        </p:sp>
        <p:sp>
          <p:nvSpPr>
            <p:cNvPr id="52235" name="Line 14"/>
            <p:cNvSpPr/>
            <p:nvPr/>
          </p:nvSpPr>
          <p:spPr>
            <a:xfrm>
              <a:off x="2640" y="2544"/>
              <a:ext cx="720" cy="0"/>
            </a:xfrm>
            <a:prstGeom prst="line">
              <a:avLst/>
            </a:prstGeom>
            <a:ln w="28575" cap="flat" cmpd="sng">
              <a:solidFill>
                <a:srgbClr val="3333FF"/>
              </a:solidFill>
              <a:prstDash val="solid"/>
              <a:miter/>
              <a:headEnd type="none" w="med" len="med"/>
              <a:tailEnd type="none" w="med" len="med"/>
            </a:ln>
          </p:spPr>
        </p:sp>
        <p:sp>
          <p:nvSpPr>
            <p:cNvPr id="52236" name="Line 15"/>
            <p:cNvSpPr/>
            <p:nvPr/>
          </p:nvSpPr>
          <p:spPr>
            <a:xfrm>
              <a:off x="2640" y="2832"/>
              <a:ext cx="720" cy="0"/>
            </a:xfrm>
            <a:prstGeom prst="line">
              <a:avLst/>
            </a:prstGeom>
            <a:ln w="28575" cap="flat" cmpd="sng">
              <a:solidFill>
                <a:srgbClr val="3333FF"/>
              </a:solidFill>
              <a:prstDash val="solid"/>
              <a:miter/>
              <a:headEnd type="none" w="med" len="med"/>
              <a:tailEnd type="none" w="med" len="med"/>
            </a:ln>
          </p:spPr>
        </p:sp>
      </p:grpSp>
      <p:sp>
        <p:nvSpPr>
          <p:cNvPr id="358416" name="AutoShape 16"/>
          <p:cNvSpPr/>
          <p:nvPr/>
        </p:nvSpPr>
        <p:spPr>
          <a:xfrm>
            <a:off x="4789488" y="3854450"/>
            <a:ext cx="3505200" cy="2286000"/>
          </a:xfrm>
          <a:prstGeom prst="cube">
            <a:avLst>
              <a:gd name="adj" fmla="val 9819"/>
            </a:avLst>
          </a:prstGeom>
          <a:solidFill>
            <a:srgbClr val="FFFFFF">
              <a:alpha val="98819"/>
            </a:srgbClr>
          </a:solidFill>
          <a:ln w="9525" cap="flat" cmpd="sng">
            <a:solidFill>
              <a:schemeClr val="tx1"/>
            </a:solidFill>
            <a:prstDash val="solid"/>
            <a:miter/>
            <a:headEnd type="none" w="med" len="med"/>
            <a:tailEnd type="none" w="med" len="med"/>
          </a:ln>
        </p:spPr>
        <p:txBody>
          <a:bodyPr wrap="none" anchor="ctr"/>
          <a:p>
            <a:pPr algn="ctr"/>
            <a:endParaRPr lang="zh-CN" altLang="zh-CN" sz="2400" i="1" dirty="0">
              <a:latin typeface="Times New Roman" panose="02020603050405020304" pitchFamily="18" charset="0"/>
              <a:ea typeface="宋体" panose="02010600030101010101" pitchFamily="2" charset="-122"/>
            </a:endParaRPr>
          </a:p>
        </p:txBody>
      </p:sp>
      <p:grpSp>
        <p:nvGrpSpPr>
          <p:cNvPr id="5" name="Group 17"/>
          <p:cNvGrpSpPr/>
          <p:nvPr/>
        </p:nvGrpSpPr>
        <p:grpSpPr>
          <a:xfrm>
            <a:off x="8142288" y="4616450"/>
            <a:ext cx="838200" cy="1443038"/>
            <a:chOff x="4992" y="2553"/>
            <a:chExt cx="528" cy="909"/>
          </a:xfrm>
        </p:grpSpPr>
        <p:grpSp>
          <p:nvGrpSpPr>
            <p:cNvPr id="52239" name="Group 18"/>
            <p:cNvGrpSpPr/>
            <p:nvPr/>
          </p:nvGrpSpPr>
          <p:grpSpPr>
            <a:xfrm>
              <a:off x="4992" y="2553"/>
              <a:ext cx="528" cy="576"/>
              <a:chOff x="5088" y="2160"/>
              <a:chExt cx="528" cy="576"/>
            </a:xfrm>
          </p:grpSpPr>
          <p:sp>
            <p:nvSpPr>
              <p:cNvPr id="52240" name="Line 19"/>
              <p:cNvSpPr/>
              <p:nvPr/>
            </p:nvSpPr>
            <p:spPr>
              <a:xfrm>
                <a:off x="5088" y="2448"/>
                <a:ext cx="528" cy="0"/>
              </a:xfrm>
              <a:prstGeom prst="line">
                <a:avLst/>
              </a:prstGeom>
              <a:ln w="28575" cap="flat" cmpd="sng">
                <a:solidFill>
                  <a:srgbClr val="3333FF"/>
                </a:solidFill>
                <a:prstDash val="solid"/>
                <a:miter/>
                <a:headEnd type="none" w="med" len="med"/>
                <a:tailEnd type="triangle" w="med" len="med"/>
              </a:ln>
            </p:spPr>
          </p:sp>
          <p:sp>
            <p:nvSpPr>
              <p:cNvPr id="52241" name="Line 20"/>
              <p:cNvSpPr/>
              <p:nvPr/>
            </p:nvSpPr>
            <p:spPr>
              <a:xfrm>
                <a:off x="5088" y="2736"/>
                <a:ext cx="528" cy="0"/>
              </a:xfrm>
              <a:prstGeom prst="line">
                <a:avLst/>
              </a:prstGeom>
              <a:ln w="28575" cap="flat" cmpd="sng">
                <a:solidFill>
                  <a:srgbClr val="3333FF"/>
                </a:solidFill>
                <a:prstDash val="solid"/>
                <a:miter/>
                <a:headEnd type="none" w="med" len="med"/>
                <a:tailEnd type="triangle" w="med" len="med"/>
              </a:ln>
            </p:spPr>
          </p:sp>
          <p:sp>
            <p:nvSpPr>
              <p:cNvPr id="52242" name="Line 21"/>
              <p:cNvSpPr/>
              <p:nvPr/>
            </p:nvSpPr>
            <p:spPr>
              <a:xfrm>
                <a:off x="5088" y="2160"/>
                <a:ext cx="528" cy="0"/>
              </a:xfrm>
              <a:prstGeom prst="line">
                <a:avLst/>
              </a:prstGeom>
              <a:ln w="28575" cap="flat" cmpd="sng">
                <a:solidFill>
                  <a:srgbClr val="3333FF"/>
                </a:solidFill>
                <a:prstDash val="solid"/>
                <a:miter/>
                <a:headEnd type="none" w="med" len="med"/>
                <a:tailEnd type="triangle" w="med" len="med"/>
              </a:ln>
            </p:spPr>
          </p:sp>
        </p:grpSp>
        <p:sp>
          <p:nvSpPr>
            <p:cNvPr id="52243" name="Text Box 22"/>
            <p:cNvSpPr txBox="1"/>
            <p:nvPr/>
          </p:nvSpPr>
          <p:spPr>
            <a:xfrm>
              <a:off x="5184" y="3174"/>
              <a:ext cx="191" cy="288"/>
            </a:xfrm>
            <a:prstGeom prst="rect">
              <a:avLst/>
            </a:prstGeom>
            <a:noFill/>
            <a:ln w="9525">
              <a:noFill/>
            </a:ln>
          </p:spPr>
          <p:txBody>
            <a:bodyPr wrap="none" anchor="t">
              <a:spAutoFit/>
            </a:bodyPr>
            <a:p>
              <a:pPr eaLnBrk="0" hangingPunct="0"/>
              <a:r>
                <a:rPr lang="en-US" altLang="zh-CN" sz="2400">
                  <a:latin typeface="Times New Roman" panose="02020603050405020304" pitchFamily="18" charset="0"/>
                  <a:ea typeface="宋体" panose="02010600030101010101" pitchFamily="2" charset="-122"/>
                </a:rPr>
                <a:t>I</a:t>
              </a:r>
              <a:endParaRPr lang="en-US" altLang="zh-CN" sz="2400">
                <a:latin typeface="Times New Roman" panose="02020603050405020304" pitchFamily="18" charset="0"/>
                <a:ea typeface="宋体" panose="02010600030101010101" pitchFamily="2" charset="-122"/>
              </a:endParaRPr>
            </a:p>
          </p:txBody>
        </p:sp>
      </p:grpSp>
      <p:grpSp>
        <p:nvGrpSpPr>
          <p:cNvPr id="7" name="Group 23"/>
          <p:cNvGrpSpPr/>
          <p:nvPr/>
        </p:nvGrpSpPr>
        <p:grpSpPr>
          <a:xfrm>
            <a:off x="4941888" y="4845050"/>
            <a:ext cx="1981200" cy="914400"/>
            <a:chOff x="2976" y="2697"/>
            <a:chExt cx="1248" cy="576"/>
          </a:xfrm>
        </p:grpSpPr>
        <p:sp>
          <p:nvSpPr>
            <p:cNvPr id="52245" name="Line 24"/>
            <p:cNvSpPr/>
            <p:nvPr/>
          </p:nvSpPr>
          <p:spPr>
            <a:xfrm flipV="1">
              <a:off x="2976" y="2697"/>
              <a:ext cx="576" cy="576"/>
            </a:xfrm>
            <a:prstGeom prst="line">
              <a:avLst/>
            </a:prstGeom>
            <a:ln w="38100" cap="flat" cmpd="sng">
              <a:solidFill>
                <a:srgbClr val="CC6600"/>
              </a:solidFill>
              <a:prstDash val="solid"/>
              <a:miter/>
              <a:headEnd type="none" w="med" len="med"/>
              <a:tailEnd type="none" w="med" len="med"/>
            </a:ln>
          </p:spPr>
        </p:sp>
        <p:sp>
          <p:nvSpPr>
            <p:cNvPr id="52246" name="Line 25"/>
            <p:cNvSpPr/>
            <p:nvPr/>
          </p:nvSpPr>
          <p:spPr>
            <a:xfrm flipV="1">
              <a:off x="3312" y="2697"/>
              <a:ext cx="576" cy="576"/>
            </a:xfrm>
            <a:prstGeom prst="line">
              <a:avLst/>
            </a:prstGeom>
            <a:ln w="38100" cap="flat" cmpd="sng">
              <a:solidFill>
                <a:srgbClr val="CC6600"/>
              </a:solidFill>
              <a:prstDash val="solid"/>
              <a:miter/>
              <a:headEnd type="none" w="med" len="med"/>
              <a:tailEnd type="none" w="med" len="med"/>
            </a:ln>
          </p:spPr>
        </p:sp>
        <p:sp>
          <p:nvSpPr>
            <p:cNvPr id="52247" name="Line 26"/>
            <p:cNvSpPr/>
            <p:nvPr/>
          </p:nvSpPr>
          <p:spPr>
            <a:xfrm flipV="1">
              <a:off x="3648" y="2697"/>
              <a:ext cx="576" cy="576"/>
            </a:xfrm>
            <a:prstGeom prst="line">
              <a:avLst/>
            </a:prstGeom>
            <a:ln w="38100" cap="flat" cmpd="sng">
              <a:solidFill>
                <a:srgbClr val="CC6600"/>
              </a:solidFill>
              <a:prstDash val="solid"/>
              <a:miter/>
              <a:headEnd type="none" w="med" len="med"/>
              <a:tailEnd type="none" w="med" len="med"/>
            </a:ln>
          </p:spPr>
        </p:sp>
      </p:grpSp>
      <p:grpSp>
        <p:nvGrpSpPr>
          <p:cNvPr id="8" name="Group 27"/>
          <p:cNvGrpSpPr/>
          <p:nvPr/>
        </p:nvGrpSpPr>
        <p:grpSpPr>
          <a:xfrm>
            <a:off x="4941888" y="4078288"/>
            <a:ext cx="2895600" cy="2071687"/>
            <a:chOff x="2976" y="2214"/>
            <a:chExt cx="1824" cy="1305"/>
          </a:xfrm>
        </p:grpSpPr>
        <p:grpSp>
          <p:nvGrpSpPr>
            <p:cNvPr id="52249" name="Group 28"/>
            <p:cNvGrpSpPr/>
            <p:nvPr/>
          </p:nvGrpSpPr>
          <p:grpSpPr>
            <a:xfrm>
              <a:off x="2976" y="2265"/>
              <a:ext cx="1824" cy="0"/>
              <a:chOff x="2976" y="2265"/>
              <a:chExt cx="1824" cy="0"/>
            </a:xfrm>
          </p:grpSpPr>
          <p:sp>
            <p:nvSpPr>
              <p:cNvPr id="52250" name="Line 29"/>
              <p:cNvSpPr/>
              <p:nvPr/>
            </p:nvSpPr>
            <p:spPr>
              <a:xfrm>
                <a:off x="2976" y="2265"/>
                <a:ext cx="144" cy="0"/>
              </a:xfrm>
              <a:prstGeom prst="line">
                <a:avLst/>
              </a:prstGeom>
              <a:ln w="28575" cap="flat" cmpd="sng">
                <a:solidFill>
                  <a:srgbClr val="00FF00"/>
                </a:solidFill>
                <a:prstDash val="solid"/>
                <a:miter/>
                <a:headEnd type="none" w="med" len="med"/>
                <a:tailEnd type="none" w="med" len="med"/>
              </a:ln>
            </p:spPr>
          </p:sp>
          <p:sp>
            <p:nvSpPr>
              <p:cNvPr id="52251" name="Line 30"/>
              <p:cNvSpPr/>
              <p:nvPr/>
            </p:nvSpPr>
            <p:spPr>
              <a:xfrm>
                <a:off x="3360" y="2265"/>
                <a:ext cx="144" cy="0"/>
              </a:xfrm>
              <a:prstGeom prst="line">
                <a:avLst/>
              </a:prstGeom>
              <a:ln w="28575" cap="flat" cmpd="sng">
                <a:solidFill>
                  <a:srgbClr val="00FF00"/>
                </a:solidFill>
                <a:prstDash val="solid"/>
                <a:miter/>
                <a:headEnd type="none" w="med" len="med"/>
                <a:tailEnd type="none" w="med" len="med"/>
              </a:ln>
            </p:spPr>
          </p:sp>
          <p:sp>
            <p:nvSpPr>
              <p:cNvPr id="52252" name="Line 31"/>
              <p:cNvSpPr/>
              <p:nvPr/>
            </p:nvSpPr>
            <p:spPr>
              <a:xfrm>
                <a:off x="3792" y="2265"/>
                <a:ext cx="144" cy="0"/>
              </a:xfrm>
              <a:prstGeom prst="line">
                <a:avLst/>
              </a:prstGeom>
              <a:ln w="28575" cap="flat" cmpd="sng">
                <a:solidFill>
                  <a:srgbClr val="00FF00"/>
                </a:solidFill>
                <a:prstDash val="solid"/>
                <a:miter/>
                <a:headEnd type="none" w="med" len="med"/>
                <a:tailEnd type="none" w="med" len="med"/>
              </a:ln>
            </p:spPr>
          </p:sp>
          <p:sp>
            <p:nvSpPr>
              <p:cNvPr id="52253" name="Line 32"/>
              <p:cNvSpPr/>
              <p:nvPr/>
            </p:nvSpPr>
            <p:spPr>
              <a:xfrm>
                <a:off x="4224" y="2265"/>
                <a:ext cx="144" cy="0"/>
              </a:xfrm>
              <a:prstGeom prst="line">
                <a:avLst/>
              </a:prstGeom>
              <a:ln w="28575" cap="flat" cmpd="sng">
                <a:solidFill>
                  <a:srgbClr val="00FF00"/>
                </a:solidFill>
                <a:prstDash val="solid"/>
                <a:miter/>
                <a:headEnd type="none" w="med" len="med"/>
                <a:tailEnd type="none" w="med" len="med"/>
              </a:ln>
            </p:spPr>
          </p:sp>
          <p:sp>
            <p:nvSpPr>
              <p:cNvPr id="52254" name="Line 33"/>
              <p:cNvSpPr/>
              <p:nvPr/>
            </p:nvSpPr>
            <p:spPr>
              <a:xfrm>
                <a:off x="4656" y="2265"/>
                <a:ext cx="144" cy="0"/>
              </a:xfrm>
              <a:prstGeom prst="line">
                <a:avLst/>
              </a:prstGeom>
              <a:ln w="28575" cap="flat" cmpd="sng">
                <a:solidFill>
                  <a:srgbClr val="00FF00"/>
                </a:solidFill>
                <a:prstDash val="solid"/>
                <a:miter/>
                <a:headEnd type="none" w="med" len="med"/>
                <a:tailEnd type="none" w="med" len="med"/>
              </a:ln>
            </p:spPr>
          </p:sp>
        </p:grpSp>
        <p:grpSp>
          <p:nvGrpSpPr>
            <p:cNvPr id="52255" name="Group 34"/>
            <p:cNvGrpSpPr/>
            <p:nvPr/>
          </p:nvGrpSpPr>
          <p:grpSpPr>
            <a:xfrm>
              <a:off x="2976" y="3369"/>
              <a:ext cx="1776" cy="144"/>
              <a:chOff x="2976" y="3369"/>
              <a:chExt cx="1776" cy="144"/>
            </a:xfrm>
          </p:grpSpPr>
          <p:grpSp>
            <p:nvGrpSpPr>
              <p:cNvPr id="52256" name="Group 35"/>
              <p:cNvGrpSpPr/>
              <p:nvPr/>
            </p:nvGrpSpPr>
            <p:grpSpPr>
              <a:xfrm>
                <a:off x="2976" y="3369"/>
                <a:ext cx="144" cy="144"/>
                <a:chOff x="3696" y="3456"/>
                <a:chExt cx="480" cy="480"/>
              </a:xfrm>
            </p:grpSpPr>
            <p:sp>
              <p:nvSpPr>
                <p:cNvPr id="52257" name="Line 36"/>
                <p:cNvSpPr/>
                <p:nvPr/>
              </p:nvSpPr>
              <p:spPr>
                <a:xfrm>
                  <a:off x="3696" y="3696"/>
                  <a:ext cx="480" cy="0"/>
                </a:xfrm>
                <a:prstGeom prst="line">
                  <a:avLst/>
                </a:prstGeom>
                <a:ln w="28575" cap="flat" cmpd="sng">
                  <a:solidFill>
                    <a:srgbClr val="FF00FF"/>
                  </a:solidFill>
                  <a:prstDash val="solid"/>
                  <a:miter/>
                  <a:headEnd type="none" w="med" len="med"/>
                  <a:tailEnd type="none" w="med" len="med"/>
                </a:ln>
              </p:spPr>
            </p:sp>
            <p:sp>
              <p:nvSpPr>
                <p:cNvPr id="52258" name="Line 37"/>
                <p:cNvSpPr/>
                <p:nvPr/>
              </p:nvSpPr>
              <p:spPr>
                <a:xfrm>
                  <a:off x="3936" y="3456"/>
                  <a:ext cx="0" cy="480"/>
                </a:xfrm>
                <a:prstGeom prst="line">
                  <a:avLst/>
                </a:prstGeom>
                <a:ln w="28575" cap="flat" cmpd="sng">
                  <a:solidFill>
                    <a:srgbClr val="FF00FF"/>
                  </a:solidFill>
                  <a:prstDash val="solid"/>
                  <a:miter/>
                  <a:headEnd type="none" w="med" len="med"/>
                  <a:tailEnd type="none" w="med" len="med"/>
                </a:ln>
              </p:spPr>
            </p:sp>
          </p:grpSp>
          <p:grpSp>
            <p:nvGrpSpPr>
              <p:cNvPr id="52259" name="Group 38"/>
              <p:cNvGrpSpPr/>
              <p:nvPr/>
            </p:nvGrpSpPr>
            <p:grpSpPr>
              <a:xfrm>
                <a:off x="3360" y="3369"/>
                <a:ext cx="144" cy="144"/>
                <a:chOff x="3696" y="3456"/>
                <a:chExt cx="480" cy="480"/>
              </a:xfrm>
            </p:grpSpPr>
            <p:sp>
              <p:nvSpPr>
                <p:cNvPr id="52260" name="Line 39"/>
                <p:cNvSpPr/>
                <p:nvPr/>
              </p:nvSpPr>
              <p:spPr>
                <a:xfrm>
                  <a:off x="3696" y="3696"/>
                  <a:ext cx="480" cy="0"/>
                </a:xfrm>
                <a:prstGeom prst="line">
                  <a:avLst/>
                </a:prstGeom>
                <a:ln w="28575" cap="flat" cmpd="sng">
                  <a:solidFill>
                    <a:srgbClr val="FF00FF"/>
                  </a:solidFill>
                  <a:prstDash val="solid"/>
                  <a:miter/>
                  <a:headEnd type="none" w="med" len="med"/>
                  <a:tailEnd type="none" w="med" len="med"/>
                </a:ln>
              </p:spPr>
            </p:sp>
            <p:sp>
              <p:nvSpPr>
                <p:cNvPr id="52261" name="Line 40"/>
                <p:cNvSpPr/>
                <p:nvPr/>
              </p:nvSpPr>
              <p:spPr>
                <a:xfrm>
                  <a:off x="3936" y="3456"/>
                  <a:ext cx="0" cy="480"/>
                </a:xfrm>
                <a:prstGeom prst="line">
                  <a:avLst/>
                </a:prstGeom>
                <a:ln w="28575" cap="flat" cmpd="sng">
                  <a:solidFill>
                    <a:srgbClr val="FF00FF"/>
                  </a:solidFill>
                  <a:prstDash val="solid"/>
                  <a:miter/>
                  <a:headEnd type="none" w="med" len="med"/>
                  <a:tailEnd type="none" w="med" len="med"/>
                </a:ln>
              </p:spPr>
            </p:sp>
          </p:grpSp>
          <p:grpSp>
            <p:nvGrpSpPr>
              <p:cNvPr id="52262" name="Group 41"/>
              <p:cNvGrpSpPr/>
              <p:nvPr/>
            </p:nvGrpSpPr>
            <p:grpSpPr>
              <a:xfrm>
                <a:off x="3792" y="3369"/>
                <a:ext cx="144" cy="144"/>
                <a:chOff x="3696" y="3456"/>
                <a:chExt cx="480" cy="480"/>
              </a:xfrm>
            </p:grpSpPr>
            <p:sp>
              <p:nvSpPr>
                <p:cNvPr id="52263" name="Line 42"/>
                <p:cNvSpPr/>
                <p:nvPr/>
              </p:nvSpPr>
              <p:spPr>
                <a:xfrm>
                  <a:off x="3696" y="3696"/>
                  <a:ext cx="480" cy="0"/>
                </a:xfrm>
                <a:prstGeom prst="line">
                  <a:avLst/>
                </a:prstGeom>
                <a:ln w="28575" cap="flat" cmpd="sng">
                  <a:solidFill>
                    <a:srgbClr val="FF00FF"/>
                  </a:solidFill>
                  <a:prstDash val="solid"/>
                  <a:miter/>
                  <a:headEnd type="none" w="med" len="med"/>
                  <a:tailEnd type="none" w="med" len="med"/>
                </a:ln>
              </p:spPr>
            </p:sp>
            <p:sp>
              <p:nvSpPr>
                <p:cNvPr id="52264" name="Line 43"/>
                <p:cNvSpPr/>
                <p:nvPr/>
              </p:nvSpPr>
              <p:spPr>
                <a:xfrm>
                  <a:off x="3936" y="3456"/>
                  <a:ext cx="0" cy="480"/>
                </a:xfrm>
                <a:prstGeom prst="line">
                  <a:avLst/>
                </a:prstGeom>
                <a:ln w="28575" cap="flat" cmpd="sng">
                  <a:solidFill>
                    <a:srgbClr val="FF00FF"/>
                  </a:solidFill>
                  <a:prstDash val="solid"/>
                  <a:miter/>
                  <a:headEnd type="none" w="med" len="med"/>
                  <a:tailEnd type="none" w="med" len="med"/>
                </a:ln>
              </p:spPr>
            </p:sp>
          </p:grpSp>
          <p:grpSp>
            <p:nvGrpSpPr>
              <p:cNvPr id="52265" name="Group 44"/>
              <p:cNvGrpSpPr/>
              <p:nvPr/>
            </p:nvGrpSpPr>
            <p:grpSpPr>
              <a:xfrm>
                <a:off x="4224" y="3369"/>
                <a:ext cx="144" cy="144"/>
                <a:chOff x="3696" y="3456"/>
                <a:chExt cx="480" cy="480"/>
              </a:xfrm>
            </p:grpSpPr>
            <p:sp>
              <p:nvSpPr>
                <p:cNvPr id="52266" name="Line 45"/>
                <p:cNvSpPr/>
                <p:nvPr/>
              </p:nvSpPr>
              <p:spPr>
                <a:xfrm>
                  <a:off x="3696" y="3696"/>
                  <a:ext cx="480" cy="0"/>
                </a:xfrm>
                <a:prstGeom prst="line">
                  <a:avLst/>
                </a:prstGeom>
                <a:ln w="28575" cap="flat" cmpd="sng">
                  <a:solidFill>
                    <a:srgbClr val="FF00FF"/>
                  </a:solidFill>
                  <a:prstDash val="solid"/>
                  <a:miter/>
                  <a:headEnd type="none" w="med" len="med"/>
                  <a:tailEnd type="none" w="med" len="med"/>
                </a:ln>
              </p:spPr>
            </p:sp>
            <p:sp>
              <p:nvSpPr>
                <p:cNvPr id="52267" name="Line 46"/>
                <p:cNvSpPr/>
                <p:nvPr/>
              </p:nvSpPr>
              <p:spPr>
                <a:xfrm>
                  <a:off x="3936" y="3456"/>
                  <a:ext cx="0" cy="480"/>
                </a:xfrm>
                <a:prstGeom prst="line">
                  <a:avLst/>
                </a:prstGeom>
                <a:ln w="28575" cap="flat" cmpd="sng">
                  <a:solidFill>
                    <a:srgbClr val="FF00FF"/>
                  </a:solidFill>
                  <a:prstDash val="solid"/>
                  <a:miter/>
                  <a:headEnd type="none" w="med" len="med"/>
                  <a:tailEnd type="none" w="med" len="med"/>
                </a:ln>
              </p:spPr>
            </p:sp>
          </p:grpSp>
          <p:grpSp>
            <p:nvGrpSpPr>
              <p:cNvPr id="52268" name="Group 47"/>
              <p:cNvGrpSpPr/>
              <p:nvPr/>
            </p:nvGrpSpPr>
            <p:grpSpPr>
              <a:xfrm>
                <a:off x="4608" y="3369"/>
                <a:ext cx="144" cy="144"/>
                <a:chOff x="3696" y="3456"/>
                <a:chExt cx="480" cy="480"/>
              </a:xfrm>
            </p:grpSpPr>
            <p:sp>
              <p:nvSpPr>
                <p:cNvPr id="52269" name="Line 48"/>
                <p:cNvSpPr/>
                <p:nvPr/>
              </p:nvSpPr>
              <p:spPr>
                <a:xfrm>
                  <a:off x="3696" y="3696"/>
                  <a:ext cx="480" cy="0"/>
                </a:xfrm>
                <a:prstGeom prst="line">
                  <a:avLst/>
                </a:prstGeom>
                <a:ln w="28575" cap="flat" cmpd="sng">
                  <a:solidFill>
                    <a:srgbClr val="FF00FF"/>
                  </a:solidFill>
                  <a:prstDash val="solid"/>
                  <a:miter/>
                  <a:headEnd type="none" w="med" len="med"/>
                  <a:tailEnd type="none" w="med" len="med"/>
                </a:ln>
              </p:spPr>
            </p:sp>
            <p:sp>
              <p:nvSpPr>
                <p:cNvPr id="52270" name="Line 49"/>
                <p:cNvSpPr/>
                <p:nvPr/>
              </p:nvSpPr>
              <p:spPr>
                <a:xfrm>
                  <a:off x="3936" y="3456"/>
                  <a:ext cx="0" cy="480"/>
                </a:xfrm>
                <a:prstGeom prst="line">
                  <a:avLst/>
                </a:prstGeom>
                <a:ln w="28575" cap="flat" cmpd="sng">
                  <a:solidFill>
                    <a:srgbClr val="FF00FF"/>
                  </a:solidFill>
                  <a:prstDash val="solid"/>
                  <a:miter/>
                  <a:headEnd type="none" w="med" len="med"/>
                  <a:tailEnd type="none" w="med" len="med"/>
                </a:ln>
              </p:spPr>
            </p:sp>
          </p:grpSp>
        </p:grpSp>
        <p:sp>
          <p:nvSpPr>
            <p:cNvPr id="52271" name="Text Box 50"/>
            <p:cNvSpPr txBox="1"/>
            <p:nvPr/>
          </p:nvSpPr>
          <p:spPr>
            <a:xfrm>
              <a:off x="3936" y="2214"/>
              <a:ext cx="319" cy="288"/>
            </a:xfrm>
            <a:prstGeom prst="rect">
              <a:avLst/>
            </a:prstGeom>
            <a:noFill/>
            <a:ln w="9525">
              <a:noFill/>
            </a:ln>
          </p:spPr>
          <p:txBody>
            <a:bodyPr wrap="none" anchor="t">
              <a:spAutoFit/>
            </a:bodyPr>
            <a:p>
              <a:pPr eaLnBrk="0" hangingPunct="0"/>
              <a:r>
                <a:rPr lang="en-US" altLang="zh-CN" sz="2400">
                  <a:solidFill>
                    <a:srgbClr val="5023F7"/>
                  </a:solidFill>
                  <a:latin typeface="Times New Roman" panose="02020603050405020304" pitchFamily="18" charset="0"/>
                  <a:ea typeface="宋体" panose="02010600030101010101" pitchFamily="2" charset="-122"/>
                </a:rPr>
                <a:t>U</a:t>
              </a:r>
              <a:r>
                <a:rPr lang="en-US" altLang="zh-CN" sz="2400" baseline="-25000">
                  <a:solidFill>
                    <a:srgbClr val="5023F7"/>
                  </a:solidFill>
                  <a:latin typeface="Times New Roman" panose="02020603050405020304" pitchFamily="18" charset="0"/>
                  <a:ea typeface="宋体" panose="02010600030101010101" pitchFamily="2" charset="-122"/>
                </a:rPr>
                <a:t>1</a:t>
              </a:r>
              <a:endParaRPr lang="en-US" altLang="zh-CN" sz="2400">
                <a:solidFill>
                  <a:srgbClr val="5023F7"/>
                </a:solidFill>
                <a:latin typeface="Times New Roman" panose="02020603050405020304" pitchFamily="18" charset="0"/>
                <a:ea typeface="宋体" panose="02010600030101010101" pitchFamily="2" charset="-122"/>
              </a:endParaRPr>
            </a:p>
          </p:txBody>
        </p:sp>
        <p:sp>
          <p:nvSpPr>
            <p:cNvPr id="52272" name="Text Box 51"/>
            <p:cNvSpPr txBox="1"/>
            <p:nvPr/>
          </p:nvSpPr>
          <p:spPr>
            <a:xfrm>
              <a:off x="3936" y="3231"/>
              <a:ext cx="319" cy="288"/>
            </a:xfrm>
            <a:prstGeom prst="rect">
              <a:avLst/>
            </a:prstGeom>
            <a:noFill/>
            <a:ln w="9525">
              <a:noFill/>
            </a:ln>
          </p:spPr>
          <p:txBody>
            <a:bodyPr wrap="none" anchor="t">
              <a:spAutoFit/>
            </a:bodyPr>
            <a:p>
              <a:pPr eaLnBrk="0" hangingPunct="0"/>
              <a:r>
                <a:rPr lang="en-US" altLang="zh-CN" sz="2400">
                  <a:solidFill>
                    <a:srgbClr val="5023F7"/>
                  </a:solidFill>
                  <a:latin typeface="Times New Roman" panose="02020603050405020304" pitchFamily="18" charset="0"/>
                  <a:ea typeface="宋体" panose="02010600030101010101" pitchFamily="2" charset="-122"/>
                </a:rPr>
                <a:t>U</a:t>
              </a:r>
              <a:r>
                <a:rPr lang="en-US" altLang="zh-CN" sz="2400" baseline="-25000">
                  <a:solidFill>
                    <a:srgbClr val="5023F7"/>
                  </a:solidFill>
                  <a:latin typeface="Times New Roman" panose="02020603050405020304" pitchFamily="18" charset="0"/>
                  <a:ea typeface="宋体" panose="02010600030101010101" pitchFamily="2" charset="-122"/>
                </a:rPr>
                <a:t>2</a:t>
              </a:r>
              <a:endParaRPr lang="en-US" altLang="zh-CN" sz="2400">
                <a:solidFill>
                  <a:srgbClr val="5023F7"/>
                </a:solidFill>
                <a:latin typeface="Times New Roman" panose="02020603050405020304" pitchFamily="18" charset="0"/>
                <a:ea typeface="宋体" panose="02010600030101010101" pitchFamily="2" charset="-122"/>
              </a:endParaRPr>
            </a:p>
          </p:txBody>
        </p:sp>
      </p:grpSp>
      <p:grpSp>
        <p:nvGrpSpPr>
          <p:cNvPr id="16" name="Group 54"/>
          <p:cNvGrpSpPr/>
          <p:nvPr/>
        </p:nvGrpSpPr>
        <p:grpSpPr>
          <a:xfrm>
            <a:off x="7559675" y="3681413"/>
            <a:ext cx="457200" cy="457200"/>
            <a:chOff x="4656" y="1974"/>
            <a:chExt cx="288" cy="288"/>
          </a:xfrm>
        </p:grpSpPr>
        <p:sp>
          <p:nvSpPr>
            <p:cNvPr id="52274" name="Line 55"/>
            <p:cNvSpPr/>
            <p:nvPr/>
          </p:nvSpPr>
          <p:spPr>
            <a:xfrm flipH="1">
              <a:off x="4800" y="2073"/>
              <a:ext cx="144" cy="144"/>
            </a:xfrm>
            <a:prstGeom prst="line">
              <a:avLst/>
            </a:prstGeom>
            <a:ln w="19050" cap="flat" cmpd="sng">
              <a:solidFill>
                <a:schemeClr val="tx1"/>
              </a:solidFill>
              <a:prstDash val="solid"/>
              <a:miter/>
              <a:headEnd type="triangle" w="sm" len="med"/>
              <a:tailEnd type="triangle" w="sm" len="med"/>
            </a:ln>
          </p:spPr>
        </p:sp>
        <p:sp>
          <p:nvSpPr>
            <p:cNvPr id="52275" name="Text Box 56"/>
            <p:cNvSpPr txBox="1"/>
            <p:nvPr/>
          </p:nvSpPr>
          <p:spPr>
            <a:xfrm>
              <a:off x="4656" y="1974"/>
              <a:ext cx="223" cy="288"/>
            </a:xfrm>
            <a:prstGeom prst="rect">
              <a:avLst/>
            </a:prstGeom>
            <a:noFill/>
            <a:ln w="9525">
              <a:noFill/>
            </a:ln>
          </p:spPr>
          <p:txBody>
            <a:bodyPr wrap="none" anchor="t">
              <a:spAutoFit/>
            </a:bodyPr>
            <a:p>
              <a:pPr eaLnBrk="0" hangingPunct="0"/>
              <a:r>
                <a:rPr lang="en-US" altLang="zh-CN" sz="2400">
                  <a:solidFill>
                    <a:srgbClr val="5023F7"/>
                  </a:solidFill>
                  <a:latin typeface="Times New Roman" panose="02020603050405020304" pitchFamily="18" charset="0"/>
                  <a:ea typeface="宋体" panose="02010600030101010101" pitchFamily="2" charset="-122"/>
                </a:rPr>
                <a:t>b</a:t>
              </a:r>
              <a:endParaRPr lang="en-US" altLang="zh-CN" sz="2400">
                <a:solidFill>
                  <a:srgbClr val="5023F7"/>
                </a:solidFill>
                <a:latin typeface="Times New Roman" panose="02020603050405020304" pitchFamily="18" charset="0"/>
                <a:ea typeface="宋体" panose="02010600030101010101" pitchFamily="2" charset="-122"/>
              </a:endParaRPr>
            </a:p>
          </p:txBody>
        </p:sp>
      </p:grpSp>
      <p:grpSp>
        <p:nvGrpSpPr>
          <p:cNvPr id="17" name="Group 57"/>
          <p:cNvGrpSpPr/>
          <p:nvPr/>
        </p:nvGrpSpPr>
        <p:grpSpPr>
          <a:xfrm>
            <a:off x="7462838" y="4083050"/>
            <a:ext cx="374650" cy="2057400"/>
            <a:chOff x="4564" y="2217"/>
            <a:chExt cx="236" cy="1296"/>
          </a:xfrm>
        </p:grpSpPr>
        <p:sp>
          <p:nvSpPr>
            <p:cNvPr id="52277" name="Line 58"/>
            <p:cNvSpPr/>
            <p:nvPr/>
          </p:nvSpPr>
          <p:spPr>
            <a:xfrm>
              <a:off x="4800" y="2217"/>
              <a:ext cx="0" cy="1296"/>
            </a:xfrm>
            <a:prstGeom prst="line">
              <a:avLst/>
            </a:prstGeom>
            <a:ln w="28575" cap="flat" cmpd="sng">
              <a:solidFill>
                <a:schemeClr val="tx1"/>
              </a:solidFill>
              <a:prstDash val="dash"/>
              <a:miter/>
              <a:headEnd type="triangle" w="med" len="med"/>
              <a:tailEnd type="triangle" w="med" len="med"/>
            </a:ln>
          </p:spPr>
        </p:sp>
        <p:sp>
          <p:nvSpPr>
            <p:cNvPr id="52278" name="Text Box 59"/>
            <p:cNvSpPr txBox="1"/>
            <p:nvPr/>
          </p:nvSpPr>
          <p:spPr>
            <a:xfrm>
              <a:off x="4564" y="2607"/>
              <a:ext cx="212" cy="288"/>
            </a:xfrm>
            <a:prstGeom prst="rect">
              <a:avLst/>
            </a:prstGeom>
            <a:noFill/>
            <a:ln w="9525">
              <a:noFill/>
            </a:ln>
          </p:spPr>
          <p:txBody>
            <a:bodyPr wrap="none" anchor="t">
              <a:spAutoFit/>
            </a:bodyPr>
            <a:p>
              <a:pPr eaLnBrk="0" hangingPunct="0"/>
              <a:r>
                <a:rPr lang="en-US" altLang="zh-CN" sz="2400" i="1">
                  <a:solidFill>
                    <a:schemeClr val="tx2"/>
                  </a:solidFill>
                  <a:latin typeface="Times New Roman" panose="02020603050405020304" pitchFamily="18" charset="0"/>
                  <a:ea typeface="宋体" panose="02010600030101010101" pitchFamily="2" charset="-122"/>
                </a:rPr>
                <a:t>a</a:t>
              </a:r>
              <a:endParaRPr lang="en-US" altLang="zh-CN" sz="2400" i="1">
                <a:solidFill>
                  <a:schemeClr val="tx2"/>
                </a:solidFill>
                <a:latin typeface="Times New Roman" panose="02020603050405020304" pitchFamily="18" charset="0"/>
                <a:ea typeface="宋体" panose="02010600030101010101" pitchFamily="2" charset="-122"/>
              </a:endParaRPr>
            </a:p>
          </p:txBody>
        </p:sp>
      </p:grpSp>
      <p:graphicFrame>
        <p:nvGraphicFramePr>
          <p:cNvPr id="208952" name="对象 208951"/>
          <p:cNvGraphicFramePr/>
          <p:nvPr/>
        </p:nvGraphicFramePr>
        <p:xfrm>
          <a:off x="1077913" y="3294063"/>
          <a:ext cx="2066925" cy="981075"/>
        </p:xfrm>
        <a:graphic>
          <a:graphicData uri="http://schemas.openxmlformats.org/presentationml/2006/ole">
            <mc:AlternateContent xmlns:mc="http://schemas.openxmlformats.org/markup-compatibility/2006">
              <mc:Choice xmlns:v="urn:schemas-microsoft-com:vml" Requires="v">
                <p:oleObj spid="_x0000_s3257" name="" r:id="rId1" imgW="824865" imgH="393700" progId="Equation.3">
                  <p:embed/>
                </p:oleObj>
              </mc:Choice>
              <mc:Fallback>
                <p:oleObj name="" r:id="rId1" imgW="824865" imgH="393700" progId="Equation.3">
                  <p:embed/>
                  <p:pic>
                    <p:nvPicPr>
                      <p:cNvPr id="0" name="图片 3256"/>
                      <p:cNvPicPr/>
                      <p:nvPr/>
                    </p:nvPicPr>
                    <p:blipFill>
                      <a:blip r:embed="rId2"/>
                      <a:stretch>
                        <a:fillRect/>
                      </a:stretch>
                    </p:blipFill>
                    <p:spPr>
                      <a:xfrm>
                        <a:off x="1077913" y="3294063"/>
                        <a:ext cx="2066925" cy="981075"/>
                      </a:xfrm>
                      <a:prstGeom prst="rect">
                        <a:avLst/>
                      </a:prstGeom>
                      <a:noFill/>
                      <a:ln w="38100">
                        <a:noFill/>
                        <a:miter/>
                      </a:ln>
                    </p:spPr>
                  </p:pic>
                </p:oleObj>
              </mc:Fallback>
            </mc:AlternateContent>
          </a:graphicData>
        </a:graphic>
      </p:graphicFrame>
      <p:sp>
        <p:nvSpPr>
          <p:cNvPr id="208953" name="矩形 208952"/>
          <p:cNvSpPr/>
          <p:nvPr/>
        </p:nvSpPr>
        <p:spPr>
          <a:xfrm>
            <a:off x="990600" y="4414838"/>
            <a:ext cx="2514600" cy="519112"/>
          </a:xfrm>
          <a:prstGeom prst="rect">
            <a:avLst/>
          </a:prstGeom>
          <a:noFill/>
          <a:ln w="9525">
            <a:noFill/>
          </a:ln>
        </p:spPr>
        <p:txBody>
          <a:bodyPr lIns="92075" tIns="46038" rIns="92075" bIns="46038" anchor="t">
            <a:spAutoFit/>
          </a:bodyPr>
          <a:p>
            <a:pPr eaLnBrk="0" hangingPunct="0"/>
            <a:r>
              <a:rPr lang="en-US" altLang="zh-CN" i="1">
                <a:latin typeface="Times New Roman" panose="02020603050405020304" pitchFamily="18" charset="0"/>
                <a:ea typeface="宋体" panose="02010600030101010101" pitchFamily="2" charset="-122"/>
              </a:rPr>
              <a:t>R</a:t>
            </a:r>
            <a:r>
              <a:rPr lang="en-US" altLang="zh-CN" i="1" baseline="-25000">
                <a:latin typeface="Times New Roman" panose="02020603050405020304" pitchFamily="18" charset="0"/>
                <a:ea typeface="宋体" panose="02010600030101010101" pitchFamily="2" charset="-122"/>
              </a:rPr>
              <a:t>H</a:t>
            </a:r>
            <a:r>
              <a:rPr lang="en-US" altLang="zh-CN">
                <a:latin typeface="Bookman Old Style" panose="02050604050505020204" pitchFamily="18" charset="0"/>
                <a:ea typeface="宋体" panose="02010600030101010101" pitchFamily="2" charset="-122"/>
              </a:rPr>
              <a:t>---</a:t>
            </a:r>
            <a:r>
              <a:rPr lang="zh-CN" altLang="en-US" dirty="0">
                <a:latin typeface="Bookman Old Style" panose="02050604050505020204" pitchFamily="18" charset="0"/>
                <a:ea typeface="宋体" panose="02010600030101010101" pitchFamily="2" charset="-122"/>
              </a:rPr>
              <a:t>霍耳系数</a:t>
            </a:r>
            <a:endParaRPr lang="zh-CN" altLang="en-US" dirty="0">
              <a:latin typeface="Bookman Old Style" panose="02050604050505020204" pitchFamily="18" charset="0"/>
              <a:ea typeface="宋体" panose="02010600030101010101" pitchFamily="2" charset="-122"/>
            </a:endParaRPr>
          </a:p>
        </p:txBody>
      </p:sp>
      <p:sp>
        <p:nvSpPr>
          <p:cNvPr id="358461" name="Text Box 61"/>
          <p:cNvSpPr txBox="1"/>
          <p:nvPr/>
        </p:nvSpPr>
        <p:spPr>
          <a:xfrm>
            <a:off x="360363" y="5248275"/>
            <a:ext cx="4408487" cy="946150"/>
          </a:xfrm>
          <a:prstGeom prst="rect">
            <a:avLst/>
          </a:prstGeom>
          <a:noFill/>
          <a:ln w="9525">
            <a:noFill/>
          </a:ln>
        </p:spPr>
        <p:txBody>
          <a:bodyPr anchor="t">
            <a:spAutoFit/>
          </a:bodyPr>
          <a:p>
            <a:pPr eaLnBrk="0" hangingPunct="0"/>
            <a:r>
              <a:rPr lang="zh-CN" altLang="en-US" dirty="0">
                <a:latin typeface="Times New Roman" panose="02020603050405020304" pitchFamily="18" charset="0"/>
                <a:ea typeface="宋体" panose="02010600030101010101" pitchFamily="2" charset="-122"/>
              </a:rPr>
              <a:t>实验表明：</a:t>
            </a:r>
            <a:endParaRPr lang="zh-CN" altLang="en-US" dirty="0">
              <a:latin typeface="Times New Roman" panose="02020603050405020304" pitchFamily="18" charset="0"/>
              <a:ea typeface="宋体" panose="02010600030101010101" pitchFamily="2" charset="-122"/>
            </a:endParaRPr>
          </a:p>
          <a:p>
            <a:pPr eaLnBrk="0" hangingPunct="0"/>
            <a:r>
              <a:rPr lang="en-US" altLang="zh-CN">
                <a:latin typeface="Times New Roman" panose="02020603050405020304" pitchFamily="18" charset="0"/>
                <a:ea typeface="宋体" panose="02010600030101010101" pitchFamily="2" charset="-122"/>
              </a:rPr>
              <a:t>U</a:t>
            </a:r>
            <a:r>
              <a:rPr lang="en-US" altLang="zh-CN" baseline="-25000">
                <a:latin typeface="Times New Roman" panose="02020603050405020304" pitchFamily="18" charset="0"/>
                <a:ea typeface="宋体" panose="02010600030101010101" pitchFamily="2" charset="-122"/>
              </a:rPr>
              <a:t>H</a:t>
            </a:r>
            <a:r>
              <a:rPr lang="zh-CN" altLang="en-US" dirty="0">
                <a:latin typeface="Times New Roman" panose="02020603050405020304" pitchFamily="18" charset="0"/>
                <a:ea typeface="宋体" panose="02010600030101010101" pitchFamily="2" charset="-122"/>
              </a:rPr>
              <a:t>与导体块的宽度</a:t>
            </a:r>
            <a:r>
              <a:rPr lang="en-US" altLang="zh-CN" i="1">
                <a:latin typeface="Times New Roman" panose="02020603050405020304" pitchFamily="18" charset="0"/>
                <a:ea typeface="宋体" panose="02010600030101010101" pitchFamily="2" charset="-122"/>
              </a:rPr>
              <a:t>a</a:t>
            </a:r>
            <a:r>
              <a:rPr lang="zh-CN" altLang="en-US" dirty="0">
                <a:latin typeface="Times New Roman" panose="02020603050405020304" pitchFamily="18" charset="0"/>
                <a:ea typeface="宋体" panose="02010600030101010101" pitchFamily="2" charset="-122"/>
              </a:rPr>
              <a:t>无关</a:t>
            </a:r>
            <a:endParaRPr lang="zh-CN" altLang="en-US" dirty="0">
              <a:latin typeface="Times New Roman" panose="02020603050405020304" pitchFamily="18" charset="0"/>
              <a:ea typeface="宋体" panose="02010600030101010101" pitchFamily="2" charset="-122"/>
            </a:endParaRPr>
          </a:p>
        </p:txBody>
      </p:sp>
      <p:sp>
        <p:nvSpPr>
          <p:cNvPr id="52282" name="灯片编号占位符 2"/>
          <p:cNvSpPr>
            <a:spLocks noGrp="1"/>
          </p:cNvSpPr>
          <p:nvPr>
            <p:ph type="sldNum" sz="quarter" idx="12"/>
          </p:nvPr>
        </p:nvSpPr>
        <p:spPr/>
        <p:txBody>
          <a:bodyPr wrap="square" lIns="91440" tIns="45720" rIns="91440" bIns="45720" anchor="t"/>
          <a:p>
            <a:pPr algn="r"/>
            <a:fld id="{9A0DB2DC-4C9A-4742-B13C-FB6460FD3503}" type="slidenum">
              <a:rPr lang="zh-CN" altLang="en-US" sz="1400" b="0" dirty="0"/>
            </a:fld>
            <a:endParaRPr lang="zh-CN" altLang="en-US" sz="14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8404"/>
                                        </p:tgtEl>
                                        <p:attrNameLst>
                                          <p:attrName>style.visibility</p:attrName>
                                        </p:attrNameLst>
                                      </p:cBhvr>
                                      <p:to>
                                        <p:strVal val="visible"/>
                                      </p:to>
                                    </p:set>
                                    <p:animEffect transition="in" filter="wipe(left)">
                                      <p:cBhvr>
                                        <p:cTn id="7" dur="500"/>
                                        <p:tgtEl>
                                          <p:spTgt spid="35840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8899">
                                            <p:txEl>
                                              <p:charRg st="0" end="26"/>
                                            </p:txEl>
                                          </p:spTgt>
                                        </p:tgtEl>
                                        <p:attrNameLst>
                                          <p:attrName>style.visibility</p:attrName>
                                        </p:attrNameLst>
                                      </p:cBhvr>
                                      <p:to>
                                        <p:strVal val="visible"/>
                                      </p:to>
                                    </p:set>
                                    <p:animEffect transition="in" filter="wipe(left)">
                                      <p:cBhvr>
                                        <p:cTn id="12" dur="500"/>
                                        <p:tgtEl>
                                          <p:spTgt spid="208899">
                                            <p:txEl>
                                              <p:charRg st="0" end="2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8899">
                                            <p:txEl>
                                              <p:charRg st="26" end="120"/>
                                            </p:txEl>
                                          </p:spTgt>
                                        </p:tgtEl>
                                        <p:attrNameLst>
                                          <p:attrName>style.visibility</p:attrName>
                                        </p:attrNameLst>
                                      </p:cBhvr>
                                      <p:to>
                                        <p:strVal val="visible"/>
                                      </p:to>
                                    </p:set>
                                    <p:animEffect transition="in" filter="wipe(left)">
                                      <p:cBhvr>
                                        <p:cTn id="17" dur="500"/>
                                        <p:tgtEl>
                                          <p:spTgt spid="208899">
                                            <p:txEl>
                                              <p:charRg st="26" end="12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3" presetClass="entr" presetSubtype="272" fill="hold" grpId="0" nodeType="clickEffect">
                                  <p:stCondLst>
                                    <p:cond delay="0"/>
                                  </p:stCondLst>
                                  <p:childTnLst>
                                    <p:set>
                                      <p:cBhvr>
                                        <p:cTn id="21" dur="1" fill="hold">
                                          <p:stCondLst>
                                            <p:cond delay="0"/>
                                          </p:stCondLst>
                                        </p:cTn>
                                        <p:tgtEl>
                                          <p:spTgt spid="358416"/>
                                        </p:tgtEl>
                                        <p:attrNameLst>
                                          <p:attrName>style.visibility</p:attrName>
                                        </p:attrNameLst>
                                      </p:cBhvr>
                                      <p:to>
                                        <p:strVal val="visible"/>
                                      </p:to>
                                    </p:set>
                                    <p:anim calcmode="lin" valueType="num">
                                      <p:cBhvr>
                                        <p:cTn id="22" dur="500" fill="hold"/>
                                        <p:tgtEl>
                                          <p:spTgt spid="358416"/>
                                        </p:tgtEl>
                                        <p:attrNameLst>
                                          <p:attrName>ppt_w</p:attrName>
                                        </p:attrNameLst>
                                      </p:cBhvr>
                                      <p:tavLst>
                                        <p:tav tm="0">
                                          <p:val>
                                            <p:strVal val="2/3*#ppt_w"/>
                                          </p:val>
                                        </p:tav>
                                        <p:tav tm="100000">
                                          <p:val>
                                            <p:strVal val="#ppt_w"/>
                                          </p:val>
                                        </p:tav>
                                      </p:tavLst>
                                    </p:anim>
                                    <p:anim calcmode="lin" valueType="num">
                                      <p:cBhvr>
                                        <p:cTn id="23" dur="500" fill="hold"/>
                                        <p:tgtEl>
                                          <p:spTgt spid="358416"/>
                                        </p:tgtEl>
                                        <p:attrNameLst>
                                          <p:attrName>ppt_h</p:attrName>
                                        </p:attrNameLst>
                                      </p:cBhvr>
                                      <p:tavLst>
                                        <p:tav tm="0">
                                          <p:val>
                                            <p:strVal val="2/3*#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left)">
                                      <p:cBhvr>
                                        <p:cTn id="28" dur="500"/>
                                        <p:tgtEl>
                                          <p:spTgt spid="4"/>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childTnLst>
                          </p:cTn>
                        </p:par>
                        <p:par>
                          <p:cTn id="38" fill="hold">
                            <p:stCondLst>
                              <p:cond delay="500"/>
                            </p:stCondLst>
                            <p:childTnLst>
                              <p:par>
                                <p:cTn id="39" presetID="22" presetClass="entr" presetSubtype="4" fill="hold"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wipe(down)">
                                      <p:cBhvr>
                                        <p:cTn id="41" dur="500"/>
                                        <p:tgtEl>
                                          <p:spTgt spid="2"/>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8"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slide(fromLeft)">
                                      <p:cBhvr>
                                        <p:cTn id="46" dur="500"/>
                                        <p:tgtEl>
                                          <p:spTgt spid="8"/>
                                        </p:tgtEl>
                                      </p:cBhvr>
                                    </p:animEffect>
                                  </p:childTnLst>
                                </p:cTn>
                              </p:par>
                            </p:childTnLst>
                          </p:cTn>
                        </p:par>
                      </p:childTnLst>
                    </p:cTn>
                  </p:par>
                  <p:par>
                    <p:cTn id="47" fill="hold">
                      <p:stCondLst>
                        <p:cond delay="indefinite"/>
                      </p:stCondLst>
                      <p:childTnLst>
                        <p:par>
                          <p:cTn id="48" fill="hold">
                            <p:stCondLst>
                              <p:cond delay="0"/>
                            </p:stCondLst>
                            <p:childTnLst>
                              <p:par>
                                <p:cTn id="49" presetID="23" presetClass="entr" presetSubtype="288"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p:cTn id="51" dur="500" fill="hold"/>
                                        <p:tgtEl>
                                          <p:spTgt spid="16"/>
                                        </p:tgtEl>
                                        <p:attrNameLst>
                                          <p:attrName>ppt_w</p:attrName>
                                        </p:attrNameLst>
                                      </p:cBhvr>
                                      <p:tavLst>
                                        <p:tav tm="0">
                                          <p:val>
                                            <p:strVal val="4/3*#ppt_w"/>
                                          </p:val>
                                        </p:tav>
                                        <p:tav tm="100000">
                                          <p:val>
                                            <p:strVal val="#ppt_w"/>
                                          </p:val>
                                        </p:tav>
                                      </p:tavLst>
                                    </p:anim>
                                    <p:anim calcmode="lin" valueType="num">
                                      <p:cBhvr>
                                        <p:cTn id="52" dur="500" fill="hold"/>
                                        <p:tgtEl>
                                          <p:spTgt spid="16"/>
                                        </p:tgtEl>
                                        <p:attrNameLst>
                                          <p:attrName>ppt_h</p:attrName>
                                        </p:attrNameLst>
                                      </p:cBhvr>
                                      <p:tavLst>
                                        <p:tav tm="0">
                                          <p:val>
                                            <p:strVal val="4/3*#ppt_h"/>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16" presetClass="entr" presetSubtype="42"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barn(outHorizontal)">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208952"/>
                                        </p:tgtEl>
                                        <p:attrNameLst>
                                          <p:attrName>style.visibility</p:attrName>
                                        </p:attrNameLst>
                                      </p:cBhvr>
                                      <p:to>
                                        <p:strVal val="visible"/>
                                      </p:to>
                                    </p:set>
                                    <p:animEffect transition="in" filter="dissolve">
                                      <p:cBhvr>
                                        <p:cTn id="62" dur="500"/>
                                        <p:tgtEl>
                                          <p:spTgt spid="208952"/>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20895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358461"/>
                                        </p:tgtEl>
                                        <p:attrNameLst>
                                          <p:attrName>style.visibility</p:attrName>
                                        </p:attrNameLst>
                                      </p:cBhvr>
                                      <p:to>
                                        <p:strVal val="visible"/>
                                      </p:to>
                                    </p:set>
                                    <p:animEffect transition="in" filter="wipe(left)">
                                      <p:cBhvr>
                                        <p:cTn id="71" dur="500"/>
                                        <p:tgtEl>
                                          <p:spTgt spid="358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04" grpId="0"/>
      <p:bldP spid="208899" grpId="0" build="p"/>
      <p:bldP spid="358416" grpId="0" bldLvl="0" animBg="1"/>
      <p:bldP spid="208953" grpId="0"/>
      <p:bldP spid="35846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321" name="Text Box 281"/>
          <p:cNvSpPr txBox="1"/>
          <p:nvPr/>
        </p:nvSpPr>
        <p:spPr>
          <a:xfrm>
            <a:off x="685800" y="582613"/>
            <a:ext cx="5184775" cy="519112"/>
          </a:xfrm>
          <a:prstGeom prst="rect">
            <a:avLst/>
          </a:prstGeom>
          <a:noFill/>
          <a:ln w="9525">
            <a:noFill/>
          </a:ln>
        </p:spPr>
        <p:txBody>
          <a:bodyPr wrap="none" anchor="t">
            <a:spAutoFit/>
          </a:bodyPr>
          <a:p>
            <a:pPr eaLnBrk="0" hangingPunct="0"/>
            <a:r>
              <a:rPr lang="zh-CN" altLang="en-US" dirty="0">
                <a:latin typeface="Verdana" panose="020B0604030504040204" pitchFamily="34" charset="0"/>
                <a:ea typeface="宋体" panose="02010600030101010101" pitchFamily="2" charset="-122"/>
              </a:rPr>
              <a:t>带负电的载流子的金属导体为例</a:t>
            </a:r>
            <a:endParaRPr lang="zh-CN" altLang="en-US" dirty="0">
              <a:latin typeface="Times New Roman" panose="02020603050405020304" pitchFamily="18" charset="0"/>
              <a:ea typeface="宋体" panose="02010600030101010101" pitchFamily="2" charset="-122"/>
            </a:endParaRPr>
          </a:p>
        </p:txBody>
      </p:sp>
      <p:graphicFrame>
        <p:nvGraphicFramePr>
          <p:cNvPr id="209923" name="Object 282"/>
          <p:cNvGraphicFramePr/>
          <p:nvPr/>
        </p:nvGraphicFramePr>
        <p:xfrm>
          <a:off x="1890713" y="1130300"/>
          <a:ext cx="2270125" cy="585788"/>
        </p:xfrm>
        <a:graphic>
          <a:graphicData uri="http://schemas.openxmlformats.org/presentationml/2006/ole">
            <mc:AlternateContent xmlns:mc="http://schemas.openxmlformats.org/markup-compatibility/2006">
              <mc:Choice xmlns:v="urn:schemas-microsoft-com:vml" Requires="v">
                <p:oleObj spid="_x0000_s3256" name="" r:id="rId1" imgW="888365" imgH="241300" progId="Equation.3">
                  <p:embed/>
                </p:oleObj>
              </mc:Choice>
              <mc:Fallback>
                <p:oleObj name="" r:id="rId1" imgW="888365" imgH="241300" progId="Equation.3">
                  <p:embed/>
                  <p:pic>
                    <p:nvPicPr>
                      <p:cNvPr id="0" name="图片 3255"/>
                      <p:cNvPicPr/>
                      <p:nvPr/>
                    </p:nvPicPr>
                    <p:blipFill>
                      <a:blip r:embed="rId2"/>
                      <a:stretch>
                        <a:fillRect/>
                      </a:stretch>
                    </p:blipFill>
                    <p:spPr>
                      <a:xfrm>
                        <a:off x="1890713" y="1130300"/>
                        <a:ext cx="2270125" cy="585788"/>
                      </a:xfrm>
                      <a:prstGeom prst="rect">
                        <a:avLst/>
                      </a:prstGeom>
                      <a:noFill/>
                      <a:ln w="38100">
                        <a:noFill/>
                        <a:miter/>
                      </a:ln>
                    </p:spPr>
                  </p:pic>
                </p:oleObj>
              </mc:Fallback>
            </mc:AlternateContent>
          </a:graphicData>
        </a:graphic>
      </p:graphicFrame>
      <p:grpSp>
        <p:nvGrpSpPr>
          <p:cNvPr id="2" name="Group 284"/>
          <p:cNvGrpSpPr/>
          <p:nvPr/>
        </p:nvGrpSpPr>
        <p:grpSpPr>
          <a:xfrm>
            <a:off x="5254625" y="1497013"/>
            <a:ext cx="3124200" cy="2178050"/>
            <a:chOff x="528" y="1056"/>
            <a:chExt cx="1968" cy="1200"/>
          </a:xfrm>
        </p:grpSpPr>
        <p:grpSp>
          <p:nvGrpSpPr>
            <p:cNvPr id="53252" name="Group 285"/>
            <p:cNvGrpSpPr/>
            <p:nvPr/>
          </p:nvGrpSpPr>
          <p:grpSpPr>
            <a:xfrm>
              <a:off x="528" y="1056"/>
              <a:ext cx="1968" cy="48"/>
              <a:chOff x="912" y="1584"/>
              <a:chExt cx="1968" cy="48"/>
            </a:xfrm>
          </p:grpSpPr>
          <p:grpSp>
            <p:nvGrpSpPr>
              <p:cNvPr id="53253" name="Group 286"/>
              <p:cNvGrpSpPr/>
              <p:nvPr/>
            </p:nvGrpSpPr>
            <p:grpSpPr>
              <a:xfrm>
                <a:off x="912" y="1584"/>
                <a:ext cx="48" cy="48"/>
                <a:chOff x="2160" y="816"/>
                <a:chExt cx="1536" cy="1536"/>
              </a:xfrm>
            </p:grpSpPr>
            <p:sp>
              <p:nvSpPr>
                <p:cNvPr id="53254" name="Line 287"/>
                <p:cNvSpPr/>
                <p:nvPr/>
              </p:nvSpPr>
              <p:spPr>
                <a:xfrm flipH="1">
                  <a:off x="2160" y="816"/>
                  <a:ext cx="1536" cy="1536"/>
                </a:xfrm>
                <a:prstGeom prst="line">
                  <a:avLst/>
                </a:prstGeom>
                <a:ln w="28575" cap="flat" cmpd="sng">
                  <a:solidFill>
                    <a:srgbClr val="CC6600"/>
                  </a:solidFill>
                  <a:prstDash val="solid"/>
                  <a:miter/>
                  <a:headEnd type="none" w="med" len="med"/>
                  <a:tailEnd type="none" w="med" len="med"/>
                </a:ln>
              </p:spPr>
            </p:sp>
            <p:sp>
              <p:nvSpPr>
                <p:cNvPr id="53255" name="Line 288"/>
                <p:cNvSpPr/>
                <p:nvPr/>
              </p:nvSpPr>
              <p:spPr>
                <a:xfrm>
                  <a:off x="2160" y="816"/>
                  <a:ext cx="1536" cy="1536"/>
                </a:xfrm>
                <a:prstGeom prst="line">
                  <a:avLst/>
                </a:prstGeom>
                <a:ln w="28575" cap="flat" cmpd="sng">
                  <a:solidFill>
                    <a:srgbClr val="CC6600"/>
                  </a:solidFill>
                  <a:prstDash val="solid"/>
                  <a:miter/>
                  <a:headEnd type="none" w="med" len="med"/>
                  <a:tailEnd type="none" w="med" len="med"/>
                </a:ln>
              </p:spPr>
            </p:sp>
          </p:grpSp>
          <p:grpSp>
            <p:nvGrpSpPr>
              <p:cNvPr id="53256" name="Group 289"/>
              <p:cNvGrpSpPr/>
              <p:nvPr/>
            </p:nvGrpSpPr>
            <p:grpSpPr>
              <a:xfrm>
                <a:off x="1344" y="1584"/>
                <a:ext cx="48" cy="48"/>
                <a:chOff x="2160" y="816"/>
                <a:chExt cx="1536" cy="1536"/>
              </a:xfrm>
            </p:grpSpPr>
            <p:sp>
              <p:nvSpPr>
                <p:cNvPr id="53257" name="Line 290"/>
                <p:cNvSpPr/>
                <p:nvPr/>
              </p:nvSpPr>
              <p:spPr>
                <a:xfrm flipH="1">
                  <a:off x="2160" y="816"/>
                  <a:ext cx="1536" cy="1536"/>
                </a:xfrm>
                <a:prstGeom prst="line">
                  <a:avLst/>
                </a:prstGeom>
                <a:ln w="28575" cap="flat" cmpd="sng">
                  <a:solidFill>
                    <a:srgbClr val="CC6600"/>
                  </a:solidFill>
                  <a:prstDash val="solid"/>
                  <a:miter/>
                  <a:headEnd type="none" w="med" len="med"/>
                  <a:tailEnd type="none" w="med" len="med"/>
                </a:ln>
              </p:spPr>
            </p:sp>
            <p:sp>
              <p:nvSpPr>
                <p:cNvPr id="53258" name="Line 291"/>
                <p:cNvSpPr/>
                <p:nvPr/>
              </p:nvSpPr>
              <p:spPr>
                <a:xfrm>
                  <a:off x="2160" y="816"/>
                  <a:ext cx="1536" cy="1536"/>
                </a:xfrm>
                <a:prstGeom prst="line">
                  <a:avLst/>
                </a:prstGeom>
                <a:ln w="28575" cap="flat" cmpd="sng">
                  <a:solidFill>
                    <a:srgbClr val="CC6600"/>
                  </a:solidFill>
                  <a:prstDash val="solid"/>
                  <a:miter/>
                  <a:headEnd type="none" w="med" len="med"/>
                  <a:tailEnd type="none" w="med" len="med"/>
                </a:ln>
              </p:spPr>
            </p:sp>
          </p:grpSp>
          <p:grpSp>
            <p:nvGrpSpPr>
              <p:cNvPr id="53259" name="Group 292"/>
              <p:cNvGrpSpPr/>
              <p:nvPr/>
            </p:nvGrpSpPr>
            <p:grpSpPr>
              <a:xfrm>
                <a:off x="1824" y="1584"/>
                <a:ext cx="48" cy="48"/>
                <a:chOff x="2160" y="816"/>
                <a:chExt cx="1536" cy="1536"/>
              </a:xfrm>
            </p:grpSpPr>
            <p:sp>
              <p:nvSpPr>
                <p:cNvPr id="53260" name="Line 293"/>
                <p:cNvSpPr/>
                <p:nvPr/>
              </p:nvSpPr>
              <p:spPr>
                <a:xfrm flipH="1">
                  <a:off x="2160" y="816"/>
                  <a:ext cx="1536" cy="1536"/>
                </a:xfrm>
                <a:prstGeom prst="line">
                  <a:avLst/>
                </a:prstGeom>
                <a:ln w="28575" cap="flat" cmpd="sng">
                  <a:solidFill>
                    <a:srgbClr val="CC6600"/>
                  </a:solidFill>
                  <a:prstDash val="solid"/>
                  <a:miter/>
                  <a:headEnd type="none" w="med" len="med"/>
                  <a:tailEnd type="none" w="med" len="med"/>
                </a:ln>
              </p:spPr>
            </p:sp>
            <p:sp>
              <p:nvSpPr>
                <p:cNvPr id="53261" name="Line 294"/>
                <p:cNvSpPr/>
                <p:nvPr/>
              </p:nvSpPr>
              <p:spPr>
                <a:xfrm>
                  <a:off x="2160" y="816"/>
                  <a:ext cx="1536" cy="1536"/>
                </a:xfrm>
                <a:prstGeom prst="line">
                  <a:avLst/>
                </a:prstGeom>
                <a:ln w="28575" cap="flat" cmpd="sng">
                  <a:solidFill>
                    <a:srgbClr val="CC6600"/>
                  </a:solidFill>
                  <a:prstDash val="solid"/>
                  <a:miter/>
                  <a:headEnd type="none" w="med" len="med"/>
                  <a:tailEnd type="none" w="med" len="med"/>
                </a:ln>
              </p:spPr>
            </p:sp>
          </p:grpSp>
          <p:grpSp>
            <p:nvGrpSpPr>
              <p:cNvPr id="53262" name="Group 295"/>
              <p:cNvGrpSpPr/>
              <p:nvPr/>
            </p:nvGrpSpPr>
            <p:grpSpPr>
              <a:xfrm>
                <a:off x="2304" y="1584"/>
                <a:ext cx="48" cy="48"/>
                <a:chOff x="2160" y="816"/>
                <a:chExt cx="1536" cy="1536"/>
              </a:xfrm>
            </p:grpSpPr>
            <p:sp>
              <p:nvSpPr>
                <p:cNvPr id="53263" name="Line 296"/>
                <p:cNvSpPr/>
                <p:nvPr/>
              </p:nvSpPr>
              <p:spPr>
                <a:xfrm flipH="1">
                  <a:off x="2160" y="816"/>
                  <a:ext cx="1536" cy="1536"/>
                </a:xfrm>
                <a:prstGeom prst="line">
                  <a:avLst/>
                </a:prstGeom>
                <a:ln w="28575" cap="flat" cmpd="sng">
                  <a:solidFill>
                    <a:srgbClr val="CC6600"/>
                  </a:solidFill>
                  <a:prstDash val="solid"/>
                  <a:miter/>
                  <a:headEnd type="none" w="med" len="med"/>
                  <a:tailEnd type="none" w="med" len="med"/>
                </a:ln>
              </p:spPr>
            </p:sp>
            <p:sp>
              <p:nvSpPr>
                <p:cNvPr id="53264" name="Line 297"/>
                <p:cNvSpPr/>
                <p:nvPr/>
              </p:nvSpPr>
              <p:spPr>
                <a:xfrm>
                  <a:off x="2160" y="816"/>
                  <a:ext cx="1536" cy="1536"/>
                </a:xfrm>
                <a:prstGeom prst="line">
                  <a:avLst/>
                </a:prstGeom>
                <a:ln w="28575" cap="flat" cmpd="sng">
                  <a:solidFill>
                    <a:srgbClr val="CC6600"/>
                  </a:solidFill>
                  <a:prstDash val="solid"/>
                  <a:miter/>
                  <a:headEnd type="none" w="med" len="med"/>
                  <a:tailEnd type="none" w="med" len="med"/>
                </a:ln>
              </p:spPr>
            </p:sp>
          </p:grpSp>
          <p:grpSp>
            <p:nvGrpSpPr>
              <p:cNvPr id="53265" name="Group 298"/>
              <p:cNvGrpSpPr/>
              <p:nvPr/>
            </p:nvGrpSpPr>
            <p:grpSpPr>
              <a:xfrm>
                <a:off x="2832" y="1584"/>
                <a:ext cx="48" cy="48"/>
                <a:chOff x="2160" y="816"/>
                <a:chExt cx="1536" cy="1536"/>
              </a:xfrm>
            </p:grpSpPr>
            <p:sp>
              <p:nvSpPr>
                <p:cNvPr id="53266" name="Line 299"/>
                <p:cNvSpPr/>
                <p:nvPr/>
              </p:nvSpPr>
              <p:spPr>
                <a:xfrm flipH="1">
                  <a:off x="2160" y="816"/>
                  <a:ext cx="1536" cy="1536"/>
                </a:xfrm>
                <a:prstGeom prst="line">
                  <a:avLst/>
                </a:prstGeom>
                <a:ln w="28575" cap="flat" cmpd="sng">
                  <a:solidFill>
                    <a:srgbClr val="CC6600"/>
                  </a:solidFill>
                  <a:prstDash val="solid"/>
                  <a:miter/>
                  <a:headEnd type="none" w="med" len="med"/>
                  <a:tailEnd type="none" w="med" len="med"/>
                </a:ln>
              </p:spPr>
            </p:sp>
            <p:sp>
              <p:nvSpPr>
                <p:cNvPr id="53267" name="Line 300"/>
                <p:cNvSpPr/>
                <p:nvPr/>
              </p:nvSpPr>
              <p:spPr>
                <a:xfrm>
                  <a:off x="2160" y="816"/>
                  <a:ext cx="1536" cy="1536"/>
                </a:xfrm>
                <a:prstGeom prst="line">
                  <a:avLst/>
                </a:prstGeom>
                <a:ln w="28575" cap="flat" cmpd="sng">
                  <a:solidFill>
                    <a:srgbClr val="CC6600"/>
                  </a:solidFill>
                  <a:prstDash val="solid"/>
                  <a:miter/>
                  <a:headEnd type="none" w="med" len="med"/>
                  <a:tailEnd type="none" w="med" len="med"/>
                </a:ln>
              </p:spPr>
            </p:sp>
          </p:grpSp>
        </p:grpSp>
        <p:grpSp>
          <p:nvGrpSpPr>
            <p:cNvPr id="53268" name="Group 301"/>
            <p:cNvGrpSpPr/>
            <p:nvPr/>
          </p:nvGrpSpPr>
          <p:grpSpPr>
            <a:xfrm>
              <a:off x="528" y="1392"/>
              <a:ext cx="1968" cy="48"/>
              <a:chOff x="912" y="1584"/>
              <a:chExt cx="1968" cy="48"/>
            </a:xfrm>
          </p:grpSpPr>
          <p:grpSp>
            <p:nvGrpSpPr>
              <p:cNvPr id="53269" name="Group 302"/>
              <p:cNvGrpSpPr/>
              <p:nvPr/>
            </p:nvGrpSpPr>
            <p:grpSpPr>
              <a:xfrm>
                <a:off x="912" y="1584"/>
                <a:ext cx="48" cy="48"/>
                <a:chOff x="2160" y="816"/>
                <a:chExt cx="1536" cy="1536"/>
              </a:xfrm>
            </p:grpSpPr>
            <p:sp>
              <p:nvSpPr>
                <p:cNvPr id="53270" name="Line 303"/>
                <p:cNvSpPr/>
                <p:nvPr/>
              </p:nvSpPr>
              <p:spPr>
                <a:xfrm flipH="1">
                  <a:off x="2160" y="816"/>
                  <a:ext cx="1536" cy="1536"/>
                </a:xfrm>
                <a:prstGeom prst="line">
                  <a:avLst/>
                </a:prstGeom>
                <a:ln w="28575" cap="flat" cmpd="sng">
                  <a:solidFill>
                    <a:srgbClr val="CC6600"/>
                  </a:solidFill>
                  <a:prstDash val="solid"/>
                  <a:miter/>
                  <a:headEnd type="none" w="med" len="med"/>
                  <a:tailEnd type="none" w="med" len="med"/>
                </a:ln>
              </p:spPr>
            </p:sp>
            <p:sp>
              <p:nvSpPr>
                <p:cNvPr id="53271" name="Line 304"/>
                <p:cNvSpPr/>
                <p:nvPr/>
              </p:nvSpPr>
              <p:spPr>
                <a:xfrm>
                  <a:off x="2160" y="816"/>
                  <a:ext cx="1536" cy="1536"/>
                </a:xfrm>
                <a:prstGeom prst="line">
                  <a:avLst/>
                </a:prstGeom>
                <a:ln w="28575" cap="flat" cmpd="sng">
                  <a:solidFill>
                    <a:srgbClr val="CC6600"/>
                  </a:solidFill>
                  <a:prstDash val="solid"/>
                  <a:miter/>
                  <a:headEnd type="none" w="med" len="med"/>
                  <a:tailEnd type="none" w="med" len="med"/>
                </a:ln>
              </p:spPr>
            </p:sp>
          </p:grpSp>
          <p:grpSp>
            <p:nvGrpSpPr>
              <p:cNvPr id="53272" name="Group 305"/>
              <p:cNvGrpSpPr/>
              <p:nvPr/>
            </p:nvGrpSpPr>
            <p:grpSpPr>
              <a:xfrm>
                <a:off x="1344" y="1584"/>
                <a:ext cx="48" cy="48"/>
                <a:chOff x="2160" y="816"/>
                <a:chExt cx="1536" cy="1536"/>
              </a:xfrm>
            </p:grpSpPr>
            <p:sp>
              <p:nvSpPr>
                <p:cNvPr id="53273" name="Line 306"/>
                <p:cNvSpPr/>
                <p:nvPr/>
              </p:nvSpPr>
              <p:spPr>
                <a:xfrm flipH="1">
                  <a:off x="2160" y="816"/>
                  <a:ext cx="1536" cy="1536"/>
                </a:xfrm>
                <a:prstGeom prst="line">
                  <a:avLst/>
                </a:prstGeom>
                <a:ln w="28575" cap="flat" cmpd="sng">
                  <a:solidFill>
                    <a:srgbClr val="CC6600"/>
                  </a:solidFill>
                  <a:prstDash val="solid"/>
                  <a:miter/>
                  <a:headEnd type="none" w="med" len="med"/>
                  <a:tailEnd type="none" w="med" len="med"/>
                </a:ln>
              </p:spPr>
            </p:sp>
            <p:sp>
              <p:nvSpPr>
                <p:cNvPr id="53274" name="Line 307"/>
                <p:cNvSpPr/>
                <p:nvPr/>
              </p:nvSpPr>
              <p:spPr>
                <a:xfrm>
                  <a:off x="2160" y="816"/>
                  <a:ext cx="1536" cy="1536"/>
                </a:xfrm>
                <a:prstGeom prst="line">
                  <a:avLst/>
                </a:prstGeom>
                <a:ln w="28575" cap="flat" cmpd="sng">
                  <a:solidFill>
                    <a:srgbClr val="CC6600"/>
                  </a:solidFill>
                  <a:prstDash val="solid"/>
                  <a:miter/>
                  <a:headEnd type="none" w="med" len="med"/>
                  <a:tailEnd type="none" w="med" len="med"/>
                </a:ln>
              </p:spPr>
            </p:sp>
          </p:grpSp>
          <p:grpSp>
            <p:nvGrpSpPr>
              <p:cNvPr id="53275" name="Group 308"/>
              <p:cNvGrpSpPr/>
              <p:nvPr/>
            </p:nvGrpSpPr>
            <p:grpSpPr>
              <a:xfrm>
                <a:off x="1824" y="1584"/>
                <a:ext cx="48" cy="48"/>
                <a:chOff x="2160" y="816"/>
                <a:chExt cx="1536" cy="1536"/>
              </a:xfrm>
            </p:grpSpPr>
            <p:sp>
              <p:nvSpPr>
                <p:cNvPr id="53276" name="Line 309"/>
                <p:cNvSpPr/>
                <p:nvPr/>
              </p:nvSpPr>
              <p:spPr>
                <a:xfrm flipH="1">
                  <a:off x="2160" y="816"/>
                  <a:ext cx="1536" cy="1536"/>
                </a:xfrm>
                <a:prstGeom prst="line">
                  <a:avLst/>
                </a:prstGeom>
                <a:ln w="28575" cap="flat" cmpd="sng">
                  <a:solidFill>
                    <a:srgbClr val="CC6600"/>
                  </a:solidFill>
                  <a:prstDash val="solid"/>
                  <a:miter/>
                  <a:headEnd type="none" w="med" len="med"/>
                  <a:tailEnd type="none" w="med" len="med"/>
                </a:ln>
              </p:spPr>
            </p:sp>
            <p:sp>
              <p:nvSpPr>
                <p:cNvPr id="53277" name="Line 310"/>
                <p:cNvSpPr/>
                <p:nvPr/>
              </p:nvSpPr>
              <p:spPr>
                <a:xfrm>
                  <a:off x="2160" y="816"/>
                  <a:ext cx="1536" cy="1536"/>
                </a:xfrm>
                <a:prstGeom prst="line">
                  <a:avLst/>
                </a:prstGeom>
                <a:ln w="28575" cap="flat" cmpd="sng">
                  <a:solidFill>
                    <a:srgbClr val="CC6600"/>
                  </a:solidFill>
                  <a:prstDash val="solid"/>
                  <a:miter/>
                  <a:headEnd type="none" w="med" len="med"/>
                  <a:tailEnd type="none" w="med" len="med"/>
                </a:ln>
              </p:spPr>
            </p:sp>
          </p:grpSp>
          <p:grpSp>
            <p:nvGrpSpPr>
              <p:cNvPr id="53278" name="Group 311"/>
              <p:cNvGrpSpPr/>
              <p:nvPr/>
            </p:nvGrpSpPr>
            <p:grpSpPr>
              <a:xfrm>
                <a:off x="2304" y="1584"/>
                <a:ext cx="48" cy="48"/>
                <a:chOff x="2160" y="816"/>
                <a:chExt cx="1536" cy="1536"/>
              </a:xfrm>
            </p:grpSpPr>
            <p:sp>
              <p:nvSpPr>
                <p:cNvPr id="53279" name="Line 312"/>
                <p:cNvSpPr/>
                <p:nvPr/>
              </p:nvSpPr>
              <p:spPr>
                <a:xfrm flipH="1">
                  <a:off x="2160" y="816"/>
                  <a:ext cx="1536" cy="1536"/>
                </a:xfrm>
                <a:prstGeom prst="line">
                  <a:avLst/>
                </a:prstGeom>
                <a:ln w="28575" cap="flat" cmpd="sng">
                  <a:solidFill>
                    <a:srgbClr val="CC6600"/>
                  </a:solidFill>
                  <a:prstDash val="solid"/>
                  <a:miter/>
                  <a:headEnd type="none" w="med" len="med"/>
                  <a:tailEnd type="none" w="med" len="med"/>
                </a:ln>
              </p:spPr>
            </p:sp>
            <p:sp>
              <p:nvSpPr>
                <p:cNvPr id="53280" name="Line 313"/>
                <p:cNvSpPr/>
                <p:nvPr/>
              </p:nvSpPr>
              <p:spPr>
                <a:xfrm>
                  <a:off x="2160" y="816"/>
                  <a:ext cx="1536" cy="1536"/>
                </a:xfrm>
                <a:prstGeom prst="line">
                  <a:avLst/>
                </a:prstGeom>
                <a:ln w="28575" cap="flat" cmpd="sng">
                  <a:solidFill>
                    <a:srgbClr val="CC6600"/>
                  </a:solidFill>
                  <a:prstDash val="solid"/>
                  <a:miter/>
                  <a:headEnd type="none" w="med" len="med"/>
                  <a:tailEnd type="none" w="med" len="med"/>
                </a:ln>
              </p:spPr>
            </p:sp>
          </p:grpSp>
          <p:grpSp>
            <p:nvGrpSpPr>
              <p:cNvPr id="53281" name="Group 314"/>
              <p:cNvGrpSpPr/>
              <p:nvPr/>
            </p:nvGrpSpPr>
            <p:grpSpPr>
              <a:xfrm>
                <a:off x="2832" y="1584"/>
                <a:ext cx="48" cy="48"/>
                <a:chOff x="2160" y="816"/>
                <a:chExt cx="1536" cy="1536"/>
              </a:xfrm>
            </p:grpSpPr>
            <p:sp>
              <p:nvSpPr>
                <p:cNvPr id="53282" name="Line 315"/>
                <p:cNvSpPr/>
                <p:nvPr/>
              </p:nvSpPr>
              <p:spPr>
                <a:xfrm flipH="1">
                  <a:off x="2160" y="816"/>
                  <a:ext cx="1536" cy="1536"/>
                </a:xfrm>
                <a:prstGeom prst="line">
                  <a:avLst/>
                </a:prstGeom>
                <a:ln w="28575" cap="flat" cmpd="sng">
                  <a:solidFill>
                    <a:srgbClr val="CC6600"/>
                  </a:solidFill>
                  <a:prstDash val="solid"/>
                  <a:miter/>
                  <a:headEnd type="none" w="med" len="med"/>
                  <a:tailEnd type="none" w="med" len="med"/>
                </a:ln>
              </p:spPr>
            </p:sp>
            <p:sp>
              <p:nvSpPr>
                <p:cNvPr id="53283" name="Line 316"/>
                <p:cNvSpPr/>
                <p:nvPr/>
              </p:nvSpPr>
              <p:spPr>
                <a:xfrm>
                  <a:off x="2160" y="816"/>
                  <a:ext cx="1536" cy="1536"/>
                </a:xfrm>
                <a:prstGeom prst="line">
                  <a:avLst/>
                </a:prstGeom>
                <a:ln w="28575" cap="flat" cmpd="sng">
                  <a:solidFill>
                    <a:srgbClr val="CC6600"/>
                  </a:solidFill>
                  <a:prstDash val="solid"/>
                  <a:miter/>
                  <a:headEnd type="none" w="med" len="med"/>
                  <a:tailEnd type="none" w="med" len="med"/>
                </a:ln>
              </p:spPr>
            </p:sp>
          </p:grpSp>
        </p:grpSp>
        <p:grpSp>
          <p:nvGrpSpPr>
            <p:cNvPr id="53284" name="Group 317"/>
            <p:cNvGrpSpPr/>
            <p:nvPr/>
          </p:nvGrpSpPr>
          <p:grpSpPr>
            <a:xfrm>
              <a:off x="528" y="1776"/>
              <a:ext cx="1968" cy="48"/>
              <a:chOff x="912" y="1584"/>
              <a:chExt cx="1968" cy="48"/>
            </a:xfrm>
          </p:grpSpPr>
          <p:grpSp>
            <p:nvGrpSpPr>
              <p:cNvPr id="53285" name="Group 318"/>
              <p:cNvGrpSpPr/>
              <p:nvPr/>
            </p:nvGrpSpPr>
            <p:grpSpPr>
              <a:xfrm>
                <a:off x="912" y="1584"/>
                <a:ext cx="48" cy="48"/>
                <a:chOff x="2160" y="816"/>
                <a:chExt cx="1536" cy="1536"/>
              </a:xfrm>
            </p:grpSpPr>
            <p:sp>
              <p:nvSpPr>
                <p:cNvPr id="53286" name="Line 319"/>
                <p:cNvSpPr/>
                <p:nvPr/>
              </p:nvSpPr>
              <p:spPr>
                <a:xfrm flipH="1">
                  <a:off x="2160" y="816"/>
                  <a:ext cx="1536" cy="1536"/>
                </a:xfrm>
                <a:prstGeom prst="line">
                  <a:avLst/>
                </a:prstGeom>
                <a:ln w="28575" cap="flat" cmpd="sng">
                  <a:solidFill>
                    <a:srgbClr val="CC6600"/>
                  </a:solidFill>
                  <a:prstDash val="solid"/>
                  <a:miter/>
                  <a:headEnd type="none" w="med" len="med"/>
                  <a:tailEnd type="none" w="med" len="med"/>
                </a:ln>
              </p:spPr>
            </p:sp>
            <p:sp>
              <p:nvSpPr>
                <p:cNvPr id="53287" name="Line 320"/>
                <p:cNvSpPr/>
                <p:nvPr/>
              </p:nvSpPr>
              <p:spPr>
                <a:xfrm>
                  <a:off x="2160" y="816"/>
                  <a:ext cx="1536" cy="1536"/>
                </a:xfrm>
                <a:prstGeom prst="line">
                  <a:avLst/>
                </a:prstGeom>
                <a:ln w="28575" cap="flat" cmpd="sng">
                  <a:solidFill>
                    <a:srgbClr val="CC6600"/>
                  </a:solidFill>
                  <a:prstDash val="solid"/>
                  <a:miter/>
                  <a:headEnd type="none" w="med" len="med"/>
                  <a:tailEnd type="none" w="med" len="med"/>
                </a:ln>
              </p:spPr>
            </p:sp>
          </p:grpSp>
          <p:grpSp>
            <p:nvGrpSpPr>
              <p:cNvPr id="53288" name="Group 321"/>
              <p:cNvGrpSpPr/>
              <p:nvPr/>
            </p:nvGrpSpPr>
            <p:grpSpPr>
              <a:xfrm>
                <a:off x="1344" y="1584"/>
                <a:ext cx="48" cy="48"/>
                <a:chOff x="2160" y="816"/>
                <a:chExt cx="1536" cy="1536"/>
              </a:xfrm>
            </p:grpSpPr>
            <p:sp>
              <p:nvSpPr>
                <p:cNvPr id="53289" name="Line 322"/>
                <p:cNvSpPr/>
                <p:nvPr/>
              </p:nvSpPr>
              <p:spPr>
                <a:xfrm flipH="1">
                  <a:off x="2160" y="816"/>
                  <a:ext cx="1536" cy="1536"/>
                </a:xfrm>
                <a:prstGeom prst="line">
                  <a:avLst/>
                </a:prstGeom>
                <a:ln w="28575" cap="flat" cmpd="sng">
                  <a:solidFill>
                    <a:srgbClr val="CC6600"/>
                  </a:solidFill>
                  <a:prstDash val="solid"/>
                  <a:miter/>
                  <a:headEnd type="none" w="med" len="med"/>
                  <a:tailEnd type="none" w="med" len="med"/>
                </a:ln>
              </p:spPr>
            </p:sp>
            <p:sp>
              <p:nvSpPr>
                <p:cNvPr id="53290" name="Line 323"/>
                <p:cNvSpPr/>
                <p:nvPr/>
              </p:nvSpPr>
              <p:spPr>
                <a:xfrm>
                  <a:off x="2160" y="816"/>
                  <a:ext cx="1536" cy="1536"/>
                </a:xfrm>
                <a:prstGeom prst="line">
                  <a:avLst/>
                </a:prstGeom>
                <a:ln w="28575" cap="flat" cmpd="sng">
                  <a:solidFill>
                    <a:srgbClr val="CC6600"/>
                  </a:solidFill>
                  <a:prstDash val="solid"/>
                  <a:miter/>
                  <a:headEnd type="none" w="med" len="med"/>
                  <a:tailEnd type="none" w="med" len="med"/>
                </a:ln>
              </p:spPr>
            </p:sp>
          </p:grpSp>
          <p:grpSp>
            <p:nvGrpSpPr>
              <p:cNvPr id="53291" name="Group 324"/>
              <p:cNvGrpSpPr/>
              <p:nvPr/>
            </p:nvGrpSpPr>
            <p:grpSpPr>
              <a:xfrm>
                <a:off x="1824" y="1584"/>
                <a:ext cx="48" cy="48"/>
                <a:chOff x="2160" y="816"/>
                <a:chExt cx="1536" cy="1536"/>
              </a:xfrm>
            </p:grpSpPr>
            <p:sp>
              <p:nvSpPr>
                <p:cNvPr id="53292" name="Line 325"/>
                <p:cNvSpPr/>
                <p:nvPr/>
              </p:nvSpPr>
              <p:spPr>
                <a:xfrm flipH="1">
                  <a:off x="2160" y="816"/>
                  <a:ext cx="1536" cy="1536"/>
                </a:xfrm>
                <a:prstGeom prst="line">
                  <a:avLst/>
                </a:prstGeom>
                <a:ln w="28575" cap="flat" cmpd="sng">
                  <a:solidFill>
                    <a:srgbClr val="CC6600"/>
                  </a:solidFill>
                  <a:prstDash val="solid"/>
                  <a:miter/>
                  <a:headEnd type="none" w="med" len="med"/>
                  <a:tailEnd type="none" w="med" len="med"/>
                </a:ln>
              </p:spPr>
            </p:sp>
            <p:sp>
              <p:nvSpPr>
                <p:cNvPr id="53293" name="Line 326"/>
                <p:cNvSpPr/>
                <p:nvPr/>
              </p:nvSpPr>
              <p:spPr>
                <a:xfrm>
                  <a:off x="2160" y="816"/>
                  <a:ext cx="1536" cy="1536"/>
                </a:xfrm>
                <a:prstGeom prst="line">
                  <a:avLst/>
                </a:prstGeom>
                <a:ln w="28575" cap="flat" cmpd="sng">
                  <a:solidFill>
                    <a:srgbClr val="CC6600"/>
                  </a:solidFill>
                  <a:prstDash val="solid"/>
                  <a:miter/>
                  <a:headEnd type="none" w="med" len="med"/>
                  <a:tailEnd type="none" w="med" len="med"/>
                </a:ln>
              </p:spPr>
            </p:sp>
          </p:grpSp>
          <p:grpSp>
            <p:nvGrpSpPr>
              <p:cNvPr id="53294" name="Group 327"/>
              <p:cNvGrpSpPr/>
              <p:nvPr/>
            </p:nvGrpSpPr>
            <p:grpSpPr>
              <a:xfrm>
                <a:off x="2304" y="1584"/>
                <a:ext cx="48" cy="48"/>
                <a:chOff x="2160" y="816"/>
                <a:chExt cx="1536" cy="1536"/>
              </a:xfrm>
            </p:grpSpPr>
            <p:sp>
              <p:nvSpPr>
                <p:cNvPr id="53295" name="Line 328"/>
                <p:cNvSpPr/>
                <p:nvPr/>
              </p:nvSpPr>
              <p:spPr>
                <a:xfrm flipH="1">
                  <a:off x="2160" y="816"/>
                  <a:ext cx="1536" cy="1536"/>
                </a:xfrm>
                <a:prstGeom prst="line">
                  <a:avLst/>
                </a:prstGeom>
                <a:ln w="28575" cap="flat" cmpd="sng">
                  <a:solidFill>
                    <a:srgbClr val="CC6600"/>
                  </a:solidFill>
                  <a:prstDash val="solid"/>
                  <a:miter/>
                  <a:headEnd type="none" w="med" len="med"/>
                  <a:tailEnd type="none" w="med" len="med"/>
                </a:ln>
              </p:spPr>
            </p:sp>
            <p:sp>
              <p:nvSpPr>
                <p:cNvPr id="53296" name="Line 329"/>
                <p:cNvSpPr/>
                <p:nvPr/>
              </p:nvSpPr>
              <p:spPr>
                <a:xfrm>
                  <a:off x="2160" y="816"/>
                  <a:ext cx="1536" cy="1536"/>
                </a:xfrm>
                <a:prstGeom prst="line">
                  <a:avLst/>
                </a:prstGeom>
                <a:ln w="28575" cap="flat" cmpd="sng">
                  <a:solidFill>
                    <a:srgbClr val="CC6600"/>
                  </a:solidFill>
                  <a:prstDash val="solid"/>
                  <a:miter/>
                  <a:headEnd type="none" w="med" len="med"/>
                  <a:tailEnd type="none" w="med" len="med"/>
                </a:ln>
              </p:spPr>
            </p:sp>
          </p:grpSp>
          <p:grpSp>
            <p:nvGrpSpPr>
              <p:cNvPr id="53297" name="Group 330"/>
              <p:cNvGrpSpPr/>
              <p:nvPr/>
            </p:nvGrpSpPr>
            <p:grpSpPr>
              <a:xfrm>
                <a:off x="2832" y="1584"/>
                <a:ext cx="48" cy="48"/>
                <a:chOff x="2160" y="816"/>
                <a:chExt cx="1536" cy="1536"/>
              </a:xfrm>
            </p:grpSpPr>
            <p:sp>
              <p:nvSpPr>
                <p:cNvPr id="53298" name="Line 331"/>
                <p:cNvSpPr/>
                <p:nvPr/>
              </p:nvSpPr>
              <p:spPr>
                <a:xfrm flipH="1">
                  <a:off x="2160" y="816"/>
                  <a:ext cx="1536" cy="1536"/>
                </a:xfrm>
                <a:prstGeom prst="line">
                  <a:avLst/>
                </a:prstGeom>
                <a:ln w="28575" cap="flat" cmpd="sng">
                  <a:solidFill>
                    <a:srgbClr val="CC6600"/>
                  </a:solidFill>
                  <a:prstDash val="solid"/>
                  <a:miter/>
                  <a:headEnd type="none" w="med" len="med"/>
                  <a:tailEnd type="none" w="med" len="med"/>
                </a:ln>
              </p:spPr>
            </p:sp>
            <p:sp>
              <p:nvSpPr>
                <p:cNvPr id="53299" name="Line 332"/>
                <p:cNvSpPr/>
                <p:nvPr/>
              </p:nvSpPr>
              <p:spPr>
                <a:xfrm>
                  <a:off x="2160" y="816"/>
                  <a:ext cx="1536" cy="1536"/>
                </a:xfrm>
                <a:prstGeom prst="line">
                  <a:avLst/>
                </a:prstGeom>
                <a:ln w="28575" cap="flat" cmpd="sng">
                  <a:solidFill>
                    <a:srgbClr val="CC6600"/>
                  </a:solidFill>
                  <a:prstDash val="solid"/>
                  <a:miter/>
                  <a:headEnd type="none" w="med" len="med"/>
                  <a:tailEnd type="none" w="med" len="med"/>
                </a:ln>
              </p:spPr>
            </p:sp>
          </p:grpSp>
        </p:grpSp>
        <p:grpSp>
          <p:nvGrpSpPr>
            <p:cNvPr id="53300" name="Group 333"/>
            <p:cNvGrpSpPr/>
            <p:nvPr/>
          </p:nvGrpSpPr>
          <p:grpSpPr>
            <a:xfrm>
              <a:off x="528" y="2208"/>
              <a:ext cx="1968" cy="48"/>
              <a:chOff x="912" y="1584"/>
              <a:chExt cx="1968" cy="48"/>
            </a:xfrm>
          </p:grpSpPr>
          <p:grpSp>
            <p:nvGrpSpPr>
              <p:cNvPr id="53301" name="Group 334"/>
              <p:cNvGrpSpPr/>
              <p:nvPr/>
            </p:nvGrpSpPr>
            <p:grpSpPr>
              <a:xfrm>
                <a:off x="912" y="1584"/>
                <a:ext cx="48" cy="48"/>
                <a:chOff x="2160" y="816"/>
                <a:chExt cx="1536" cy="1536"/>
              </a:xfrm>
            </p:grpSpPr>
            <p:sp>
              <p:nvSpPr>
                <p:cNvPr id="53302" name="Line 335"/>
                <p:cNvSpPr/>
                <p:nvPr/>
              </p:nvSpPr>
              <p:spPr>
                <a:xfrm flipH="1">
                  <a:off x="2160" y="816"/>
                  <a:ext cx="1536" cy="1536"/>
                </a:xfrm>
                <a:prstGeom prst="line">
                  <a:avLst/>
                </a:prstGeom>
                <a:ln w="28575" cap="flat" cmpd="sng">
                  <a:solidFill>
                    <a:srgbClr val="CC6600"/>
                  </a:solidFill>
                  <a:prstDash val="solid"/>
                  <a:miter/>
                  <a:headEnd type="none" w="med" len="med"/>
                  <a:tailEnd type="none" w="med" len="med"/>
                </a:ln>
              </p:spPr>
            </p:sp>
            <p:sp>
              <p:nvSpPr>
                <p:cNvPr id="53303" name="Line 336"/>
                <p:cNvSpPr/>
                <p:nvPr/>
              </p:nvSpPr>
              <p:spPr>
                <a:xfrm>
                  <a:off x="2160" y="816"/>
                  <a:ext cx="1536" cy="1536"/>
                </a:xfrm>
                <a:prstGeom prst="line">
                  <a:avLst/>
                </a:prstGeom>
                <a:ln w="28575" cap="flat" cmpd="sng">
                  <a:solidFill>
                    <a:srgbClr val="CC6600"/>
                  </a:solidFill>
                  <a:prstDash val="solid"/>
                  <a:miter/>
                  <a:headEnd type="none" w="med" len="med"/>
                  <a:tailEnd type="none" w="med" len="med"/>
                </a:ln>
              </p:spPr>
            </p:sp>
          </p:grpSp>
          <p:grpSp>
            <p:nvGrpSpPr>
              <p:cNvPr id="53304" name="Group 337"/>
              <p:cNvGrpSpPr/>
              <p:nvPr/>
            </p:nvGrpSpPr>
            <p:grpSpPr>
              <a:xfrm>
                <a:off x="1344" y="1584"/>
                <a:ext cx="48" cy="48"/>
                <a:chOff x="2160" y="816"/>
                <a:chExt cx="1536" cy="1536"/>
              </a:xfrm>
            </p:grpSpPr>
            <p:sp>
              <p:nvSpPr>
                <p:cNvPr id="53305" name="Line 338"/>
                <p:cNvSpPr/>
                <p:nvPr/>
              </p:nvSpPr>
              <p:spPr>
                <a:xfrm flipH="1">
                  <a:off x="2160" y="816"/>
                  <a:ext cx="1536" cy="1536"/>
                </a:xfrm>
                <a:prstGeom prst="line">
                  <a:avLst/>
                </a:prstGeom>
                <a:ln w="28575" cap="flat" cmpd="sng">
                  <a:solidFill>
                    <a:srgbClr val="CC6600"/>
                  </a:solidFill>
                  <a:prstDash val="solid"/>
                  <a:miter/>
                  <a:headEnd type="none" w="med" len="med"/>
                  <a:tailEnd type="none" w="med" len="med"/>
                </a:ln>
              </p:spPr>
            </p:sp>
            <p:sp>
              <p:nvSpPr>
                <p:cNvPr id="53306" name="Line 339"/>
                <p:cNvSpPr/>
                <p:nvPr/>
              </p:nvSpPr>
              <p:spPr>
                <a:xfrm>
                  <a:off x="2160" y="816"/>
                  <a:ext cx="1536" cy="1536"/>
                </a:xfrm>
                <a:prstGeom prst="line">
                  <a:avLst/>
                </a:prstGeom>
                <a:ln w="28575" cap="flat" cmpd="sng">
                  <a:solidFill>
                    <a:srgbClr val="CC6600"/>
                  </a:solidFill>
                  <a:prstDash val="solid"/>
                  <a:miter/>
                  <a:headEnd type="none" w="med" len="med"/>
                  <a:tailEnd type="none" w="med" len="med"/>
                </a:ln>
              </p:spPr>
            </p:sp>
          </p:grpSp>
          <p:grpSp>
            <p:nvGrpSpPr>
              <p:cNvPr id="53307" name="Group 340"/>
              <p:cNvGrpSpPr/>
              <p:nvPr/>
            </p:nvGrpSpPr>
            <p:grpSpPr>
              <a:xfrm>
                <a:off x="1824" y="1584"/>
                <a:ext cx="48" cy="48"/>
                <a:chOff x="2160" y="816"/>
                <a:chExt cx="1536" cy="1536"/>
              </a:xfrm>
            </p:grpSpPr>
            <p:sp>
              <p:nvSpPr>
                <p:cNvPr id="53308" name="Line 341"/>
                <p:cNvSpPr/>
                <p:nvPr/>
              </p:nvSpPr>
              <p:spPr>
                <a:xfrm flipH="1">
                  <a:off x="2160" y="816"/>
                  <a:ext cx="1536" cy="1536"/>
                </a:xfrm>
                <a:prstGeom prst="line">
                  <a:avLst/>
                </a:prstGeom>
                <a:ln w="28575" cap="flat" cmpd="sng">
                  <a:solidFill>
                    <a:srgbClr val="CC6600"/>
                  </a:solidFill>
                  <a:prstDash val="solid"/>
                  <a:miter/>
                  <a:headEnd type="none" w="med" len="med"/>
                  <a:tailEnd type="none" w="med" len="med"/>
                </a:ln>
              </p:spPr>
            </p:sp>
            <p:sp>
              <p:nvSpPr>
                <p:cNvPr id="53309" name="Line 342"/>
                <p:cNvSpPr/>
                <p:nvPr/>
              </p:nvSpPr>
              <p:spPr>
                <a:xfrm>
                  <a:off x="2160" y="816"/>
                  <a:ext cx="1536" cy="1536"/>
                </a:xfrm>
                <a:prstGeom prst="line">
                  <a:avLst/>
                </a:prstGeom>
                <a:ln w="28575" cap="flat" cmpd="sng">
                  <a:solidFill>
                    <a:srgbClr val="CC6600"/>
                  </a:solidFill>
                  <a:prstDash val="solid"/>
                  <a:miter/>
                  <a:headEnd type="none" w="med" len="med"/>
                  <a:tailEnd type="none" w="med" len="med"/>
                </a:ln>
              </p:spPr>
            </p:sp>
          </p:grpSp>
          <p:grpSp>
            <p:nvGrpSpPr>
              <p:cNvPr id="53310" name="Group 343"/>
              <p:cNvGrpSpPr/>
              <p:nvPr/>
            </p:nvGrpSpPr>
            <p:grpSpPr>
              <a:xfrm>
                <a:off x="2304" y="1584"/>
                <a:ext cx="48" cy="48"/>
                <a:chOff x="2160" y="816"/>
                <a:chExt cx="1536" cy="1536"/>
              </a:xfrm>
            </p:grpSpPr>
            <p:sp>
              <p:nvSpPr>
                <p:cNvPr id="53311" name="Line 344"/>
                <p:cNvSpPr/>
                <p:nvPr/>
              </p:nvSpPr>
              <p:spPr>
                <a:xfrm flipH="1">
                  <a:off x="2160" y="816"/>
                  <a:ext cx="1536" cy="1536"/>
                </a:xfrm>
                <a:prstGeom prst="line">
                  <a:avLst/>
                </a:prstGeom>
                <a:ln w="28575" cap="flat" cmpd="sng">
                  <a:solidFill>
                    <a:srgbClr val="CC6600"/>
                  </a:solidFill>
                  <a:prstDash val="solid"/>
                  <a:miter/>
                  <a:headEnd type="none" w="med" len="med"/>
                  <a:tailEnd type="none" w="med" len="med"/>
                </a:ln>
              </p:spPr>
            </p:sp>
            <p:sp>
              <p:nvSpPr>
                <p:cNvPr id="53312" name="Line 345"/>
                <p:cNvSpPr/>
                <p:nvPr/>
              </p:nvSpPr>
              <p:spPr>
                <a:xfrm>
                  <a:off x="2160" y="816"/>
                  <a:ext cx="1536" cy="1536"/>
                </a:xfrm>
                <a:prstGeom prst="line">
                  <a:avLst/>
                </a:prstGeom>
                <a:ln w="28575" cap="flat" cmpd="sng">
                  <a:solidFill>
                    <a:srgbClr val="CC6600"/>
                  </a:solidFill>
                  <a:prstDash val="solid"/>
                  <a:miter/>
                  <a:headEnd type="none" w="med" len="med"/>
                  <a:tailEnd type="none" w="med" len="med"/>
                </a:ln>
              </p:spPr>
            </p:sp>
          </p:grpSp>
          <p:grpSp>
            <p:nvGrpSpPr>
              <p:cNvPr id="53313" name="Group 346"/>
              <p:cNvGrpSpPr/>
              <p:nvPr/>
            </p:nvGrpSpPr>
            <p:grpSpPr>
              <a:xfrm>
                <a:off x="2832" y="1584"/>
                <a:ext cx="48" cy="48"/>
                <a:chOff x="2160" y="816"/>
                <a:chExt cx="1536" cy="1536"/>
              </a:xfrm>
            </p:grpSpPr>
            <p:sp>
              <p:nvSpPr>
                <p:cNvPr id="53314" name="Line 347"/>
                <p:cNvSpPr/>
                <p:nvPr/>
              </p:nvSpPr>
              <p:spPr>
                <a:xfrm flipH="1">
                  <a:off x="2160" y="816"/>
                  <a:ext cx="1536" cy="1536"/>
                </a:xfrm>
                <a:prstGeom prst="line">
                  <a:avLst/>
                </a:prstGeom>
                <a:ln w="28575" cap="flat" cmpd="sng">
                  <a:solidFill>
                    <a:srgbClr val="CC6600"/>
                  </a:solidFill>
                  <a:prstDash val="solid"/>
                  <a:miter/>
                  <a:headEnd type="none" w="med" len="med"/>
                  <a:tailEnd type="none" w="med" len="med"/>
                </a:ln>
              </p:spPr>
            </p:sp>
            <p:sp>
              <p:nvSpPr>
                <p:cNvPr id="53315" name="Line 348"/>
                <p:cNvSpPr/>
                <p:nvPr/>
              </p:nvSpPr>
              <p:spPr>
                <a:xfrm>
                  <a:off x="2160" y="816"/>
                  <a:ext cx="1536" cy="1536"/>
                </a:xfrm>
                <a:prstGeom prst="line">
                  <a:avLst/>
                </a:prstGeom>
                <a:ln w="28575" cap="flat" cmpd="sng">
                  <a:solidFill>
                    <a:srgbClr val="CC6600"/>
                  </a:solidFill>
                  <a:prstDash val="solid"/>
                  <a:miter/>
                  <a:headEnd type="none" w="med" len="med"/>
                  <a:tailEnd type="none" w="med" len="med"/>
                </a:ln>
              </p:spPr>
            </p:sp>
          </p:grpSp>
        </p:grpSp>
      </p:grpSp>
      <p:grpSp>
        <p:nvGrpSpPr>
          <p:cNvPr id="27" name="Group 349"/>
          <p:cNvGrpSpPr/>
          <p:nvPr/>
        </p:nvGrpSpPr>
        <p:grpSpPr>
          <a:xfrm>
            <a:off x="5238750" y="2251075"/>
            <a:ext cx="3429000" cy="696913"/>
            <a:chOff x="480" y="1440"/>
            <a:chExt cx="2160" cy="384"/>
          </a:xfrm>
        </p:grpSpPr>
        <p:grpSp>
          <p:nvGrpSpPr>
            <p:cNvPr id="53317" name="Group 350"/>
            <p:cNvGrpSpPr/>
            <p:nvPr/>
          </p:nvGrpSpPr>
          <p:grpSpPr>
            <a:xfrm>
              <a:off x="480" y="1440"/>
              <a:ext cx="2160" cy="384"/>
              <a:chOff x="480" y="1440"/>
              <a:chExt cx="2160" cy="384"/>
            </a:xfrm>
          </p:grpSpPr>
          <p:sp>
            <p:nvSpPr>
              <p:cNvPr id="53318" name="Line 351"/>
              <p:cNvSpPr/>
              <p:nvPr/>
            </p:nvSpPr>
            <p:spPr>
              <a:xfrm>
                <a:off x="480" y="1440"/>
                <a:ext cx="2160" cy="0"/>
              </a:xfrm>
              <a:prstGeom prst="line">
                <a:avLst/>
              </a:prstGeom>
              <a:ln w="28575" cap="flat" cmpd="sng">
                <a:solidFill>
                  <a:srgbClr val="CC00CC"/>
                </a:solidFill>
                <a:prstDash val="solid"/>
                <a:miter/>
                <a:headEnd type="none" w="med" len="med"/>
                <a:tailEnd type="triangle" w="med" len="med"/>
              </a:ln>
            </p:spPr>
          </p:sp>
          <p:sp>
            <p:nvSpPr>
              <p:cNvPr id="53319" name="Line 352"/>
              <p:cNvSpPr/>
              <p:nvPr/>
            </p:nvSpPr>
            <p:spPr>
              <a:xfrm>
                <a:off x="480" y="1824"/>
                <a:ext cx="2160" cy="0"/>
              </a:xfrm>
              <a:prstGeom prst="line">
                <a:avLst/>
              </a:prstGeom>
              <a:ln w="28575" cap="flat" cmpd="sng">
                <a:solidFill>
                  <a:srgbClr val="CC00CC"/>
                </a:solidFill>
                <a:prstDash val="solid"/>
                <a:miter/>
                <a:headEnd type="none" w="med" len="med"/>
                <a:tailEnd type="triangle" w="med" len="med"/>
              </a:ln>
            </p:spPr>
          </p:sp>
        </p:grpSp>
        <p:sp>
          <p:nvSpPr>
            <p:cNvPr id="53320" name="Text Box 353"/>
            <p:cNvSpPr txBox="1"/>
            <p:nvPr/>
          </p:nvSpPr>
          <p:spPr>
            <a:xfrm>
              <a:off x="2367" y="1443"/>
              <a:ext cx="191" cy="252"/>
            </a:xfrm>
            <a:prstGeom prst="rect">
              <a:avLst/>
            </a:prstGeom>
            <a:noFill/>
            <a:ln w="9525">
              <a:noFill/>
            </a:ln>
          </p:spPr>
          <p:txBody>
            <a:bodyPr wrap="none" anchor="t">
              <a:spAutoFit/>
            </a:bodyPr>
            <a:p>
              <a:pPr eaLnBrk="0" hangingPunct="0"/>
              <a:r>
                <a:rPr lang="en-US" altLang="zh-CN" sz="2400">
                  <a:latin typeface="Times New Roman" panose="02020603050405020304" pitchFamily="18" charset="0"/>
                  <a:ea typeface="宋体" panose="02010600030101010101" pitchFamily="2" charset="-122"/>
                </a:rPr>
                <a:t>I</a:t>
              </a:r>
              <a:endParaRPr lang="en-US" altLang="zh-CN" sz="2400">
                <a:latin typeface="Times New Roman" panose="02020603050405020304" pitchFamily="18" charset="0"/>
                <a:ea typeface="宋体" panose="02010600030101010101" pitchFamily="2" charset="-122"/>
              </a:endParaRPr>
            </a:p>
          </p:txBody>
        </p:sp>
      </p:grpSp>
      <p:grpSp>
        <p:nvGrpSpPr>
          <p:cNvPr id="29" name="Group 355"/>
          <p:cNvGrpSpPr/>
          <p:nvPr/>
        </p:nvGrpSpPr>
        <p:grpSpPr>
          <a:xfrm>
            <a:off x="5778500" y="1330325"/>
            <a:ext cx="2133600" cy="2371725"/>
            <a:chOff x="864" y="971"/>
            <a:chExt cx="1344" cy="1308"/>
          </a:xfrm>
        </p:grpSpPr>
        <p:sp>
          <p:nvSpPr>
            <p:cNvPr id="53322" name="Rectangle 356"/>
            <p:cNvSpPr/>
            <p:nvPr/>
          </p:nvSpPr>
          <p:spPr>
            <a:xfrm>
              <a:off x="864" y="1200"/>
              <a:ext cx="1344" cy="912"/>
            </a:xfrm>
            <a:prstGeom prst="rect">
              <a:avLst/>
            </a:prstGeom>
            <a:solidFill>
              <a:srgbClr val="FFFFFF">
                <a:alpha val="89803"/>
              </a:srgbClr>
            </a:solidFill>
            <a:ln w="2857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53323" name="Text Box 357"/>
            <p:cNvSpPr txBox="1"/>
            <p:nvPr/>
          </p:nvSpPr>
          <p:spPr>
            <a:xfrm>
              <a:off x="1200" y="971"/>
              <a:ext cx="297" cy="252"/>
            </a:xfrm>
            <a:prstGeom prst="rect">
              <a:avLst/>
            </a:prstGeom>
            <a:noFill/>
            <a:ln w="9525">
              <a:noFill/>
            </a:ln>
          </p:spPr>
          <p:txBody>
            <a:bodyPr wrap="none" anchor="t">
              <a:spAutoFit/>
            </a:bodyPr>
            <a:p>
              <a:pPr eaLnBrk="0" hangingPunct="0"/>
              <a:r>
                <a:rPr lang="en-US" altLang="zh-CN" sz="2400">
                  <a:solidFill>
                    <a:srgbClr val="0000FF"/>
                  </a:solidFill>
                  <a:latin typeface="Times New Roman" panose="02020603050405020304" pitchFamily="18" charset="0"/>
                  <a:ea typeface="宋体" panose="02010600030101010101" pitchFamily="2" charset="-122"/>
                </a:rPr>
                <a:t>M</a:t>
              </a:r>
              <a:endParaRPr lang="en-US" altLang="zh-CN" sz="2400">
                <a:solidFill>
                  <a:srgbClr val="0000FF"/>
                </a:solidFill>
                <a:latin typeface="Times New Roman" panose="02020603050405020304" pitchFamily="18" charset="0"/>
                <a:ea typeface="宋体" panose="02010600030101010101" pitchFamily="2" charset="-122"/>
              </a:endParaRPr>
            </a:p>
          </p:txBody>
        </p:sp>
        <p:sp>
          <p:nvSpPr>
            <p:cNvPr id="53324" name="Text Box 358"/>
            <p:cNvSpPr txBox="1"/>
            <p:nvPr/>
          </p:nvSpPr>
          <p:spPr>
            <a:xfrm>
              <a:off x="1104" y="2027"/>
              <a:ext cx="255" cy="252"/>
            </a:xfrm>
            <a:prstGeom prst="rect">
              <a:avLst/>
            </a:prstGeom>
            <a:noFill/>
            <a:ln w="9525">
              <a:noFill/>
            </a:ln>
          </p:spPr>
          <p:txBody>
            <a:bodyPr wrap="none" anchor="t">
              <a:spAutoFit/>
            </a:bodyPr>
            <a:p>
              <a:pPr eaLnBrk="0" hangingPunct="0"/>
              <a:r>
                <a:rPr lang="en-US" altLang="zh-CN" sz="2400">
                  <a:solidFill>
                    <a:srgbClr val="0000FF"/>
                  </a:solidFill>
                  <a:latin typeface="Times New Roman" panose="02020603050405020304" pitchFamily="18" charset="0"/>
                  <a:ea typeface="宋体" panose="02010600030101010101" pitchFamily="2" charset="-122"/>
                </a:rPr>
                <a:t>N</a:t>
              </a:r>
              <a:endParaRPr lang="en-US" altLang="zh-CN" sz="2400">
                <a:solidFill>
                  <a:srgbClr val="0000FF"/>
                </a:solidFill>
                <a:latin typeface="Times New Roman" panose="02020603050405020304" pitchFamily="18" charset="0"/>
                <a:ea typeface="宋体" panose="02010600030101010101" pitchFamily="2" charset="-122"/>
              </a:endParaRPr>
            </a:p>
          </p:txBody>
        </p:sp>
      </p:grpSp>
      <p:grpSp>
        <p:nvGrpSpPr>
          <p:cNvPr id="30" name="Group 359"/>
          <p:cNvGrpSpPr/>
          <p:nvPr/>
        </p:nvGrpSpPr>
        <p:grpSpPr>
          <a:xfrm>
            <a:off x="5915025" y="1846263"/>
            <a:ext cx="1905000" cy="0"/>
            <a:chOff x="3072" y="1536"/>
            <a:chExt cx="1200" cy="0"/>
          </a:xfrm>
        </p:grpSpPr>
        <p:sp>
          <p:nvSpPr>
            <p:cNvPr id="53326" name="Line 360"/>
            <p:cNvSpPr/>
            <p:nvPr/>
          </p:nvSpPr>
          <p:spPr>
            <a:xfrm>
              <a:off x="3072" y="1536"/>
              <a:ext cx="144" cy="0"/>
            </a:xfrm>
            <a:prstGeom prst="line">
              <a:avLst/>
            </a:prstGeom>
            <a:ln w="28575" cap="flat" cmpd="sng">
              <a:solidFill>
                <a:schemeClr val="tx2"/>
              </a:solidFill>
              <a:prstDash val="solid"/>
              <a:miter/>
              <a:headEnd type="none" w="med" len="med"/>
              <a:tailEnd type="none" w="med" len="med"/>
            </a:ln>
          </p:spPr>
        </p:sp>
        <p:sp>
          <p:nvSpPr>
            <p:cNvPr id="53327" name="Line 361"/>
            <p:cNvSpPr/>
            <p:nvPr/>
          </p:nvSpPr>
          <p:spPr>
            <a:xfrm>
              <a:off x="3408" y="1536"/>
              <a:ext cx="144" cy="0"/>
            </a:xfrm>
            <a:prstGeom prst="line">
              <a:avLst/>
            </a:prstGeom>
            <a:ln w="28575" cap="flat" cmpd="sng">
              <a:solidFill>
                <a:schemeClr val="tx2"/>
              </a:solidFill>
              <a:prstDash val="solid"/>
              <a:miter/>
              <a:headEnd type="none" w="med" len="med"/>
              <a:tailEnd type="none" w="med" len="med"/>
            </a:ln>
          </p:spPr>
        </p:sp>
        <p:sp>
          <p:nvSpPr>
            <p:cNvPr id="53328" name="Line 362"/>
            <p:cNvSpPr/>
            <p:nvPr/>
          </p:nvSpPr>
          <p:spPr>
            <a:xfrm>
              <a:off x="3744" y="1536"/>
              <a:ext cx="144" cy="0"/>
            </a:xfrm>
            <a:prstGeom prst="line">
              <a:avLst/>
            </a:prstGeom>
            <a:ln w="28575" cap="flat" cmpd="sng">
              <a:solidFill>
                <a:schemeClr val="tx2"/>
              </a:solidFill>
              <a:prstDash val="solid"/>
              <a:miter/>
              <a:headEnd type="none" w="med" len="med"/>
              <a:tailEnd type="none" w="med" len="med"/>
            </a:ln>
          </p:spPr>
        </p:sp>
        <p:sp>
          <p:nvSpPr>
            <p:cNvPr id="53329" name="Line 363"/>
            <p:cNvSpPr/>
            <p:nvPr/>
          </p:nvSpPr>
          <p:spPr>
            <a:xfrm>
              <a:off x="4128" y="1536"/>
              <a:ext cx="144" cy="0"/>
            </a:xfrm>
            <a:prstGeom prst="line">
              <a:avLst/>
            </a:prstGeom>
            <a:ln w="28575" cap="flat" cmpd="sng">
              <a:solidFill>
                <a:schemeClr val="tx2"/>
              </a:solidFill>
              <a:prstDash val="solid"/>
              <a:miter/>
              <a:headEnd type="none" w="med" len="med"/>
              <a:tailEnd type="none" w="med" len="med"/>
            </a:ln>
          </p:spPr>
        </p:sp>
      </p:grpSp>
      <p:sp>
        <p:nvSpPr>
          <p:cNvPr id="87592" name="Text Box 552"/>
          <p:cNvSpPr txBox="1"/>
          <p:nvPr/>
        </p:nvSpPr>
        <p:spPr>
          <a:xfrm>
            <a:off x="250825" y="185738"/>
            <a:ext cx="3665538" cy="519112"/>
          </a:xfrm>
          <a:prstGeom prst="rect">
            <a:avLst/>
          </a:prstGeom>
          <a:noFill/>
          <a:ln w="9525">
            <a:noFill/>
          </a:ln>
        </p:spPr>
        <p:txBody>
          <a:bodyPr wrap="none" anchor="t">
            <a:spAutoFit/>
          </a:bodyPr>
          <a:p>
            <a:pPr eaLnBrk="0" hangingPunct="0"/>
            <a:r>
              <a:rPr lang="zh-CN" altLang="en-US" dirty="0">
                <a:solidFill>
                  <a:srgbClr val="3333FF"/>
                </a:solidFill>
                <a:latin typeface="Times New Roman" panose="02020603050405020304" pitchFamily="18" charset="0"/>
                <a:ea typeface="宋体" panose="02010600030101010101" pitchFamily="2" charset="-122"/>
              </a:rPr>
              <a:t>霍耳系数的微观解释</a:t>
            </a:r>
            <a:r>
              <a:rPr lang="zh-CN" altLang="en-US" dirty="0">
                <a:latin typeface="Times New Roman" panose="02020603050405020304" pitchFamily="18" charset="0"/>
                <a:ea typeface="宋体" panose="02010600030101010101" pitchFamily="2" charset="-122"/>
              </a:rPr>
              <a:t>   </a:t>
            </a:r>
            <a:endParaRPr lang="zh-CN" altLang="en-US" dirty="0">
              <a:latin typeface="Times New Roman" panose="02020603050405020304" pitchFamily="18" charset="0"/>
              <a:ea typeface="宋体" panose="02010600030101010101" pitchFamily="2" charset="-122"/>
            </a:endParaRPr>
          </a:p>
        </p:txBody>
      </p:sp>
      <p:grpSp>
        <p:nvGrpSpPr>
          <p:cNvPr id="31" name="Group 559"/>
          <p:cNvGrpSpPr/>
          <p:nvPr/>
        </p:nvGrpSpPr>
        <p:grpSpPr>
          <a:xfrm>
            <a:off x="6391275" y="2124075"/>
            <a:ext cx="974725" cy="522288"/>
            <a:chOff x="1248" y="1440"/>
            <a:chExt cx="624" cy="288"/>
          </a:xfrm>
        </p:grpSpPr>
        <p:grpSp>
          <p:nvGrpSpPr>
            <p:cNvPr id="53332" name="Group 560"/>
            <p:cNvGrpSpPr/>
            <p:nvPr/>
          </p:nvGrpSpPr>
          <p:grpSpPr>
            <a:xfrm>
              <a:off x="1728" y="1584"/>
              <a:ext cx="144" cy="144"/>
              <a:chOff x="3264" y="1680"/>
              <a:chExt cx="144" cy="144"/>
            </a:xfrm>
          </p:grpSpPr>
          <p:sp>
            <p:nvSpPr>
              <p:cNvPr id="53333" name="Oval 561"/>
              <p:cNvSpPr/>
              <p:nvPr/>
            </p:nvSpPr>
            <p:spPr>
              <a:xfrm>
                <a:off x="3264" y="1680"/>
                <a:ext cx="144" cy="144"/>
              </a:xfrm>
              <a:prstGeom prst="ellipse">
                <a:avLst/>
              </a:prstGeom>
              <a:solidFill>
                <a:srgbClr val="66FFFF"/>
              </a:soli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53334" name="Line 562"/>
              <p:cNvSpPr/>
              <p:nvPr/>
            </p:nvSpPr>
            <p:spPr>
              <a:xfrm>
                <a:off x="3283" y="1757"/>
                <a:ext cx="115" cy="0"/>
              </a:xfrm>
              <a:prstGeom prst="line">
                <a:avLst/>
              </a:prstGeom>
              <a:ln w="28575" cap="flat" cmpd="sng">
                <a:solidFill>
                  <a:srgbClr val="FF0066"/>
                </a:solidFill>
                <a:prstDash val="solid"/>
                <a:miter/>
                <a:headEnd type="none" w="med" len="med"/>
                <a:tailEnd type="none" w="med" len="med"/>
              </a:ln>
            </p:spPr>
          </p:sp>
        </p:grpSp>
        <p:sp>
          <p:nvSpPr>
            <p:cNvPr id="53335" name="Line 563"/>
            <p:cNvSpPr/>
            <p:nvPr/>
          </p:nvSpPr>
          <p:spPr>
            <a:xfrm flipH="1">
              <a:off x="1248" y="1632"/>
              <a:ext cx="480" cy="0"/>
            </a:xfrm>
            <a:prstGeom prst="line">
              <a:avLst/>
            </a:prstGeom>
            <a:ln w="28575" cap="flat" cmpd="sng">
              <a:solidFill>
                <a:schemeClr val="tx1"/>
              </a:solidFill>
              <a:prstDash val="solid"/>
              <a:miter/>
              <a:headEnd type="none" w="med" len="med"/>
              <a:tailEnd type="triangle" w="med" len="med"/>
            </a:ln>
          </p:spPr>
        </p:sp>
        <p:graphicFrame>
          <p:nvGraphicFramePr>
            <p:cNvPr id="53336" name="Object 564"/>
            <p:cNvGraphicFramePr/>
            <p:nvPr/>
          </p:nvGraphicFramePr>
          <p:xfrm>
            <a:off x="1278" y="1440"/>
            <a:ext cx="190" cy="188"/>
          </p:xfrm>
          <a:graphic>
            <a:graphicData uri="http://schemas.openxmlformats.org/presentationml/2006/ole">
              <mc:AlternateContent xmlns:mc="http://schemas.openxmlformats.org/markup-compatibility/2006">
                <mc:Choice xmlns:v="urn:schemas-microsoft-com:vml" Requires="v">
                  <p:oleObj spid="_x0000_s3259" name="" r:id="rId3" imgW="139700" imgH="139700" progId="Equation.3">
                    <p:embed/>
                  </p:oleObj>
                </mc:Choice>
                <mc:Fallback>
                  <p:oleObj name="" r:id="rId3" imgW="139700" imgH="139700" progId="Equation.3">
                    <p:embed/>
                    <p:pic>
                      <p:nvPicPr>
                        <p:cNvPr id="0" name="图片 3258"/>
                        <p:cNvPicPr/>
                        <p:nvPr/>
                      </p:nvPicPr>
                      <p:blipFill>
                        <a:blip r:embed="rId4"/>
                        <a:stretch>
                          <a:fillRect/>
                        </a:stretch>
                      </p:blipFill>
                      <p:spPr>
                        <a:xfrm>
                          <a:off x="1278" y="1440"/>
                          <a:ext cx="190" cy="188"/>
                        </a:xfrm>
                        <a:prstGeom prst="rect">
                          <a:avLst/>
                        </a:prstGeom>
                        <a:noFill/>
                        <a:ln w="38100">
                          <a:noFill/>
                          <a:miter/>
                        </a:ln>
                      </p:spPr>
                    </p:pic>
                  </p:oleObj>
                </mc:Fallback>
              </mc:AlternateContent>
            </a:graphicData>
          </a:graphic>
        </p:graphicFrame>
      </p:grpSp>
      <p:grpSp>
        <p:nvGrpSpPr>
          <p:cNvPr id="87585" name="Group 565"/>
          <p:cNvGrpSpPr/>
          <p:nvPr/>
        </p:nvGrpSpPr>
        <p:grpSpPr>
          <a:xfrm>
            <a:off x="7227888" y="1763713"/>
            <a:ext cx="379412" cy="609600"/>
            <a:chOff x="1576" y="2982"/>
            <a:chExt cx="239" cy="384"/>
          </a:xfrm>
        </p:grpSpPr>
        <p:sp>
          <p:nvSpPr>
            <p:cNvPr id="53338" name="Line 566"/>
            <p:cNvSpPr/>
            <p:nvPr/>
          </p:nvSpPr>
          <p:spPr>
            <a:xfrm flipV="1">
              <a:off x="1576" y="3037"/>
              <a:ext cx="0" cy="329"/>
            </a:xfrm>
            <a:prstGeom prst="line">
              <a:avLst/>
            </a:prstGeom>
            <a:ln w="28575" cap="flat" cmpd="sng">
              <a:solidFill>
                <a:srgbClr val="FF0000"/>
              </a:solidFill>
              <a:prstDash val="solid"/>
              <a:miter/>
              <a:headEnd type="none" w="med" len="med"/>
              <a:tailEnd type="triangle" w="med" len="med"/>
            </a:ln>
          </p:spPr>
        </p:sp>
        <p:graphicFrame>
          <p:nvGraphicFramePr>
            <p:cNvPr id="53339" name="Object 567"/>
            <p:cNvGraphicFramePr/>
            <p:nvPr/>
          </p:nvGraphicFramePr>
          <p:xfrm>
            <a:off x="1597" y="2982"/>
            <a:ext cx="218" cy="311"/>
          </p:xfrm>
          <a:graphic>
            <a:graphicData uri="http://schemas.openxmlformats.org/presentationml/2006/ole">
              <mc:AlternateContent xmlns:mc="http://schemas.openxmlformats.org/markup-compatibility/2006">
                <mc:Choice xmlns:v="urn:schemas-microsoft-com:vml" Requires="v">
                  <p:oleObj spid="_x0000_s3260" name="" r:id="rId5" imgW="203200" imgH="254000" progId="Equation.3">
                    <p:embed/>
                  </p:oleObj>
                </mc:Choice>
                <mc:Fallback>
                  <p:oleObj name="" r:id="rId5" imgW="203200" imgH="254000" progId="Equation.3">
                    <p:embed/>
                    <p:pic>
                      <p:nvPicPr>
                        <p:cNvPr id="0" name="图片 3259"/>
                        <p:cNvPicPr/>
                        <p:nvPr/>
                      </p:nvPicPr>
                      <p:blipFill>
                        <a:blip r:embed="rId6"/>
                        <a:stretch>
                          <a:fillRect/>
                        </a:stretch>
                      </p:blipFill>
                      <p:spPr>
                        <a:xfrm>
                          <a:off x="1597" y="2982"/>
                          <a:ext cx="218" cy="311"/>
                        </a:xfrm>
                        <a:prstGeom prst="rect">
                          <a:avLst/>
                        </a:prstGeom>
                        <a:noFill/>
                        <a:ln w="38100">
                          <a:noFill/>
                          <a:miter/>
                        </a:ln>
                      </p:spPr>
                    </p:pic>
                  </p:oleObj>
                </mc:Fallback>
              </mc:AlternateContent>
            </a:graphicData>
          </a:graphic>
        </p:graphicFrame>
      </p:grpSp>
      <p:grpSp>
        <p:nvGrpSpPr>
          <p:cNvPr id="87586" name="Group 568"/>
          <p:cNvGrpSpPr/>
          <p:nvPr/>
        </p:nvGrpSpPr>
        <p:grpSpPr>
          <a:xfrm>
            <a:off x="5868988" y="3197225"/>
            <a:ext cx="1828800" cy="174625"/>
            <a:chOff x="960" y="2016"/>
            <a:chExt cx="1152" cy="96"/>
          </a:xfrm>
        </p:grpSpPr>
        <p:grpSp>
          <p:nvGrpSpPr>
            <p:cNvPr id="53341" name="Group 569"/>
            <p:cNvGrpSpPr/>
            <p:nvPr/>
          </p:nvGrpSpPr>
          <p:grpSpPr>
            <a:xfrm>
              <a:off x="960" y="2016"/>
              <a:ext cx="96" cy="96"/>
              <a:chOff x="3696" y="3456"/>
              <a:chExt cx="480" cy="480"/>
            </a:xfrm>
          </p:grpSpPr>
          <p:sp>
            <p:nvSpPr>
              <p:cNvPr id="53342" name="Line 570"/>
              <p:cNvSpPr/>
              <p:nvPr/>
            </p:nvSpPr>
            <p:spPr>
              <a:xfrm>
                <a:off x="3696" y="3696"/>
                <a:ext cx="480" cy="0"/>
              </a:xfrm>
              <a:prstGeom prst="line">
                <a:avLst/>
              </a:prstGeom>
              <a:ln w="28575" cap="flat" cmpd="sng">
                <a:solidFill>
                  <a:srgbClr val="003366"/>
                </a:solidFill>
                <a:prstDash val="solid"/>
                <a:miter/>
                <a:headEnd type="none" w="med" len="med"/>
                <a:tailEnd type="none" w="med" len="med"/>
              </a:ln>
            </p:spPr>
          </p:sp>
          <p:sp>
            <p:nvSpPr>
              <p:cNvPr id="53343" name="Line 571"/>
              <p:cNvSpPr/>
              <p:nvPr/>
            </p:nvSpPr>
            <p:spPr>
              <a:xfrm>
                <a:off x="3936" y="3456"/>
                <a:ext cx="0" cy="480"/>
              </a:xfrm>
              <a:prstGeom prst="line">
                <a:avLst/>
              </a:prstGeom>
              <a:ln w="28575" cap="flat" cmpd="sng">
                <a:solidFill>
                  <a:srgbClr val="003366"/>
                </a:solidFill>
                <a:prstDash val="solid"/>
                <a:miter/>
                <a:headEnd type="none" w="med" len="med"/>
                <a:tailEnd type="none" w="med" len="med"/>
              </a:ln>
            </p:spPr>
          </p:sp>
        </p:grpSp>
        <p:grpSp>
          <p:nvGrpSpPr>
            <p:cNvPr id="53344" name="Group 572"/>
            <p:cNvGrpSpPr/>
            <p:nvPr/>
          </p:nvGrpSpPr>
          <p:grpSpPr>
            <a:xfrm>
              <a:off x="1296" y="2016"/>
              <a:ext cx="96" cy="96"/>
              <a:chOff x="3696" y="3456"/>
              <a:chExt cx="480" cy="480"/>
            </a:xfrm>
          </p:grpSpPr>
          <p:sp>
            <p:nvSpPr>
              <p:cNvPr id="53345" name="Line 573"/>
              <p:cNvSpPr/>
              <p:nvPr/>
            </p:nvSpPr>
            <p:spPr>
              <a:xfrm>
                <a:off x="3696" y="3696"/>
                <a:ext cx="480" cy="0"/>
              </a:xfrm>
              <a:prstGeom prst="line">
                <a:avLst/>
              </a:prstGeom>
              <a:ln w="28575" cap="flat" cmpd="sng">
                <a:solidFill>
                  <a:srgbClr val="003366"/>
                </a:solidFill>
                <a:prstDash val="solid"/>
                <a:miter/>
                <a:headEnd type="none" w="med" len="med"/>
                <a:tailEnd type="none" w="med" len="med"/>
              </a:ln>
            </p:spPr>
          </p:sp>
          <p:sp>
            <p:nvSpPr>
              <p:cNvPr id="53346" name="Line 574"/>
              <p:cNvSpPr/>
              <p:nvPr/>
            </p:nvSpPr>
            <p:spPr>
              <a:xfrm>
                <a:off x="3936" y="3456"/>
                <a:ext cx="0" cy="480"/>
              </a:xfrm>
              <a:prstGeom prst="line">
                <a:avLst/>
              </a:prstGeom>
              <a:ln w="28575" cap="flat" cmpd="sng">
                <a:solidFill>
                  <a:srgbClr val="003366"/>
                </a:solidFill>
                <a:prstDash val="solid"/>
                <a:miter/>
                <a:headEnd type="none" w="med" len="med"/>
                <a:tailEnd type="none" w="med" len="med"/>
              </a:ln>
            </p:spPr>
          </p:sp>
        </p:grpSp>
        <p:grpSp>
          <p:nvGrpSpPr>
            <p:cNvPr id="53347" name="Group 575"/>
            <p:cNvGrpSpPr/>
            <p:nvPr/>
          </p:nvGrpSpPr>
          <p:grpSpPr>
            <a:xfrm>
              <a:off x="1632" y="2016"/>
              <a:ext cx="96" cy="96"/>
              <a:chOff x="3696" y="3456"/>
              <a:chExt cx="480" cy="480"/>
            </a:xfrm>
          </p:grpSpPr>
          <p:sp>
            <p:nvSpPr>
              <p:cNvPr id="53348" name="Line 576"/>
              <p:cNvSpPr/>
              <p:nvPr/>
            </p:nvSpPr>
            <p:spPr>
              <a:xfrm>
                <a:off x="3696" y="3696"/>
                <a:ext cx="480" cy="0"/>
              </a:xfrm>
              <a:prstGeom prst="line">
                <a:avLst/>
              </a:prstGeom>
              <a:ln w="28575" cap="flat" cmpd="sng">
                <a:solidFill>
                  <a:srgbClr val="003366"/>
                </a:solidFill>
                <a:prstDash val="solid"/>
                <a:miter/>
                <a:headEnd type="none" w="med" len="med"/>
                <a:tailEnd type="none" w="med" len="med"/>
              </a:ln>
            </p:spPr>
          </p:sp>
          <p:sp>
            <p:nvSpPr>
              <p:cNvPr id="53349" name="Line 577"/>
              <p:cNvSpPr/>
              <p:nvPr/>
            </p:nvSpPr>
            <p:spPr>
              <a:xfrm>
                <a:off x="3936" y="3456"/>
                <a:ext cx="0" cy="480"/>
              </a:xfrm>
              <a:prstGeom prst="line">
                <a:avLst/>
              </a:prstGeom>
              <a:ln w="28575" cap="flat" cmpd="sng">
                <a:solidFill>
                  <a:srgbClr val="003366"/>
                </a:solidFill>
                <a:prstDash val="solid"/>
                <a:miter/>
                <a:headEnd type="none" w="med" len="med"/>
                <a:tailEnd type="none" w="med" len="med"/>
              </a:ln>
            </p:spPr>
          </p:sp>
        </p:grpSp>
        <p:grpSp>
          <p:nvGrpSpPr>
            <p:cNvPr id="53350" name="Group 578"/>
            <p:cNvGrpSpPr/>
            <p:nvPr/>
          </p:nvGrpSpPr>
          <p:grpSpPr>
            <a:xfrm>
              <a:off x="2016" y="2016"/>
              <a:ext cx="96" cy="96"/>
              <a:chOff x="3696" y="3456"/>
              <a:chExt cx="480" cy="480"/>
            </a:xfrm>
          </p:grpSpPr>
          <p:sp>
            <p:nvSpPr>
              <p:cNvPr id="53351" name="Line 579"/>
              <p:cNvSpPr/>
              <p:nvPr/>
            </p:nvSpPr>
            <p:spPr>
              <a:xfrm>
                <a:off x="3696" y="3696"/>
                <a:ext cx="480" cy="0"/>
              </a:xfrm>
              <a:prstGeom prst="line">
                <a:avLst/>
              </a:prstGeom>
              <a:ln w="28575" cap="flat" cmpd="sng">
                <a:solidFill>
                  <a:srgbClr val="003366"/>
                </a:solidFill>
                <a:prstDash val="solid"/>
                <a:miter/>
                <a:headEnd type="none" w="med" len="med"/>
                <a:tailEnd type="none" w="med" len="med"/>
              </a:ln>
            </p:spPr>
          </p:sp>
          <p:sp>
            <p:nvSpPr>
              <p:cNvPr id="53352" name="Line 580"/>
              <p:cNvSpPr/>
              <p:nvPr/>
            </p:nvSpPr>
            <p:spPr>
              <a:xfrm>
                <a:off x="3936" y="3456"/>
                <a:ext cx="0" cy="480"/>
              </a:xfrm>
              <a:prstGeom prst="line">
                <a:avLst/>
              </a:prstGeom>
              <a:ln w="28575" cap="flat" cmpd="sng">
                <a:solidFill>
                  <a:srgbClr val="003366"/>
                </a:solidFill>
                <a:prstDash val="solid"/>
                <a:miter/>
                <a:headEnd type="none" w="med" len="med"/>
                <a:tailEnd type="none" w="med" len="med"/>
              </a:ln>
            </p:spPr>
          </p:sp>
        </p:grpSp>
      </p:grpSp>
      <p:grpSp>
        <p:nvGrpSpPr>
          <p:cNvPr id="87591" name="Group 581"/>
          <p:cNvGrpSpPr/>
          <p:nvPr/>
        </p:nvGrpSpPr>
        <p:grpSpPr>
          <a:xfrm>
            <a:off x="5959475" y="1846263"/>
            <a:ext cx="427038" cy="1306512"/>
            <a:chOff x="1009" y="1593"/>
            <a:chExt cx="269" cy="823"/>
          </a:xfrm>
        </p:grpSpPr>
        <p:sp>
          <p:nvSpPr>
            <p:cNvPr id="53354" name="Line 582"/>
            <p:cNvSpPr/>
            <p:nvPr/>
          </p:nvSpPr>
          <p:spPr>
            <a:xfrm flipV="1">
              <a:off x="1009" y="1593"/>
              <a:ext cx="0" cy="823"/>
            </a:xfrm>
            <a:prstGeom prst="line">
              <a:avLst/>
            </a:prstGeom>
            <a:ln w="19050" cap="flat" cmpd="sng">
              <a:solidFill>
                <a:srgbClr val="FF0000"/>
              </a:solidFill>
              <a:prstDash val="solid"/>
              <a:miter/>
              <a:headEnd type="none" w="med" len="med"/>
              <a:tailEnd type="triangle" w="med" len="med"/>
            </a:ln>
          </p:spPr>
        </p:sp>
        <p:graphicFrame>
          <p:nvGraphicFramePr>
            <p:cNvPr id="53355" name="Object 583"/>
            <p:cNvGraphicFramePr/>
            <p:nvPr/>
          </p:nvGraphicFramePr>
          <p:xfrm>
            <a:off x="1031" y="2132"/>
            <a:ext cx="247" cy="282"/>
          </p:xfrm>
          <a:graphic>
            <a:graphicData uri="http://schemas.openxmlformats.org/presentationml/2006/ole">
              <mc:AlternateContent xmlns:mc="http://schemas.openxmlformats.org/markup-compatibility/2006">
                <mc:Choice xmlns:v="urn:schemas-microsoft-com:vml" Requires="v">
                  <p:oleObj spid="_x0000_s3258" name="" r:id="rId7" imgW="241300" imgH="241300" progId="Equation.3">
                    <p:embed/>
                  </p:oleObj>
                </mc:Choice>
                <mc:Fallback>
                  <p:oleObj name="" r:id="rId7" imgW="241300" imgH="241300" progId="Equation.3">
                    <p:embed/>
                    <p:pic>
                      <p:nvPicPr>
                        <p:cNvPr id="0" name="图片 3257"/>
                        <p:cNvPicPr/>
                        <p:nvPr/>
                      </p:nvPicPr>
                      <p:blipFill>
                        <a:blip r:embed="rId8"/>
                        <a:stretch>
                          <a:fillRect/>
                        </a:stretch>
                      </p:blipFill>
                      <p:spPr>
                        <a:xfrm>
                          <a:off x="1031" y="2132"/>
                          <a:ext cx="247" cy="282"/>
                        </a:xfrm>
                        <a:prstGeom prst="rect">
                          <a:avLst/>
                        </a:prstGeom>
                        <a:noFill/>
                        <a:ln w="38100">
                          <a:noFill/>
                          <a:miter/>
                        </a:ln>
                      </p:spPr>
                    </p:pic>
                  </p:oleObj>
                </mc:Fallback>
              </mc:AlternateContent>
            </a:graphicData>
          </a:graphic>
        </p:graphicFrame>
      </p:grpSp>
      <p:grpSp>
        <p:nvGrpSpPr>
          <p:cNvPr id="87593" name="Group 584"/>
          <p:cNvGrpSpPr/>
          <p:nvPr/>
        </p:nvGrpSpPr>
        <p:grpSpPr>
          <a:xfrm>
            <a:off x="7261225" y="2528888"/>
            <a:ext cx="336550" cy="612775"/>
            <a:chOff x="2143" y="2812"/>
            <a:chExt cx="212" cy="386"/>
          </a:xfrm>
        </p:grpSpPr>
        <p:sp>
          <p:nvSpPr>
            <p:cNvPr id="53357" name="Line 585"/>
            <p:cNvSpPr/>
            <p:nvPr/>
          </p:nvSpPr>
          <p:spPr>
            <a:xfrm>
              <a:off x="2143" y="2869"/>
              <a:ext cx="0" cy="329"/>
            </a:xfrm>
            <a:prstGeom prst="line">
              <a:avLst/>
            </a:prstGeom>
            <a:ln w="28575" cap="flat" cmpd="sng">
              <a:solidFill>
                <a:schemeClr val="tx2"/>
              </a:solidFill>
              <a:prstDash val="solid"/>
              <a:miter/>
              <a:headEnd type="none" w="med" len="med"/>
              <a:tailEnd type="triangle" w="med" len="med"/>
            </a:ln>
          </p:spPr>
        </p:sp>
        <p:graphicFrame>
          <p:nvGraphicFramePr>
            <p:cNvPr id="53358" name="Object 586"/>
            <p:cNvGraphicFramePr/>
            <p:nvPr/>
          </p:nvGraphicFramePr>
          <p:xfrm>
            <a:off x="2164" y="2812"/>
            <a:ext cx="191" cy="311"/>
          </p:xfrm>
          <a:graphic>
            <a:graphicData uri="http://schemas.openxmlformats.org/presentationml/2006/ole">
              <mc:AlternateContent xmlns:mc="http://schemas.openxmlformats.org/markup-compatibility/2006">
                <mc:Choice xmlns:v="urn:schemas-microsoft-com:vml" Requires="v">
                  <p:oleObj spid="_x0000_s3292" name="" r:id="rId9" imgW="177800" imgH="253365" progId="Equation.3">
                    <p:embed/>
                  </p:oleObj>
                </mc:Choice>
                <mc:Fallback>
                  <p:oleObj name="" r:id="rId9" imgW="177800" imgH="253365" progId="Equation.3">
                    <p:embed/>
                    <p:pic>
                      <p:nvPicPr>
                        <p:cNvPr id="0" name="图片 3291"/>
                        <p:cNvPicPr/>
                        <p:nvPr/>
                      </p:nvPicPr>
                      <p:blipFill>
                        <a:blip r:embed="rId10"/>
                        <a:stretch>
                          <a:fillRect/>
                        </a:stretch>
                      </p:blipFill>
                      <p:spPr>
                        <a:xfrm>
                          <a:off x="2164" y="2812"/>
                          <a:ext cx="191" cy="311"/>
                        </a:xfrm>
                        <a:prstGeom prst="rect">
                          <a:avLst/>
                        </a:prstGeom>
                        <a:noFill/>
                        <a:ln w="38100">
                          <a:noFill/>
                          <a:miter/>
                        </a:ln>
                      </p:spPr>
                    </p:pic>
                  </p:oleObj>
                </mc:Fallback>
              </mc:AlternateContent>
            </a:graphicData>
          </a:graphic>
        </p:graphicFrame>
      </p:grpSp>
      <p:sp>
        <p:nvSpPr>
          <p:cNvPr id="87628" name="Text Box 588"/>
          <p:cNvSpPr txBox="1"/>
          <p:nvPr/>
        </p:nvSpPr>
        <p:spPr>
          <a:xfrm>
            <a:off x="357188" y="1754188"/>
            <a:ext cx="2613025" cy="519112"/>
          </a:xfrm>
          <a:prstGeom prst="rect">
            <a:avLst/>
          </a:prstGeom>
          <a:noFill/>
          <a:ln w="9525">
            <a:noFill/>
          </a:ln>
        </p:spPr>
        <p:txBody>
          <a:bodyPr anchor="t">
            <a:spAutoFit/>
          </a:bodyPr>
          <a:p>
            <a:pPr eaLnBrk="0" hangingPunct="0"/>
            <a:r>
              <a:rPr lang="zh-CN" altLang="en-US" dirty="0">
                <a:latin typeface="Times New Roman" panose="02020603050405020304" pitchFamily="18" charset="0"/>
                <a:ea typeface="宋体" panose="02010600030101010101" pitchFamily="2" charset="-122"/>
              </a:rPr>
              <a:t>附加电场  </a:t>
            </a:r>
            <a:r>
              <a:rPr lang="en-US" altLang="zh-CN">
                <a:latin typeface="Times New Roman" panose="02020603050405020304" pitchFamily="18" charset="0"/>
                <a:ea typeface="宋体" panose="02010600030101010101" pitchFamily="2" charset="-122"/>
              </a:rPr>
              <a:t>E</a:t>
            </a:r>
            <a:r>
              <a:rPr lang="en-US" altLang="zh-CN" baseline="-25000">
                <a:latin typeface="Times New Roman" panose="02020603050405020304" pitchFamily="18" charset="0"/>
                <a:ea typeface="宋体" panose="02010600030101010101" pitchFamily="2" charset="-122"/>
              </a:rPr>
              <a:t>H</a:t>
            </a:r>
            <a:r>
              <a:rPr lang="en-US" altLang="zh-CN">
                <a:latin typeface="Times New Roman" panose="02020603050405020304" pitchFamily="18" charset="0"/>
                <a:ea typeface="宋体" panose="02010600030101010101" pitchFamily="2" charset="-122"/>
              </a:rPr>
              <a:t>:</a:t>
            </a:r>
            <a:endParaRPr lang="en-US" altLang="zh-CN">
              <a:latin typeface="Times New Roman" panose="02020603050405020304" pitchFamily="18" charset="0"/>
              <a:ea typeface="宋体" panose="02010600030101010101" pitchFamily="2" charset="-122"/>
            </a:endParaRPr>
          </a:p>
        </p:txBody>
      </p:sp>
      <p:graphicFrame>
        <p:nvGraphicFramePr>
          <p:cNvPr id="210033" name="Object 604"/>
          <p:cNvGraphicFramePr/>
          <p:nvPr/>
        </p:nvGraphicFramePr>
        <p:xfrm>
          <a:off x="1966913" y="2357438"/>
          <a:ext cx="1751012" cy="574675"/>
        </p:xfrm>
        <a:graphic>
          <a:graphicData uri="http://schemas.openxmlformats.org/presentationml/2006/ole">
            <mc:AlternateContent xmlns:mc="http://schemas.openxmlformats.org/markup-compatibility/2006">
              <mc:Choice xmlns:v="urn:schemas-microsoft-com:vml" Requires="v">
                <p:oleObj spid="_x0000_s3293" name="" r:id="rId11" imgW="698500" imgH="241300" progId="Equation.3">
                  <p:embed/>
                </p:oleObj>
              </mc:Choice>
              <mc:Fallback>
                <p:oleObj name="" r:id="rId11" imgW="698500" imgH="241300" progId="Equation.3">
                  <p:embed/>
                  <p:pic>
                    <p:nvPicPr>
                      <p:cNvPr id="0" name="图片 3292"/>
                      <p:cNvPicPr/>
                      <p:nvPr/>
                    </p:nvPicPr>
                    <p:blipFill>
                      <a:blip r:embed="rId12"/>
                      <a:stretch>
                        <a:fillRect/>
                      </a:stretch>
                    </p:blipFill>
                    <p:spPr>
                      <a:xfrm>
                        <a:off x="1966913" y="2357438"/>
                        <a:ext cx="1751012" cy="574675"/>
                      </a:xfrm>
                      <a:prstGeom prst="rect">
                        <a:avLst/>
                      </a:prstGeom>
                      <a:noFill/>
                      <a:ln w="38100">
                        <a:noFill/>
                        <a:miter/>
                      </a:ln>
                    </p:spPr>
                  </p:pic>
                </p:oleObj>
              </mc:Fallback>
            </mc:AlternateContent>
          </a:graphicData>
        </a:graphic>
      </p:graphicFrame>
      <p:sp>
        <p:nvSpPr>
          <p:cNvPr id="87645" name="Text Box 605"/>
          <p:cNvSpPr txBox="1"/>
          <p:nvPr/>
        </p:nvSpPr>
        <p:spPr>
          <a:xfrm>
            <a:off x="412750" y="3014663"/>
            <a:ext cx="1506538" cy="519112"/>
          </a:xfrm>
          <a:prstGeom prst="rect">
            <a:avLst/>
          </a:prstGeom>
          <a:noFill/>
          <a:ln w="9525">
            <a:noFill/>
          </a:ln>
        </p:spPr>
        <p:txBody>
          <a:bodyPr anchor="t">
            <a:spAutoFit/>
          </a:bodyPr>
          <a:p>
            <a:pPr eaLnBrk="0" hangingPunct="0"/>
            <a:r>
              <a:rPr lang="zh-CN" altLang="en-US" dirty="0">
                <a:solidFill>
                  <a:srgbClr val="FF0000"/>
                </a:solidFill>
                <a:latin typeface="Times New Roman" panose="02020603050405020304" pitchFamily="18" charset="0"/>
                <a:ea typeface="宋体" panose="02010600030101010101" pitchFamily="2" charset="-122"/>
              </a:rPr>
              <a:t>平衡时</a:t>
            </a:r>
            <a:endParaRPr lang="zh-CN" altLang="en-US" dirty="0">
              <a:solidFill>
                <a:srgbClr val="FF0000"/>
              </a:solidFill>
              <a:latin typeface="Times New Roman" panose="02020603050405020304" pitchFamily="18" charset="0"/>
              <a:ea typeface="宋体" panose="02010600030101010101" pitchFamily="2" charset="-122"/>
            </a:endParaRPr>
          </a:p>
        </p:txBody>
      </p:sp>
      <p:graphicFrame>
        <p:nvGraphicFramePr>
          <p:cNvPr id="210035" name="Object 606"/>
          <p:cNvGraphicFramePr/>
          <p:nvPr/>
        </p:nvGraphicFramePr>
        <p:xfrm>
          <a:off x="2089150" y="3011488"/>
          <a:ext cx="2082800" cy="558800"/>
        </p:xfrm>
        <a:graphic>
          <a:graphicData uri="http://schemas.openxmlformats.org/presentationml/2006/ole">
            <mc:AlternateContent xmlns:mc="http://schemas.openxmlformats.org/markup-compatibility/2006">
              <mc:Choice xmlns:v="urn:schemas-microsoft-com:vml" Requires="v">
                <p:oleObj spid="_x0000_s3300" name="" r:id="rId13" imgW="773430" imgH="215900" progId="Equation.3">
                  <p:embed/>
                </p:oleObj>
              </mc:Choice>
              <mc:Fallback>
                <p:oleObj name="" r:id="rId13" imgW="773430" imgH="215900" progId="Equation.3">
                  <p:embed/>
                  <p:pic>
                    <p:nvPicPr>
                      <p:cNvPr id="0" name="图片 3299"/>
                      <p:cNvPicPr/>
                      <p:nvPr/>
                    </p:nvPicPr>
                    <p:blipFill>
                      <a:blip r:embed="rId14"/>
                      <a:stretch>
                        <a:fillRect/>
                      </a:stretch>
                    </p:blipFill>
                    <p:spPr>
                      <a:xfrm>
                        <a:off x="2089150" y="3011488"/>
                        <a:ext cx="2082800" cy="558800"/>
                      </a:xfrm>
                      <a:prstGeom prst="rect">
                        <a:avLst/>
                      </a:prstGeom>
                      <a:noFill/>
                      <a:ln w="38100">
                        <a:noFill/>
                        <a:miter/>
                      </a:ln>
                    </p:spPr>
                  </p:pic>
                </p:oleObj>
              </mc:Fallback>
            </mc:AlternateContent>
          </a:graphicData>
        </a:graphic>
      </p:graphicFrame>
      <p:graphicFrame>
        <p:nvGraphicFramePr>
          <p:cNvPr id="210036" name="Object 607"/>
          <p:cNvGraphicFramePr/>
          <p:nvPr/>
        </p:nvGraphicFramePr>
        <p:xfrm>
          <a:off x="2214563" y="3614738"/>
          <a:ext cx="1571625" cy="558800"/>
        </p:xfrm>
        <a:graphic>
          <a:graphicData uri="http://schemas.openxmlformats.org/presentationml/2006/ole">
            <mc:AlternateContent xmlns:mc="http://schemas.openxmlformats.org/markup-compatibility/2006">
              <mc:Choice xmlns:v="urn:schemas-microsoft-com:vml" Requires="v">
                <p:oleObj spid="_x0000_s3294" name="" r:id="rId15" imgW="583565" imgH="215900" progId="Equation.3">
                  <p:embed/>
                </p:oleObj>
              </mc:Choice>
              <mc:Fallback>
                <p:oleObj name="" r:id="rId15" imgW="583565" imgH="215900" progId="Equation.3">
                  <p:embed/>
                  <p:pic>
                    <p:nvPicPr>
                      <p:cNvPr id="0" name="图片 3293"/>
                      <p:cNvPicPr/>
                      <p:nvPr/>
                    </p:nvPicPr>
                    <p:blipFill>
                      <a:blip r:embed="rId16"/>
                      <a:stretch>
                        <a:fillRect/>
                      </a:stretch>
                    </p:blipFill>
                    <p:spPr>
                      <a:xfrm>
                        <a:off x="2214563" y="3614738"/>
                        <a:ext cx="1571625" cy="558800"/>
                      </a:xfrm>
                      <a:prstGeom prst="rect">
                        <a:avLst/>
                      </a:prstGeom>
                      <a:noFill/>
                      <a:ln w="38100">
                        <a:noFill/>
                        <a:miter/>
                      </a:ln>
                    </p:spPr>
                  </p:pic>
                </p:oleObj>
              </mc:Fallback>
            </mc:AlternateContent>
          </a:graphicData>
        </a:graphic>
      </p:graphicFrame>
      <p:graphicFrame>
        <p:nvGraphicFramePr>
          <p:cNvPr id="210037" name="Object 611"/>
          <p:cNvGraphicFramePr/>
          <p:nvPr/>
        </p:nvGraphicFramePr>
        <p:xfrm>
          <a:off x="2043113" y="4259263"/>
          <a:ext cx="1462087" cy="471487"/>
        </p:xfrm>
        <a:graphic>
          <a:graphicData uri="http://schemas.openxmlformats.org/presentationml/2006/ole">
            <mc:AlternateContent xmlns:mc="http://schemas.openxmlformats.org/markup-compatibility/2006">
              <mc:Choice xmlns:v="urn:schemas-microsoft-com:vml" Requires="v">
                <p:oleObj spid="_x0000_s3288" name="" r:id="rId17" imgW="672465" imgH="215900" progId="Equation.3">
                  <p:embed/>
                </p:oleObj>
              </mc:Choice>
              <mc:Fallback>
                <p:oleObj name="" r:id="rId17" imgW="672465" imgH="215900" progId="Equation.3">
                  <p:embed/>
                  <p:pic>
                    <p:nvPicPr>
                      <p:cNvPr id="0" name="图片 3287"/>
                      <p:cNvPicPr/>
                      <p:nvPr/>
                    </p:nvPicPr>
                    <p:blipFill>
                      <a:blip r:embed="rId18"/>
                      <a:stretch>
                        <a:fillRect/>
                      </a:stretch>
                    </p:blipFill>
                    <p:spPr>
                      <a:xfrm>
                        <a:off x="2043113" y="4259263"/>
                        <a:ext cx="1462087" cy="471487"/>
                      </a:xfrm>
                      <a:prstGeom prst="rect">
                        <a:avLst/>
                      </a:prstGeom>
                      <a:noFill/>
                      <a:ln w="38100">
                        <a:noFill/>
                        <a:miter/>
                      </a:ln>
                    </p:spPr>
                  </p:pic>
                </p:oleObj>
              </mc:Fallback>
            </mc:AlternateContent>
          </a:graphicData>
        </a:graphic>
      </p:graphicFrame>
      <p:graphicFrame>
        <p:nvGraphicFramePr>
          <p:cNvPr id="210038" name="Object 612"/>
          <p:cNvGraphicFramePr/>
          <p:nvPr/>
        </p:nvGraphicFramePr>
        <p:xfrm>
          <a:off x="3503613" y="4275138"/>
          <a:ext cx="1192212" cy="444500"/>
        </p:xfrm>
        <a:graphic>
          <a:graphicData uri="http://schemas.openxmlformats.org/presentationml/2006/ole">
            <mc:AlternateContent xmlns:mc="http://schemas.openxmlformats.org/markup-compatibility/2006">
              <mc:Choice xmlns:v="urn:schemas-microsoft-com:vml" Requires="v">
                <p:oleObj spid="_x0000_s3298" name="" r:id="rId19" imgW="443865" imgH="165100" progId="Equation.3">
                  <p:embed/>
                </p:oleObj>
              </mc:Choice>
              <mc:Fallback>
                <p:oleObj name="" r:id="rId19" imgW="443865" imgH="165100" progId="Equation.3">
                  <p:embed/>
                  <p:pic>
                    <p:nvPicPr>
                      <p:cNvPr id="0" name="图片 3297"/>
                      <p:cNvPicPr/>
                      <p:nvPr/>
                    </p:nvPicPr>
                    <p:blipFill>
                      <a:blip r:embed="rId20"/>
                      <a:stretch>
                        <a:fillRect/>
                      </a:stretch>
                    </p:blipFill>
                    <p:spPr>
                      <a:xfrm>
                        <a:off x="3503613" y="4275138"/>
                        <a:ext cx="1192212" cy="444500"/>
                      </a:xfrm>
                      <a:prstGeom prst="rect">
                        <a:avLst/>
                      </a:prstGeom>
                      <a:noFill/>
                      <a:ln w="38100">
                        <a:noFill/>
                        <a:miter/>
                      </a:ln>
                    </p:spPr>
                  </p:pic>
                </p:oleObj>
              </mc:Fallback>
            </mc:AlternateContent>
          </a:graphicData>
        </a:graphic>
      </p:graphicFrame>
      <p:sp>
        <p:nvSpPr>
          <p:cNvPr id="87648" name="Text Box 608"/>
          <p:cNvSpPr txBox="1"/>
          <p:nvPr/>
        </p:nvSpPr>
        <p:spPr>
          <a:xfrm>
            <a:off x="368300" y="4875213"/>
            <a:ext cx="1970088" cy="519112"/>
          </a:xfrm>
          <a:prstGeom prst="rect">
            <a:avLst/>
          </a:prstGeom>
          <a:noFill/>
          <a:ln w="9525">
            <a:noFill/>
          </a:ln>
        </p:spPr>
        <p:txBody>
          <a:bodyPr wrap="none" anchor="t">
            <a:spAutoFit/>
          </a:bodyPr>
          <a:p>
            <a:r>
              <a:rPr lang="zh-CN" altLang="en-US" dirty="0">
                <a:latin typeface="Times New Roman" panose="02020603050405020304" pitchFamily="18" charset="0"/>
                <a:ea typeface="宋体" panose="02010600030101010101" pitchFamily="2" charset="-122"/>
              </a:rPr>
              <a:t>电流强度为</a:t>
            </a:r>
            <a:endParaRPr lang="zh-CN" altLang="en-US" dirty="0">
              <a:latin typeface="Times New Roman" panose="02020603050405020304" pitchFamily="18" charset="0"/>
              <a:ea typeface="宋体" panose="02010600030101010101" pitchFamily="2" charset="-122"/>
            </a:endParaRPr>
          </a:p>
        </p:txBody>
      </p:sp>
      <p:graphicFrame>
        <p:nvGraphicFramePr>
          <p:cNvPr id="210040" name="Object 609"/>
          <p:cNvGraphicFramePr/>
          <p:nvPr/>
        </p:nvGraphicFramePr>
        <p:xfrm>
          <a:off x="2544763" y="4954588"/>
          <a:ext cx="3427412" cy="481012"/>
        </p:xfrm>
        <a:graphic>
          <a:graphicData uri="http://schemas.openxmlformats.org/presentationml/2006/ole">
            <mc:AlternateContent xmlns:mc="http://schemas.openxmlformats.org/markup-compatibility/2006">
              <mc:Choice xmlns:v="urn:schemas-microsoft-com:vml" Requires="v">
                <p:oleObj spid="_x0000_s3297" name="" r:id="rId21" imgW="1242695" imgH="177800" progId="Equation.3">
                  <p:embed/>
                </p:oleObj>
              </mc:Choice>
              <mc:Fallback>
                <p:oleObj name="" r:id="rId21" imgW="1242695" imgH="177800" progId="Equation.3">
                  <p:embed/>
                  <p:pic>
                    <p:nvPicPr>
                      <p:cNvPr id="0" name="图片 3296"/>
                      <p:cNvPicPr/>
                      <p:nvPr/>
                    </p:nvPicPr>
                    <p:blipFill>
                      <a:blip r:embed="rId22"/>
                      <a:stretch>
                        <a:fillRect/>
                      </a:stretch>
                    </p:blipFill>
                    <p:spPr>
                      <a:xfrm>
                        <a:off x="2544763" y="4954588"/>
                        <a:ext cx="3427412" cy="481012"/>
                      </a:xfrm>
                      <a:prstGeom prst="rect">
                        <a:avLst/>
                      </a:prstGeom>
                      <a:noFill/>
                      <a:ln w="38100">
                        <a:noFill/>
                        <a:miter/>
                      </a:ln>
                    </p:spPr>
                  </p:pic>
                </p:oleObj>
              </mc:Fallback>
            </mc:AlternateContent>
          </a:graphicData>
        </a:graphic>
      </p:graphicFrame>
      <p:graphicFrame>
        <p:nvGraphicFramePr>
          <p:cNvPr id="210041" name="Object 610"/>
          <p:cNvGraphicFramePr/>
          <p:nvPr/>
        </p:nvGraphicFramePr>
        <p:xfrm>
          <a:off x="6337300" y="4676775"/>
          <a:ext cx="1897063" cy="1046163"/>
        </p:xfrm>
        <a:graphic>
          <a:graphicData uri="http://schemas.openxmlformats.org/presentationml/2006/ole">
            <mc:AlternateContent xmlns:mc="http://schemas.openxmlformats.org/markup-compatibility/2006">
              <mc:Choice xmlns:v="urn:schemas-microsoft-com:vml" Requires="v">
                <p:oleObj spid="_x0000_s3290" name="" r:id="rId23" imgW="711200" imgH="393700" progId="Equation.3">
                  <p:embed/>
                </p:oleObj>
              </mc:Choice>
              <mc:Fallback>
                <p:oleObj name="" r:id="rId23" imgW="711200" imgH="393700" progId="Equation.3">
                  <p:embed/>
                  <p:pic>
                    <p:nvPicPr>
                      <p:cNvPr id="0" name="图片 3289"/>
                      <p:cNvPicPr/>
                      <p:nvPr/>
                    </p:nvPicPr>
                    <p:blipFill>
                      <a:blip r:embed="rId24"/>
                      <a:stretch>
                        <a:fillRect/>
                      </a:stretch>
                    </p:blipFill>
                    <p:spPr>
                      <a:xfrm>
                        <a:off x="6337300" y="4676775"/>
                        <a:ext cx="1897063" cy="1046163"/>
                      </a:xfrm>
                      <a:prstGeom prst="rect">
                        <a:avLst/>
                      </a:prstGeom>
                      <a:noFill/>
                      <a:ln w="38100">
                        <a:noFill/>
                        <a:miter/>
                      </a:ln>
                    </p:spPr>
                  </p:pic>
                </p:oleObj>
              </mc:Fallback>
            </mc:AlternateContent>
          </a:graphicData>
        </a:graphic>
      </p:graphicFrame>
      <p:graphicFrame>
        <p:nvGraphicFramePr>
          <p:cNvPr id="210042" name="Object 613"/>
          <p:cNvGraphicFramePr/>
          <p:nvPr/>
        </p:nvGraphicFramePr>
        <p:xfrm>
          <a:off x="1862138" y="5546725"/>
          <a:ext cx="2498725" cy="839788"/>
        </p:xfrm>
        <a:graphic>
          <a:graphicData uri="http://schemas.openxmlformats.org/presentationml/2006/ole">
            <mc:AlternateContent xmlns:mc="http://schemas.openxmlformats.org/markup-compatibility/2006">
              <mc:Choice xmlns:v="urn:schemas-microsoft-com:vml" Requires="v">
                <p:oleObj spid="_x0000_s3289" name="" r:id="rId25" imgW="1180465" imgH="393700" progId="Equation.3">
                  <p:embed/>
                </p:oleObj>
              </mc:Choice>
              <mc:Fallback>
                <p:oleObj name="" r:id="rId25" imgW="1180465" imgH="393700" progId="Equation.3">
                  <p:embed/>
                  <p:pic>
                    <p:nvPicPr>
                      <p:cNvPr id="0" name="图片 3288"/>
                      <p:cNvPicPr/>
                      <p:nvPr/>
                    </p:nvPicPr>
                    <p:blipFill>
                      <a:blip r:embed="rId26"/>
                      <a:stretch>
                        <a:fillRect/>
                      </a:stretch>
                    </p:blipFill>
                    <p:spPr>
                      <a:xfrm>
                        <a:off x="1862138" y="5546725"/>
                        <a:ext cx="2498725" cy="839788"/>
                      </a:xfrm>
                      <a:prstGeom prst="rect">
                        <a:avLst/>
                      </a:prstGeom>
                      <a:noFill/>
                      <a:ln w="38100">
                        <a:noFill/>
                        <a:miter/>
                      </a:ln>
                    </p:spPr>
                  </p:pic>
                </p:oleObj>
              </mc:Fallback>
            </mc:AlternateContent>
          </a:graphicData>
        </a:graphic>
      </p:graphicFrame>
      <p:graphicFrame>
        <p:nvGraphicFramePr>
          <p:cNvPr id="210043" name="Object 614"/>
          <p:cNvGraphicFramePr/>
          <p:nvPr/>
        </p:nvGraphicFramePr>
        <p:xfrm>
          <a:off x="4362450" y="5567363"/>
          <a:ext cx="1262063" cy="822325"/>
        </p:xfrm>
        <a:graphic>
          <a:graphicData uri="http://schemas.openxmlformats.org/presentationml/2006/ole">
            <mc:AlternateContent xmlns:mc="http://schemas.openxmlformats.org/markup-compatibility/2006">
              <mc:Choice xmlns:v="urn:schemas-microsoft-com:vml" Requires="v">
                <p:oleObj spid="_x0000_s3291" name="" r:id="rId27" imgW="609600" imgH="393700" progId="Equation.3">
                  <p:embed/>
                </p:oleObj>
              </mc:Choice>
              <mc:Fallback>
                <p:oleObj name="" r:id="rId27" imgW="609600" imgH="393700" progId="Equation.3">
                  <p:embed/>
                  <p:pic>
                    <p:nvPicPr>
                      <p:cNvPr id="0" name="图片 3290"/>
                      <p:cNvPicPr/>
                      <p:nvPr/>
                    </p:nvPicPr>
                    <p:blipFill>
                      <a:blip r:embed="rId28"/>
                      <a:stretch>
                        <a:fillRect/>
                      </a:stretch>
                    </p:blipFill>
                    <p:spPr>
                      <a:xfrm>
                        <a:off x="4362450" y="5567363"/>
                        <a:ext cx="1262063" cy="822325"/>
                      </a:xfrm>
                      <a:prstGeom prst="rect">
                        <a:avLst/>
                      </a:prstGeom>
                      <a:noFill/>
                      <a:ln w="38100">
                        <a:noFill/>
                        <a:miter/>
                      </a:ln>
                    </p:spPr>
                  </p:pic>
                </p:oleObj>
              </mc:Fallback>
            </mc:AlternateContent>
          </a:graphicData>
        </a:graphic>
      </p:graphicFrame>
      <p:sp>
        <p:nvSpPr>
          <p:cNvPr id="53371" name="灯片编号占位符 2"/>
          <p:cNvSpPr>
            <a:spLocks noGrp="1"/>
          </p:cNvSpPr>
          <p:nvPr>
            <p:ph type="sldNum" sz="quarter" idx="12"/>
          </p:nvPr>
        </p:nvSpPr>
        <p:spPr/>
        <p:txBody>
          <a:bodyPr wrap="square" lIns="91440" tIns="45720" rIns="91440" bIns="45720" anchor="t"/>
          <a:p>
            <a:pPr algn="r"/>
            <a:fld id="{9A0DB2DC-4C9A-4742-B13C-FB6460FD3503}" type="slidenum">
              <a:rPr lang="zh-CN" altLang="en-US" sz="1400" b="0" dirty="0"/>
            </a:fld>
            <a:endParaRPr lang="zh-CN" altLang="en-US" sz="14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7592"/>
                                        </p:tgtEl>
                                        <p:attrNameLst>
                                          <p:attrName>style.visibility</p:attrName>
                                        </p:attrNameLst>
                                      </p:cBhvr>
                                      <p:to>
                                        <p:strVal val="visible"/>
                                      </p:to>
                                    </p:set>
                                    <p:animEffect transition="in" filter="wipe(left)">
                                      <p:cBhvr>
                                        <p:cTn id="7" dur="500"/>
                                        <p:tgtEl>
                                          <p:spTgt spid="8759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7321"/>
                                        </p:tgtEl>
                                        <p:attrNameLst>
                                          <p:attrName>style.visibility</p:attrName>
                                        </p:attrNameLst>
                                      </p:cBhvr>
                                      <p:to>
                                        <p:strVal val="visible"/>
                                      </p:to>
                                    </p:set>
                                    <p:animEffect transition="in" filter="wipe(left)">
                                      <p:cBhvr>
                                        <p:cTn id="12" dur="500"/>
                                        <p:tgtEl>
                                          <p:spTgt spid="873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09923"/>
                                        </p:tgtEl>
                                        <p:attrNameLst>
                                          <p:attrName>style.visibility</p:attrName>
                                        </p:attrNameLst>
                                      </p:cBhvr>
                                      <p:to>
                                        <p:strVal val="visible"/>
                                      </p:to>
                                    </p:set>
                                    <p:animEffect transition="in" filter="wipe(left)">
                                      <p:cBhvr>
                                        <p:cTn id="17" dur="500"/>
                                        <p:tgtEl>
                                          <p:spTgt spid="209923"/>
                                        </p:tgtEl>
                                      </p:cBhvr>
                                    </p:animEffect>
                                  </p:childTnLst>
                                </p:cTn>
                              </p:par>
                            </p:childTnLst>
                          </p:cTn>
                        </p:par>
                      </p:childTnLst>
                    </p:cTn>
                  </p:par>
                  <p:par>
                    <p:cTn id="18" fill="hold">
                      <p:stCondLst>
                        <p:cond delay="indefinite"/>
                      </p:stCondLst>
                      <p:childTnLst>
                        <p:par>
                          <p:cTn id="19" fill="hold">
                            <p:stCondLst>
                              <p:cond delay="0"/>
                            </p:stCondLst>
                            <p:childTnLst>
                              <p:par>
                                <p:cTn id="20" presetID="23" presetClass="entr" presetSubtype="16"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000000"/>
                                          </p:val>
                                        </p:tav>
                                        <p:tav tm="100000">
                                          <p:val>
                                            <p:strVal val="#ppt_w"/>
                                          </p:val>
                                        </p:tav>
                                      </p:tavLst>
                                    </p:anim>
                                    <p:anim calcmode="lin" valueType="num">
                                      <p:cBhvr>
                                        <p:cTn id="23" dur="500" fill="hold"/>
                                        <p:tgtEl>
                                          <p:spTgt spid="2"/>
                                        </p:tgtEl>
                                        <p:attrNameLst>
                                          <p:attrName>ppt_h</p:attrName>
                                        </p:attrNameLst>
                                      </p:cBhvr>
                                      <p:tavLst>
                                        <p:tav tm="0">
                                          <p:val>
                                            <p:fltVal val="0.000000"/>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23" presetClass="entr" presetSubtype="16" fill="hold" nodeType="click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p:cTn id="28" dur="500" fill="hold"/>
                                        <p:tgtEl>
                                          <p:spTgt spid="29"/>
                                        </p:tgtEl>
                                        <p:attrNameLst>
                                          <p:attrName>ppt_w</p:attrName>
                                        </p:attrNameLst>
                                      </p:cBhvr>
                                      <p:tavLst>
                                        <p:tav tm="0">
                                          <p:val>
                                            <p:fltVal val="0.000000"/>
                                          </p:val>
                                        </p:tav>
                                        <p:tav tm="100000">
                                          <p:val>
                                            <p:strVal val="#ppt_w"/>
                                          </p:val>
                                        </p:tav>
                                      </p:tavLst>
                                    </p:anim>
                                    <p:anim calcmode="lin" valueType="num">
                                      <p:cBhvr>
                                        <p:cTn id="29" dur="500" fill="hold"/>
                                        <p:tgtEl>
                                          <p:spTgt spid="29"/>
                                        </p:tgtEl>
                                        <p:attrNameLst>
                                          <p:attrName>ppt_h</p:attrName>
                                        </p:attrNameLst>
                                      </p:cBhvr>
                                      <p:tavLst>
                                        <p:tav tm="0">
                                          <p:val>
                                            <p:fltVal val="0.000000"/>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left)">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wipe(right)">
                                      <p:cBhvr>
                                        <p:cTn id="39" dur="500"/>
                                        <p:tgtEl>
                                          <p:spTgt spid="3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87585"/>
                                        </p:tgtEl>
                                        <p:attrNameLst>
                                          <p:attrName>style.visibility</p:attrName>
                                        </p:attrNameLst>
                                      </p:cBhvr>
                                      <p:to>
                                        <p:strVal val="visible"/>
                                      </p:to>
                                    </p:set>
                                    <p:animEffect transition="in" filter="wipe(down)">
                                      <p:cBhvr>
                                        <p:cTn id="44" dur="500"/>
                                        <p:tgtEl>
                                          <p:spTgt spid="87585"/>
                                        </p:tgtEl>
                                      </p:cBhvr>
                                    </p:animEffect>
                                  </p:childTnLst>
                                </p:cTn>
                              </p:par>
                            </p:childTnLst>
                          </p:cTn>
                        </p:par>
                      </p:childTnLst>
                    </p:cTn>
                  </p:par>
                  <p:par>
                    <p:cTn id="45" fill="hold">
                      <p:stCondLst>
                        <p:cond delay="indefinite"/>
                      </p:stCondLst>
                      <p:childTnLst>
                        <p:par>
                          <p:cTn id="46" fill="hold">
                            <p:stCondLst>
                              <p:cond delay="0"/>
                            </p:stCondLst>
                            <p:childTnLst>
                              <p:par>
                                <p:cTn id="47" presetID="23" presetClass="entr" presetSubtype="16" fill="hold" nodeType="clickEffect">
                                  <p:stCondLst>
                                    <p:cond delay="0"/>
                                  </p:stCondLst>
                                  <p:childTnLst>
                                    <p:set>
                                      <p:cBhvr>
                                        <p:cTn id="48" dur="1" fill="hold">
                                          <p:stCondLst>
                                            <p:cond delay="0"/>
                                          </p:stCondLst>
                                        </p:cTn>
                                        <p:tgtEl>
                                          <p:spTgt spid="30"/>
                                        </p:tgtEl>
                                        <p:attrNameLst>
                                          <p:attrName>style.visibility</p:attrName>
                                        </p:attrNameLst>
                                      </p:cBhvr>
                                      <p:to>
                                        <p:strVal val="visible"/>
                                      </p:to>
                                    </p:set>
                                    <p:anim calcmode="lin" valueType="num">
                                      <p:cBhvr>
                                        <p:cTn id="49" dur="500" fill="hold"/>
                                        <p:tgtEl>
                                          <p:spTgt spid="30"/>
                                        </p:tgtEl>
                                        <p:attrNameLst>
                                          <p:attrName>ppt_w</p:attrName>
                                        </p:attrNameLst>
                                      </p:cBhvr>
                                      <p:tavLst>
                                        <p:tav tm="0">
                                          <p:val>
                                            <p:fltVal val="0.000000"/>
                                          </p:val>
                                        </p:tav>
                                        <p:tav tm="100000">
                                          <p:val>
                                            <p:strVal val="#ppt_w"/>
                                          </p:val>
                                        </p:tav>
                                      </p:tavLst>
                                    </p:anim>
                                    <p:anim calcmode="lin" valueType="num">
                                      <p:cBhvr>
                                        <p:cTn id="50" dur="500" fill="hold"/>
                                        <p:tgtEl>
                                          <p:spTgt spid="30"/>
                                        </p:tgtEl>
                                        <p:attrNameLst>
                                          <p:attrName>ppt_h</p:attrName>
                                        </p:attrNameLst>
                                      </p:cBhvr>
                                      <p:tavLst>
                                        <p:tav tm="0">
                                          <p:val>
                                            <p:fltVal val="0.00000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23" presetClass="entr" presetSubtype="16" fill="hold" nodeType="clickEffect">
                                  <p:stCondLst>
                                    <p:cond delay="0"/>
                                  </p:stCondLst>
                                  <p:childTnLst>
                                    <p:set>
                                      <p:cBhvr>
                                        <p:cTn id="54" dur="1" fill="hold">
                                          <p:stCondLst>
                                            <p:cond delay="0"/>
                                          </p:stCondLst>
                                        </p:cTn>
                                        <p:tgtEl>
                                          <p:spTgt spid="87586"/>
                                        </p:tgtEl>
                                        <p:attrNameLst>
                                          <p:attrName>style.visibility</p:attrName>
                                        </p:attrNameLst>
                                      </p:cBhvr>
                                      <p:to>
                                        <p:strVal val="visible"/>
                                      </p:to>
                                    </p:set>
                                    <p:anim calcmode="lin" valueType="num">
                                      <p:cBhvr>
                                        <p:cTn id="55" dur="500" fill="hold"/>
                                        <p:tgtEl>
                                          <p:spTgt spid="87586"/>
                                        </p:tgtEl>
                                        <p:attrNameLst>
                                          <p:attrName>ppt_w</p:attrName>
                                        </p:attrNameLst>
                                      </p:cBhvr>
                                      <p:tavLst>
                                        <p:tav tm="0">
                                          <p:val>
                                            <p:fltVal val="0.000000"/>
                                          </p:val>
                                        </p:tav>
                                        <p:tav tm="100000">
                                          <p:val>
                                            <p:strVal val="#ppt_w"/>
                                          </p:val>
                                        </p:tav>
                                      </p:tavLst>
                                    </p:anim>
                                    <p:anim calcmode="lin" valueType="num">
                                      <p:cBhvr>
                                        <p:cTn id="56" dur="500" fill="hold"/>
                                        <p:tgtEl>
                                          <p:spTgt spid="87586"/>
                                        </p:tgtEl>
                                        <p:attrNameLst>
                                          <p:attrName>ppt_h</p:attrName>
                                        </p:attrNameLst>
                                      </p:cBhvr>
                                      <p:tavLst>
                                        <p:tav tm="0">
                                          <p:val>
                                            <p:fltVal val="0.000000"/>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87591"/>
                                        </p:tgtEl>
                                        <p:attrNameLst>
                                          <p:attrName>style.visibility</p:attrName>
                                        </p:attrNameLst>
                                      </p:cBhvr>
                                      <p:to>
                                        <p:strVal val="visible"/>
                                      </p:to>
                                    </p:set>
                                    <p:animEffect transition="in" filter="wipe(down)">
                                      <p:cBhvr>
                                        <p:cTn id="61" dur="500"/>
                                        <p:tgtEl>
                                          <p:spTgt spid="87591"/>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nodeType="clickEffect">
                                  <p:stCondLst>
                                    <p:cond delay="0"/>
                                  </p:stCondLst>
                                  <p:childTnLst>
                                    <p:set>
                                      <p:cBhvr>
                                        <p:cTn id="65" dur="1" fill="hold">
                                          <p:stCondLst>
                                            <p:cond delay="0"/>
                                          </p:stCondLst>
                                        </p:cTn>
                                        <p:tgtEl>
                                          <p:spTgt spid="87593"/>
                                        </p:tgtEl>
                                        <p:attrNameLst>
                                          <p:attrName>style.visibility</p:attrName>
                                        </p:attrNameLst>
                                      </p:cBhvr>
                                      <p:to>
                                        <p:strVal val="visible"/>
                                      </p:to>
                                    </p:set>
                                    <p:animEffect transition="in" filter="wipe(up)">
                                      <p:cBhvr>
                                        <p:cTn id="66" dur="500"/>
                                        <p:tgtEl>
                                          <p:spTgt spid="87593"/>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87628"/>
                                        </p:tgtEl>
                                        <p:attrNameLst>
                                          <p:attrName>style.visibility</p:attrName>
                                        </p:attrNameLst>
                                      </p:cBhvr>
                                      <p:to>
                                        <p:strVal val="visible"/>
                                      </p:to>
                                    </p:set>
                                    <p:animEffect transition="in" filter="wipe(left)">
                                      <p:cBhvr>
                                        <p:cTn id="71" dur="500"/>
                                        <p:tgtEl>
                                          <p:spTgt spid="87628"/>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210033"/>
                                        </p:tgtEl>
                                        <p:attrNameLst>
                                          <p:attrName>style.visibility</p:attrName>
                                        </p:attrNameLst>
                                      </p:cBhvr>
                                      <p:to>
                                        <p:strVal val="visible"/>
                                      </p:to>
                                    </p:set>
                                    <p:animEffect transition="in" filter="wipe(left)">
                                      <p:cBhvr>
                                        <p:cTn id="76" dur="500"/>
                                        <p:tgtEl>
                                          <p:spTgt spid="210033"/>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87645"/>
                                        </p:tgtEl>
                                        <p:attrNameLst>
                                          <p:attrName>style.visibility</p:attrName>
                                        </p:attrNameLst>
                                      </p:cBhvr>
                                      <p:to>
                                        <p:strVal val="visible"/>
                                      </p:to>
                                    </p:set>
                                    <p:animEffect transition="in" filter="wipe(left)">
                                      <p:cBhvr>
                                        <p:cTn id="81" dur="500"/>
                                        <p:tgtEl>
                                          <p:spTgt spid="87645"/>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210035"/>
                                        </p:tgtEl>
                                        <p:attrNameLst>
                                          <p:attrName>style.visibility</p:attrName>
                                        </p:attrNameLst>
                                      </p:cBhvr>
                                      <p:to>
                                        <p:strVal val="visible"/>
                                      </p:to>
                                    </p:set>
                                    <p:animEffect transition="in" filter="wipe(left)">
                                      <p:cBhvr>
                                        <p:cTn id="86" dur="500"/>
                                        <p:tgtEl>
                                          <p:spTgt spid="210035"/>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210036"/>
                                        </p:tgtEl>
                                        <p:attrNameLst>
                                          <p:attrName>style.visibility</p:attrName>
                                        </p:attrNameLst>
                                      </p:cBhvr>
                                      <p:to>
                                        <p:strVal val="visible"/>
                                      </p:to>
                                    </p:set>
                                    <p:animEffect transition="in" filter="wipe(left)">
                                      <p:cBhvr>
                                        <p:cTn id="91" dur="500"/>
                                        <p:tgtEl>
                                          <p:spTgt spid="210036"/>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210037"/>
                                        </p:tgtEl>
                                        <p:attrNameLst>
                                          <p:attrName>style.visibility</p:attrName>
                                        </p:attrNameLst>
                                      </p:cBhvr>
                                      <p:to>
                                        <p:strVal val="visible"/>
                                      </p:to>
                                    </p:set>
                                    <p:animEffect transition="in" filter="wipe(left)">
                                      <p:cBhvr>
                                        <p:cTn id="96" dur="500"/>
                                        <p:tgtEl>
                                          <p:spTgt spid="210037"/>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210038"/>
                                        </p:tgtEl>
                                        <p:attrNameLst>
                                          <p:attrName>style.visibility</p:attrName>
                                        </p:attrNameLst>
                                      </p:cBhvr>
                                      <p:to>
                                        <p:strVal val="visible"/>
                                      </p:to>
                                    </p:set>
                                    <p:animEffect transition="in" filter="wipe(left)">
                                      <p:cBhvr>
                                        <p:cTn id="101" dur="500"/>
                                        <p:tgtEl>
                                          <p:spTgt spid="210038"/>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87648">
                                            <p:txEl>
                                              <p:charRg st="0" end="6"/>
                                            </p:txEl>
                                          </p:spTgt>
                                        </p:tgtEl>
                                        <p:attrNameLst>
                                          <p:attrName>style.visibility</p:attrName>
                                        </p:attrNameLst>
                                      </p:cBhvr>
                                      <p:to>
                                        <p:strVal val="visible"/>
                                      </p:to>
                                    </p:set>
                                    <p:animEffect transition="in" filter="wipe(left)">
                                      <p:cBhvr>
                                        <p:cTn id="106" dur="500"/>
                                        <p:tgtEl>
                                          <p:spTgt spid="87648">
                                            <p:txEl>
                                              <p:charRg st="0" end="6"/>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nodeType="clickEffect">
                                  <p:stCondLst>
                                    <p:cond delay="0"/>
                                  </p:stCondLst>
                                  <p:childTnLst>
                                    <p:set>
                                      <p:cBhvr>
                                        <p:cTn id="110" dur="1" fill="hold">
                                          <p:stCondLst>
                                            <p:cond delay="0"/>
                                          </p:stCondLst>
                                        </p:cTn>
                                        <p:tgtEl>
                                          <p:spTgt spid="210040"/>
                                        </p:tgtEl>
                                        <p:attrNameLst>
                                          <p:attrName>style.visibility</p:attrName>
                                        </p:attrNameLst>
                                      </p:cBhvr>
                                      <p:to>
                                        <p:strVal val="visible"/>
                                      </p:to>
                                    </p:set>
                                    <p:animEffect transition="in" filter="wipe(left)">
                                      <p:cBhvr>
                                        <p:cTn id="111" dur="500"/>
                                        <p:tgtEl>
                                          <p:spTgt spid="210040"/>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nodeType="clickEffect">
                                  <p:stCondLst>
                                    <p:cond delay="0"/>
                                  </p:stCondLst>
                                  <p:childTnLst>
                                    <p:set>
                                      <p:cBhvr>
                                        <p:cTn id="115" dur="1" fill="hold">
                                          <p:stCondLst>
                                            <p:cond delay="0"/>
                                          </p:stCondLst>
                                        </p:cTn>
                                        <p:tgtEl>
                                          <p:spTgt spid="210041"/>
                                        </p:tgtEl>
                                        <p:attrNameLst>
                                          <p:attrName>style.visibility</p:attrName>
                                        </p:attrNameLst>
                                      </p:cBhvr>
                                      <p:to>
                                        <p:strVal val="visible"/>
                                      </p:to>
                                    </p:set>
                                    <p:animEffect transition="in" filter="wipe(left)">
                                      <p:cBhvr>
                                        <p:cTn id="116" dur="500"/>
                                        <p:tgtEl>
                                          <p:spTgt spid="210041"/>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nodeType="clickEffect">
                                  <p:stCondLst>
                                    <p:cond delay="0"/>
                                  </p:stCondLst>
                                  <p:childTnLst>
                                    <p:set>
                                      <p:cBhvr>
                                        <p:cTn id="120" dur="1" fill="hold">
                                          <p:stCondLst>
                                            <p:cond delay="0"/>
                                          </p:stCondLst>
                                        </p:cTn>
                                        <p:tgtEl>
                                          <p:spTgt spid="210042"/>
                                        </p:tgtEl>
                                        <p:attrNameLst>
                                          <p:attrName>style.visibility</p:attrName>
                                        </p:attrNameLst>
                                      </p:cBhvr>
                                      <p:to>
                                        <p:strVal val="visible"/>
                                      </p:to>
                                    </p:set>
                                    <p:animEffect transition="in" filter="wipe(left)">
                                      <p:cBhvr>
                                        <p:cTn id="121" dur="500"/>
                                        <p:tgtEl>
                                          <p:spTgt spid="210042"/>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nodeType="clickEffect">
                                  <p:stCondLst>
                                    <p:cond delay="0"/>
                                  </p:stCondLst>
                                  <p:childTnLst>
                                    <p:set>
                                      <p:cBhvr>
                                        <p:cTn id="125" dur="1" fill="hold">
                                          <p:stCondLst>
                                            <p:cond delay="0"/>
                                          </p:stCondLst>
                                        </p:cTn>
                                        <p:tgtEl>
                                          <p:spTgt spid="210043"/>
                                        </p:tgtEl>
                                        <p:attrNameLst>
                                          <p:attrName>style.visibility</p:attrName>
                                        </p:attrNameLst>
                                      </p:cBhvr>
                                      <p:to>
                                        <p:strVal val="visible"/>
                                      </p:to>
                                    </p:set>
                                    <p:animEffect transition="in" filter="wipe(left)">
                                      <p:cBhvr>
                                        <p:cTn id="126" dur="500"/>
                                        <p:tgtEl>
                                          <p:spTgt spid="2100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321" grpId="0"/>
      <p:bldP spid="87592" grpId="0"/>
      <p:bldP spid="87628" grpId="0"/>
      <p:bldP spid="87645" grpId="0"/>
      <p:bldP spid="87648"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10946" name="Object 14"/>
          <p:cNvGraphicFramePr/>
          <p:nvPr/>
        </p:nvGraphicFramePr>
        <p:xfrm>
          <a:off x="3141663" y="0"/>
          <a:ext cx="1238250" cy="887413"/>
        </p:xfrm>
        <a:graphic>
          <a:graphicData uri="http://schemas.openxmlformats.org/presentationml/2006/ole">
            <mc:AlternateContent xmlns:mc="http://schemas.openxmlformats.org/markup-compatibility/2006">
              <mc:Choice xmlns:v="urn:schemas-microsoft-com:vml" Requires="v">
                <p:oleObj spid="_x0000_s3295" name="" r:id="rId1" imgW="558800" imgH="393700" progId="Equation.3">
                  <p:embed/>
                </p:oleObj>
              </mc:Choice>
              <mc:Fallback>
                <p:oleObj name="" r:id="rId1" imgW="558800" imgH="393700" progId="Equation.3">
                  <p:embed/>
                  <p:pic>
                    <p:nvPicPr>
                      <p:cNvPr id="0" name="图片 3294"/>
                      <p:cNvPicPr/>
                      <p:nvPr/>
                    </p:nvPicPr>
                    <p:blipFill>
                      <a:blip r:embed="rId2"/>
                      <a:stretch>
                        <a:fillRect/>
                      </a:stretch>
                    </p:blipFill>
                    <p:spPr>
                      <a:xfrm>
                        <a:off x="3141663" y="0"/>
                        <a:ext cx="1238250" cy="887413"/>
                      </a:xfrm>
                      <a:prstGeom prst="rect">
                        <a:avLst/>
                      </a:prstGeom>
                      <a:noFill/>
                      <a:ln w="38100">
                        <a:noFill/>
                        <a:miter/>
                      </a:ln>
                    </p:spPr>
                  </p:pic>
                </p:oleObj>
              </mc:Fallback>
            </mc:AlternateContent>
          </a:graphicData>
        </a:graphic>
      </p:graphicFrame>
      <p:graphicFrame>
        <p:nvGraphicFramePr>
          <p:cNvPr id="210947" name="Object 22"/>
          <p:cNvGraphicFramePr/>
          <p:nvPr/>
        </p:nvGraphicFramePr>
        <p:xfrm>
          <a:off x="3063875" y="1163638"/>
          <a:ext cx="1638300" cy="839787"/>
        </p:xfrm>
        <a:graphic>
          <a:graphicData uri="http://schemas.openxmlformats.org/presentationml/2006/ole">
            <mc:AlternateContent xmlns:mc="http://schemas.openxmlformats.org/markup-compatibility/2006">
              <mc:Choice xmlns:v="urn:schemas-microsoft-com:vml" Requires="v">
                <p:oleObj spid="_x0000_s3296" name="" r:id="rId3" imgW="774065" imgH="393700" progId="Equation.3">
                  <p:embed/>
                </p:oleObj>
              </mc:Choice>
              <mc:Fallback>
                <p:oleObj name="" r:id="rId3" imgW="774065" imgH="393700" progId="Equation.3">
                  <p:embed/>
                  <p:pic>
                    <p:nvPicPr>
                      <p:cNvPr id="0" name="图片 3295"/>
                      <p:cNvPicPr/>
                      <p:nvPr/>
                    </p:nvPicPr>
                    <p:blipFill>
                      <a:blip r:embed="rId4"/>
                      <a:stretch>
                        <a:fillRect/>
                      </a:stretch>
                    </p:blipFill>
                    <p:spPr>
                      <a:xfrm>
                        <a:off x="3063875" y="1163638"/>
                        <a:ext cx="1638300" cy="839787"/>
                      </a:xfrm>
                      <a:prstGeom prst="rect">
                        <a:avLst/>
                      </a:prstGeom>
                      <a:noFill/>
                      <a:ln w="9525" cap="flat" cmpd="sng">
                        <a:solidFill>
                          <a:srgbClr val="FF00FF"/>
                        </a:solidFill>
                        <a:prstDash val="solid"/>
                        <a:miter/>
                        <a:headEnd type="none" w="med" len="med"/>
                        <a:tailEnd type="none" w="med" len="med"/>
                      </a:ln>
                    </p:spPr>
                  </p:pic>
                </p:oleObj>
              </mc:Fallback>
            </mc:AlternateContent>
          </a:graphicData>
        </a:graphic>
      </p:graphicFrame>
      <p:sp>
        <p:nvSpPr>
          <p:cNvPr id="210948" name="Text Box 25"/>
          <p:cNvSpPr txBox="1"/>
          <p:nvPr/>
        </p:nvSpPr>
        <p:spPr>
          <a:xfrm>
            <a:off x="431800" y="2120900"/>
            <a:ext cx="1349375" cy="519113"/>
          </a:xfrm>
          <a:prstGeom prst="rect">
            <a:avLst/>
          </a:prstGeom>
          <a:noFill/>
          <a:ln w="25400">
            <a:noFill/>
          </a:ln>
        </p:spPr>
        <p:txBody>
          <a:bodyPr anchor="ctr">
            <a:spAutoFit/>
          </a:bodyPr>
          <a:p>
            <a:pPr eaLnBrk="0" hangingPunct="0"/>
            <a:r>
              <a:rPr lang="zh-CN" altLang="en-US" u="sng" dirty="0">
                <a:latin typeface="Times New Roman" panose="02020603050405020304" pitchFamily="18" charset="0"/>
                <a:ea typeface="宋体" panose="02010600030101010101" pitchFamily="2" charset="-122"/>
              </a:rPr>
              <a:t>说明</a:t>
            </a:r>
            <a:r>
              <a:rPr lang="en-US" altLang="zh-CN" u="sng">
                <a:latin typeface="Times New Roman" panose="02020603050405020304" pitchFamily="18" charset="0"/>
                <a:ea typeface="宋体" panose="02010600030101010101" pitchFamily="2" charset="-122"/>
              </a:rPr>
              <a:t>:</a:t>
            </a:r>
            <a:endParaRPr lang="en-US" altLang="zh-CN" u="sng">
              <a:latin typeface="Times New Roman" panose="02020603050405020304" pitchFamily="18" charset="0"/>
              <a:ea typeface="宋体" panose="02010600030101010101" pitchFamily="2" charset="-122"/>
            </a:endParaRPr>
          </a:p>
        </p:txBody>
      </p:sp>
      <p:sp>
        <p:nvSpPr>
          <p:cNvPr id="88090" name="Rectangle 26"/>
          <p:cNvSpPr/>
          <p:nvPr/>
        </p:nvSpPr>
        <p:spPr>
          <a:xfrm>
            <a:off x="971550" y="2713038"/>
            <a:ext cx="2835275" cy="519112"/>
          </a:xfrm>
          <a:prstGeom prst="rect">
            <a:avLst/>
          </a:prstGeom>
          <a:noFill/>
          <a:ln w="25400">
            <a:noFill/>
          </a:ln>
        </p:spPr>
        <p:txBody>
          <a:bodyPr wrap="none" anchor="ctr">
            <a:spAutoFit/>
          </a:bodyPr>
          <a:p>
            <a:pPr eaLnBrk="0" hangingPunct="0"/>
            <a:r>
              <a:rPr lang="en-US" altLang="en-US">
                <a:latin typeface="Times New Roman" panose="02020603050405020304" pitchFamily="18" charset="0"/>
                <a:ea typeface="宋体" panose="02010600030101010101" pitchFamily="2" charset="-122"/>
              </a:rPr>
              <a:t>(1) </a:t>
            </a:r>
            <a:r>
              <a:rPr lang="en-US" altLang="zh-CN" i="1">
                <a:latin typeface="Times New Roman" panose="02020603050405020304" pitchFamily="18" charset="0"/>
                <a:ea typeface="宋体" panose="02010600030101010101" pitchFamily="2" charset="-122"/>
              </a:rPr>
              <a:t>e&lt;0</a:t>
            </a:r>
            <a:r>
              <a:rPr lang="zh-CN" altLang="en-US" dirty="0">
                <a:latin typeface="Times New Roman" panose="02020603050405020304" pitchFamily="18" charset="0"/>
                <a:ea typeface="宋体" panose="02010600030101010101" pitchFamily="2" charset="-122"/>
              </a:rPr>
              <a:t>时，</a:t>
            </a:r>
            <a:r>
              <a:rPr lang="en-US" altLang="zh-CN" i="1">
                <a:latin typeface="Times New Roman" panose="02020603050405020304" pitchFamily="18" charset="0"/>
                <a:ea typeface="宋体" panose="02010600030101010101" pitchFamily="2" charset="-122"/>
              </a:rPr>
              <a:t>R</a:t>
            </a:r>
            <a:r>
              <a:rPr lang="en-US" altLang="zh-CN" i="1" baseline="-25000">
                <a:latin typeface="Times New Roman" panose="02020603050405020304" pitchFamily="18" charset="0"/>
                <a:ea typeface="宋体" panose="02010600030101010101" pitchFamily="2" charset="-122"/>
              </a:rPr>
              <a:t>H</a:t>
            </a:r>
            <a:r>
              <a:rPr lang="en-US" altLang="zh-CN" i="1">
                <a:latin typeface="Times New Roman" panose="02020603050405020304" pitchFamily="18" charset="0"/>
                <a:ea typeface="宋体" panose="02010600030101010101" pitchFamily="2" charset="-122"/>
              </a:rPr>
              <a:t>&lt;0</a:t>
            </a:r>
            <a:r>
              <a:rPr lang="en-US" altLang="zh-CN">
                <a:latin typeface="Times New Roman" panose="02020603050405020304" pitchFamily="18" charset="0"/>
                <a:ea typeface="宋体" panose="02010600030101010101" pitchFamily="2" charset="-122"/>
              </a:rPr>
              <a:t>,</a:t>
            </a:r>
            <a:endParaRPr lang="en-US" altLang="zh-CN">
              <a:latin typeface="Times New Roman" panose="02020603050405020304" pitchFamily="18" charset="0"/>
              <a:ea typeface="宋体" panose="02010600030101010101" pitchFamily="2" charset="-122"/>
            </a:endParaRPr>
          </a:p>
        </p:txBody>
      </p:sp>
      <p:graphicFrame>
        <p:nvGraphicFramePr>
          <p:cNvPr id="210950" name="Object 27"/>
          <p:cNvGraphicFramePr/>
          <p:nvPr/>
        </p:nvGraphicFramePr>
        <p:xfrm>
          <a:off x="4221163" y="2652713"/>
          <a:ext cx="1908175" cy="574675"/>
        </p:xfrm>
        <a:graphic>
          <a:graphicData uri="http://schemas.openxmlformats.org/presentationml/2006/ole">
            <mc:AlternateContent xmlns:mc="http://schemas.openxmlformats.org/markup-compatibility/2006">
              <mc:Choice xmlns:v="urn:schemas-microsoft-com:vml" Requires="v">
                <p:oleObj spid="_x0000_s3287" name="" r:id="rId5" imgW="608965" imgH="215900" progId="Equation.3">
                  <p:embed/>
                </p:oleObj>
              </mc:Choice>
              <mc:Fallback>
                <p:oleObj name="" r:id="rId5" imgW="608965" imgH="215900" progId="Equation.3">
                  <p:embed/>
                  <p:pic>
                    <p:nvPicPr>
                      <p:cNvPr id="0" name="图片 3286"/>
                      <p:cNvPicPr/>
                      <p:nvPr/>
                    </p:nvPicPr>
                    <p:blipFill>
                      <a:blip r:embed="rId6"/>
                      <a:stretch>
                        <a:fillRect/>
                      </a:stretch>
                    </p:blipFill>
                    <p:spPr>
                      <a:xfrm>
                        <a:off x="4221163" y="2652713"/>
                        <a:ext cx="1908175" cy="574675"/>
                      </a:xfrm>
                      <a:prstGeom prst="rect">
                        <a:avLst/>
                      </a:prstGeom>
                      <a:noFill/>
                      <a:ln w="38100">
                        <a:noFill/>
                        <a:miter/>
                      </a:ln>
                    </p:spPr>
                  </p:pic>
                </p:oleObj>
              </mc:Fallback>
            </mc:AlternateContent>
          </a:graphicData>
        </a:graphic>
      </p:graphicFrame>
      <p:sp>
        <p:nvSpPr>
          <p:cNvPr id="210951" name="Rectangle 28"/>
          <p:cNvSpPr/>
          <p:nvPr/>
        </p:nvSpPr>
        <p:spPr>
          <a:xfrm>
            <a:off x="1014413" y="3500438"/>
            <a:ext cx="3330575" cy="519112"/>
          </a:xfrm>
          <a:prstGeom prst="rect">
            <a:avLst/>
          </a:prstGeom>
          <a:noFill/>
          <a:ln w="25400">
            <a:noFill/>
          </a:ln>
        </p:spPr>
        <p:txBody>
          <a:bodyPr anchor="ctr">
            <a:spAutoFit/>
          </a:bodyPr>
          <a:p>
            <a:pPr eaLnBrk="0" hangingPunct="0"/>
            <a:r>
              <a:rPr lang="en-US" altLang="en-US">
                <a:latin typeface="Times New Roman" panose="02020603050405020304" pitchFamily="18" charset="0"/>
                <a:ea typeface="宋体" panose="02010600030101010101" pitchFamily="2" charset="-122"/>
              </a:rPr>
              <a:t>(2) </a:t>
            </a:r>
            <a:r>
              <a:rPr lang="en-US" altLang="zh-CN" i="1">
                <a:latin typeface="Times New Roman" panose="02020603050405020304" pitchFamily="18" charset="0"/>
                <a:ea typeface="宋体" panose="02010600030101010101" pitchFamily="2" charset="-122"/>
              </a:rPr>
              <a:t>e&gt;0</a:t>
            </a:r>
            <a:r>
              <a:rPr lang="zh-CN" altLang="en-US" dirty="0">
                <a:latin typeface="Times New Roman" panose="02020603050405020304" pitchFamily="18" charset="0"/>
                <a:ea typeface="宋体" panose="02010600030101010101" pitchFamily="2" charset="-122"/>
              </a:rPr>
              <a:t>时，</a:t>
            </a:r>
            <a:r>
              <a:rPr lang="en-US" altLang="zh-CN" i="1">
                <a:latin typeface="Times New Roman" panose="02020603050405020304" pitchFamily="18" charset="0"/>
                <a:ea typeface="宋体" panose="02010600030101010101" pitchFamily="2" charset="-122"/>
              </a:rPr>
              <a:t>R</a:t>
            </a:r>
            <a:r>
              <a:rPr lang="en-US" altLang="zh-CN" i="1" baseline="-25000">
                <a:latin typeface="Times New Roman" panose="02020603050405020304" pitchFamily="18" charset="0"/>
                <a:ea typeface="宋体" panose="02010600030101010101" pitchFamily="2" charset="-122"/>
              </a:rPr>
              <a:t>H</a:t>
            </a:r>
            <a:r>
              <a:rPr lang="en-US" altLang="zh-CN" i="1">
                <a:latin typeface="Times New Roman" panose="02020603050405020304" pitchFamily="18" charset="0"/>
                <a:ea typeface="宋体" panose="02010600030101010101" pitchFamily="2" charset="-122"/>
              </a:rPr>
              <a:t>&gt;0</a:t>
            </a:r>
            <a:r>
              <a:rPr lang="en-US" altLang="zh-CN">
                <a:latin typeface="Times New Roman" panose="02020603050405020304" pitchFamily="18" charset="0"/>
                <a:ea typeface="宋体" panose="02010600030101010101" pitchFamily="2" charset="-122"/>
              </a:rPr>
              <a:t>,</a:t>
            </a:r>
            <a:endParaRPr lang="en-US" altLang="zh-CN">
              <a:latin typeface="Times New Roman" panose="02020603050405020304" pitchFamily="18" charset="0"/>
              <a:ea typeface="宋体" panose="02010600030101010101" pitchFamily="2" charset="-122"/>
            </a:endParaRPr>
          </a:p>
        </p:txBody>
      </p:sp>
      <p:graphicFrame>
        <p:nvGraphicFramePr>
          <p:cNvPr id="210952" name="Object 29"/>
          <p:cNvGraphicFramePr/>
          <p:nvPr/>
        </p:nvGraphicFramePr>
        <p:xfrm>
          <a:off x="4167188" y="3405188"/>
          <a:ext cx="1947862" cy="574675"/>
        </p:xfrm>
        <a:graphic>
          <a:graphicData uri="http://schemas.openxmlformats.org/presentationml/2006/ole">
            <mc:AlternateContent xmlns:mc="http://schemas.openxmlformats.org/markup-compatibility/2006">
              <mc:Choice xmlns:v="urn:schemas-microsoft-com:vml" Requires="v">
                <p:oleObj spid="_x0000_s3299" name="" r:id="rId7" imgW="621665" imgH="215900" progId="Equation.3">
                  <p:embed/>
                </p:oleObj>
              </mc:Choice>
              <mc:Fallback>
                <p:oleObj name="" r:id="rId7" imgW="621665" imgH="215900" progId="Equation.3">
                  <p:embed/>
                  <p:pic>
                    <p:nvPicPr>
                      <p:cNvPr id="0" name="图片 3298"/>
                      <p:cNvPicPr/>
                      <p:nvPr/>
                    </p:nvPicPr>
                    <p:blipFill>
                      <a:blip r:embed="rId8"/>
                      <a:stretch>
                        <a:fillRect/>
                      </a:stretch>
                    </p:blipFill>
                    <p:spPr>
                      <a:xfrm>
                        <a:off x="4167188" y="3405188"/>
                        <a:ext cx="1947862" cy="574675"/>
                      </a:xfrm>
                      <a:prstGeom prst="rect">
                        <a:avLst/>
                      </a:prstGeom>
                      <a:noFill/>
                      <a:ln w="38100">
                        <a:noFill/>
                        <a:miter/>
                      </a:ln>
                    </p:spPr>
                  </p:pic>
                </p:oleObj>
              </mc:Fallback>
            </mc:AlternateContent>
          </a:graphicData>
        </a:graphic>
      </p:graphicFrame>
      <p:sp>
        <p:nvSpPr>
          <p:cNvPr id="88094" name="Text Box 30"/>
          <p:cNvSpPr txBox="1"/>
          <p:nvPr/>
        </p:nvSpPr>
        <p:spPr>
          <a:xfrm>
            <a:off x="1003300" y="4183063"/>
            <a:ext cx="5851525" cy="519112"/>
          </a:xfrm>
          <a:prstGeom prst="rect">
            <a:avLst/>
          </a:prstGeom>
          <a:noFill/>
          <a:ln w="9525">
            <a:noFill/>
          </a:ln>
        </p:spPr>
        <p:txBody>
          <a:bodyPr anchor="t">
            <a:spAutoFit/>
          </a:bodyPr>
          <a:p>
            <a:r>
              <a:rPr lang="en-US" altLang="zh-CN">
                <a:latin typeface="Times New Roman" panose="02020603050405020304" pitchFamily="18" charset="0"/>
                <a:ea typeface="宋体" panose="02010600030101010101" pitchFamily="2" charset="-122"/>
              </a:rPr>
              <a:t>(3) </a:t>
            </a:r>
            <a:r>
              <a:rPr lang="en-US" altLang="zh-CN" i="1">
                <a:latin typeface="Times New Roman" panose="02020603050405020304" pitchFamily="18" charset="0"/>
                <a:ea typeface="宋体" panose="02010600030101010101" pitchFamily="2" charset="-122"/>
              </a:rPr>
              <a:t>R</a:t>
            </a:r>
            <a:r>
              <a:rPr lang="en-US" altLang="zh-CN" baseline="-25000">
                <a:latin typeface="Times New Roman" panose="02020603050405020304" pitchFamily="18" charset="0"/>
                <a:ea typeface="宋体" panose="02010600030101010101" pitchFamily="2" charset="-122"/>
              </a:rPr>
              <a:t>H</a:t>
            </a:r>
            <a:r>
              <a:rPr lang="zh-CN" altLang="en-US" dirty="0">
                <a:latin typeface="Times New Roman" panose="02020603050405020304" pitchFamily="18" charset="0"/>
                <a:ea typeface="宋体" panose="02010600030101010101" pitchFamily="2" charset="-122"/>
              </a:rPr>
              <a:t>与载流子浓度</a:t>
            </a:r>
            <a:r>
              <a:rPr lang="en-US" altLang="zh-CN">
                <a:latin typeface="Times New Roman" panose="02020603050405020304" pitchFamily="18" charset="0"/>
                <a:ea typeface="宋体" panose="02010600030101010101" pitchFamily="2" charset="-122"/>
              </a:rPr>
              <a:t>n</a:t>
            </a:r>
            <a:r>
              <a:rPr lang="zh-CN" altLang="en-US" dirty="0">
                <a:latin typeface="Times New Roman" panose="02020603050405020304" pitchFamily="18" charset="0"/>
                <a:ea typeface="宋体" panose="02010600030101010101" pitchFamily="2" charset="-122"/>
              </a:rPr>
              <a:t>成反比：</a:t>
            </a:r>
            <a:endParaRPr lang="zh-CN" altLang="en-US" dirty="0">
              <a:latin typeface="Times New Roman" panose="02020603050405020304" pitchFamily="18" charset="0"/>
              <a:ea typeface="宋体" panose="02010600030101010101" pitchFamily="2" charset="-122"/>
            </a:endParaRPr>
          </a:p>
        </p:txBody>
      </p:sp>
      <p:sp>
        <p:nvSpPr>
          <p:cNvPr id="88095" name="Text Box 31"/>
          <p:cNvSpPr txBox="1"/>
          <p:nvPr/>
        </p:nvSpPr>
        <p:spPr>
          <a:xfrm>
            <a:off x="971550" y="5053013"/>
            <a:ext cx="6303963" cy="519112"/>
          </a:xfrm>
          <a:prstGeom prst="rect">
            <a:avLst/>
          </a:prstGeom>
          <a:noFill/>
          <a:ln w="9525">
            <a:noFill/>
          </a:ln>
        </p:spPr>
        <p:txBody>
          <a:bodyPr anchor="t">
            <a:spAutoFit/>
          </a:bodyPr>
          <a:p>
            <a:r>
              <a:rPr lang="zh-CN" altLang="en-US" dirty="0">
                <a:solidFill>
                  <a:srgbClr val="FF0000"/>
                </a:solidFill>
                <a:latin typeface="Times New Roman" panose="02020603050405020304" pitchFamily="18" charset="0"/>
                <a:ea typeface="宋体" panose="02010600030101010101" pitchFamily="2" charset="-122"/>
              </a:rPr>
              <a:t>半导体中霍耳效应比金属中显著。</a:t>
            </a:r>
            <a:endParaRPr lang="zh-CN" altLang="en-US" dirty="0">
              <a:latin typeface="Times New Roman" panose="02020603050405020304" pitchFamily="18" charset="0"/>
              <a:ea typeface="宋体" panose="02010600030101010101" pitchFamily="2" charset="-122"/>
            </a:endParaRPr>
          </a:p>
        </p:txBody>
      </p:sp>
      <p:sp>
        <p:nvSpPr>
          <p:cNvPr id="54282" name="灯片编号占位符 1"/>
          <p:cNvSpPr>
            <a:spLocks noGrp="1"/>
          </p:cNvSpPr>
          <p:nvPr>
            <p:ph type="sldNum" sz="quarter" idx="12"/>
          </p:nvPr>
        </p:nvSpPr>
        <p:spPr/>
        <p:txBody>
          <a:bodyPr wrap="square" lIns="91440" tIns="45720" rIns="91440" bIns="45720" anchor="t"/>
          <a:p>
            <a:pPr algn="r"/>
            <a:fld id="{9A0DB2DC-4C9A-4742-B13C-FB6460FD3503}" type="slidenum">
              <a:rPr lang="zh-CN" altLang="en-US" sz="1400" b="0" dirty="0"/>
            </a:fld>
            <a:endParaRPr lang="zh-CN" altLang="en-US" sz="14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0946"/>
                                        </p:tgtEl>
                                        <p:attrNameLst>
                                          <p:attrName>style.visibility</p:attrName>
                                        </p:attrNameLst>
                                      </p:cBhvr>
                                      <p:to>
                                        <p:strVal val="visible"/>
                                      </p:to>
                                    </p:set>
                                    <p:animEffect transition="in" filter="wipe(left)">
                                      <p:cBhvr>
                                        <p:cTn id="7" dur="500"/>
                                        <p:tgtEl>
                                          <p:spTgt spid="2109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0947"/>
                                        </p:tgtEl>
                                        <p:attrNameLst>
                                          <p:attrName>style.visibility</p:attrName>
                                        </p:attrNameLst>
                                      </p:cBhvr>
                                      <p:to>
                                        <p:strVal val="visible"/>
                                      </p:to>
                                    </p:set>
                                    <p:animEffect transition="in" filter="wipe(left)">
                                      <p:cBhvr>
                                        <p:cTn id="12" dur="500"/>
                                        <p:tgtEl>
                                          <p:spTgt spid="2109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0948"/>
                                        </p:tgtEl>
                                        <p:attrNameLst>
                                          <p:attrName>style.visibility</p:attrName>
                                        </p:attrNameLst>
                                      </p:cBhvr>
                                      <p:to>
                                        <p:strVal val="visible"/>
                                      </p:to>
                                    </p:set>
                                    <p:animEffect transition="in" filter="wipe(left)">
                                      <p:cBhvr>
                                        <p:cTn id="17" dur="500"/>
                                        <p:tgtEl>
                                          <p:spTgt spid="21094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8090"/>
                                        </p:tgtEl>
                                        <p:attrNameLst>
                                          <p:attrName>style.visibility</p:attrName>
                                        </p:attrNameLst>
                                      </p:cBhvr>
                                      <p:to>
                                        <p:strVal val="visible"/>
                                      </p:to>
                                    </p:set>
                                    <p:animEffect transition="in" filter="wipe(left)">
                                      <p:cBhvr>
                                        <p:cTn id="22" dur="500"/>
                                        <p:tgtEl>
                                          <p:spTgt spid="8809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10950"/>
                                        </p:tgtEl>
                                        <p:attrNameLst>
                                          <p:attrName>style.visibility</p:attrName>
                                        </p:attrNameLst>
                                      </p:cBhvr>
                                      <p:to>
                                        <p:strVal val="visible"/>
                                      </p:to>
                                    </p:set>
                                    <p:animEffect transition="in" filter="wipe(left)">
                                      <p:cBhvr>
                                        <p:cTn id="27" dur="500"/>
                                        <p:tgtEl>
                                          <p:spTgt spid="21095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10951"/>
                                        </p:tgtEl>
                                        <p:attrNameLst>
                                          <p:attrName>style.visibility</p:attrName>
                                        </p:attrNameLst>
                                      </p:cBhvr>
                                      <p:to>
                                        <p:strVal val="visible"/>
                                      </p:to>
                                    </p:set>
                                    <p:animEffect transition="in" filter="wipe(left)">
                                      <p:cBhvr>
                                        <p:cTn id="32" dur="500"/>
                                        <p:tgtEl>
                                          <p:spTgt spid="21095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10952"/>
                                        </p:tgtEl>
                                        <p:attrNameLst>
                                          <p:attrName>style.visibility</p:attrName>
                                        </p:attrNameLst>
                                      </p:cBhvr>
                                      <p:to>
                                        <p:strVal val="visible"/>
                                      </p:to>
                                    </p:set>
                                    <p:animEffect transition="in" filter="wipe(left)">
                                      <p:cBhvr>
                                        <p:cTn id="37" dur="500"/>
                                        <p:tgtEl>
                                          <p:spTgt spid="21095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88094">
                                            <p:txEl>
                                              <p:charRg st="0" end="18"/>
                                            </p:txEl>
                                          </p:spTgt>
                                        </p:tgtEl>
                                        <p:attrNameLst>
                                          <p:attrName>style.visibility</p:attrName>
                                        </p:attrNameLst>
                                      </p:cBhvr>
                                      <p:to>
                                        <p:strVal val="visible"/>
                                      </p:to>
                                    </p:set>
                                    <p:animEffect transition="in" filter="wipe(left)">
                                      <p:cBhvr>
                                        <p:cTn id="42" dur="500"/>
                                        <p:tgtEl>
                                          <p:spTgt spid="88094">
                                            <p:txEl>
                                              <p:charRg st="0" end="1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88095">
                                            <p:txEl>
                                              <p:charRg st="0" end="16"/>
                                            </p:txEl>
                                          </p:spTgt>
                                        </p:tgtEl>
                                        <p:attrNameLst>
                                          <p:attrName>style.visibility</p:attrName>
                                        </p:attrNameLst>
                                      </p:cBhvr>
                                      <p:to>
                                        <p:strVal val="visible"/>
                                      </p:to>
                                    </p:set>
                                    <p:animEffect transition="in" filter="wipe(left)">
                                      <p:cBhvr>
                                        <p:cTn id="47" dur="500"/>
                                        <p:tgtEl>
                                          <p:spTgt spid="88095">
                                            <p:txEl>
                                              <p:charRg st="0"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8" grpId="0"/>
      <p:bldP spid="88090" grpId="0"/>
      <p:bldP spid="210951" grpId="0"/>
      <p:bldP spid="88094" grpId="0" build="p"/>
      <p:bldP spid="8809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248841"/>
          <p:cNvGrpSpPr/>
          <p:nvPr/>
        </p:nvGrpSpPr>
        <p:grpSpPr>
          <a:xfrm>
            <a:off x="5632450" y="719138"/>
            <a:ext cx="3175000" cy="2498725"/>
            <a:chOff x="3340" y="741"/>
            <a:chExt cx="2000" cy="1574"/>
          </a:xfrm>
        </p:grpSpPr>
        <p:sp>
          <p:nvSpPr>
            <p:cNvPr id="89098" name="矩形 248842"/>
            <p:cNvSpPr/>
            <p:nvPr/>
          </p:nvSpPr>
          <p:spPr>
            <a:xfrm>
              <a:off x="4292" y="1521"/>
              <a:ext cx="28" cy="794"/>
            </a:xfrm>
            <a:prstGeom prst="rect">
              <a:avLst/>
            </a:prstGeom>
            <a:solidFill>
              <a:schemeClr val="hlink"/>
            </a:solidFill>
            <a:ln w="9525" cap="flat" cmpd="sng">
              <a:solidFill>
                <a:schemeClr val="tx1"/>
              </a:solidFill>
              <a:prstDash val="solid"/>
              <a:miter/>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89099" name="平行四边形 248843"/>
            <p:cNvSpPr/>
            <p:nvPr/>
          </p:nvSpPr>
          <p:spPr>
            <a:xfrm>
              <a:off x="3340" y="1197"/>
              <a:ext cx="2000" cy="680"/>
            </a:xfrm>
            <a:prstGeom prst="parallelogram">
              <a:avLst>
                <a:gd name="adj" fmla="val 82652"/>
              </a:avLst>
            </a:prstGeom>
            <a:solidFill>
              <a:schemeClr val="bg1"/>
            </a:solidFill>
            <a:ln w="19050" cap="flat" cmpd="sng">
              <a:solidFill>
                <a:schemeClr val="tx1"/>
              </a:solidFill>
              <a:prstDash val="solid"/>
              <a:miter/>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89100" name="任意多边形 248844"/>
            <p:cNvSpPr/>
            <p:nvPr/>
          </p:nvSpPr>
          <p:spPr>
            <a:xfrm flipV="1">
              <a:off x="3887" y="1308"/>
              <a:ext cx="902" cy="390"/>
            </a:xfrm>
            <a:custGeom>
              <a:avLst/>
              <a:gdLst/>
              <a:ahLst/>
              <a:cxnLst>
                <a:cxn ang="0">
                  <a:pos x="42591" y="16507"/>
                </a:cxn>
                <a:cxn ang="0">
                  <a:pos x="43200" y="21600"/>
                </a:cxn>
                <a:cxn ang="0">
                  <a:pos x="21600" y="43200"/>
                </a:cxn>
                <a:cxn ang="0">
                  <a:pos x="0" y="21600"/>
                </a:cxn>
                <a:cxn ang="0">
                  <a:pos x="21600" y="0"/>
                </a:cxn>
                <a:cxn ang="0">
                  <a:pos x="42042" y="14604"/>
                </a:cxn>
                <a:cxn ang="0">
                  <a:pos x="42591" y="16507"/>
                </a:cxn>
                <a:cxn ang="0">
                  <a:pos x="43200" y="21600"/>
                </a:cxn>
                <a:cxn ang="0">
                  <a:pos x="21600" y="43200"/>
                </a:cxn>
                <a:cxn ang="0">
                  <a:pos x="0" y="21600"/>
                </a:cxn>
                <a:cxn ang="0">
                  <a:pos x="21600" y="0"/>
                </a:cxn>
                <a:cxn ang="0">
                  <a:pos x="42042" y="14604"/>
                </a:cxn>
                <a:cxn ang="0">
                  <a:pos x="21600" y="21600"/>
                </a:cxn>
              </a:cxnLst>
              <a:pathLst>
                <a:path w="43200" h="43200" fill="none">
                  <a:moveTo>
                    <a:pt x="42591" y="16507"/>
                  </a:moveTo>
                  <a:cubicBezTo>
                    <a:pt x="42990" y="18137"/>
                    <a:pt x="43200" y="19844"/>
                    <a:pt x="43200" y="21600"/>
                  </a:cubicBezTo>
                  <a:cubicBezTo>
                    <a:pt x="43200" y="33529"/>
                    <a:pt x="33529" y="43200"/>
                    <a:pt x="21600" y="43200"/>
                  </a:cubicBezTo>
                  <a:cubicBezTo>
                    <a:pt x="9671" y="43200"/>
                    <a:pt x="0" y="33529"/>
                    <a:pt x="0" y="21600"/>
                  </a:cubicBezTo>
                  <a:cubicBezTo>
                    <a:pt x="0" y="9671"/>
                    <a:pt x="9671" y="0"/>
                    <a:pt x="21600" y="0"/>
                  </a:cubicBezTo>
                  <a:cubicBezTo>
                    <a:pt x="31082" y="0"/>
                    <a:pt x="39138" y="6110"/>
                    <a:pt x="42042" y="14604"/>
                  </a:cubicBezTo>
                </a:path>
                <a:path w="43200" h="43200" stroke="0">
                  <a:moveTo>
                    <a:pt x="42591" y="16507"/>
                  </a:moveTo>
                  <a:cubicBezTo>
                    <a:pt x="42990" y="18137"/>
                    <a:pt x="43200" y="19844"/>
                    <a:pt x="43200" y="21600"/>
                  </a:cubicBezTo>
                  <a:cubicBezTo>
                    <a:pt x="43200" y="33529"/>
                    <a:pt x="33529" y="43200"/>
                    <a:pt x="21600" y="43200"/>
                  </a:cubicBezTo>
                  <a:cubicBezTo>
                    <a:pt x="9671" y="43200"/>
                    <a:pt x="0" y="33529"/>
                    <a:pt x="0" y="21600"/>
                  </a:cubicBezTo>
                  <a:cubicBezTo>
                    <a:pt x="0" y="9671"/>
                    <a:pt x="9671" y="0"/>
                    <a:pt x="21600" y="0"/>
                  </a:cubicBezTo>
                  <a:cubicBezTo>
                    <a:pt x="31082" y="0"/>
                    <a:pt x="39138" y="6110"/>
                    <a:pt x="42042" y="14604"/>
                  </a:cubicBezTo>
                  <a:lnTo>
                    <a:pt x="21600" y="21600"/>
                  </a:lnTo>
                  <a:close/>
                </a:path>
              </a:pathLst>
            </a:custGeom>
            <a:noFill/>
            <a:ln w="19050" cap="flat" cmpd="sng">
              <a:solidFill>
                <a:srgbClr val="CC0000"/>
              </a:solidFill>
              <a:prstDash val="solid"/>
              <a:round/>
              <a:headEnd type="none" w="med" len="med"/>
              <a:tailEnd type="triangle" w="med" len="med"/>
            </a:ln>
          </p:spPr>
          <p:txBody>
            <a:bodyPr/>
            <a:p>
              <a:endParaRPr lang="zh-CN" altLang="en-US"/>
            </a:p>
          </p:txBody>
        </p:sp>
        <p:sp>
          <p:nvSpPr>
            <p:cNvPr id="89101" name="矩形 248845"/>
            <p:cNvSpPr/>
            <p:nvPr/>
          </p:nvSpPr>
          <p:spPr>
            <a:xfrm>
              <a:off x="4299" y="741"/>
              <a:ext cx="27" cy="766"/>
            </a:xfrm>
            <a:prstGeom prst="rect">
              <a:avLst/>
            </a:prstGeom>
            <a:solidFill>
              <a:schemeClr val="hlink"/>
            </a:solidFill>
            <a:ln w="9525" cap="flat" cmpd="sng">
              <a:solidFill>
                <a:schemeClr val="tx1"/>
              </a:solidFill>
              <a:prstDash val="solid"/>
              <a:miter/>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89102" name="直接连接符 248846"/>
            <p:cNvSpPr/>
            <p:nvPr/>
          </p:nvSpPr>
          <p:spPr>
            <a:xfrm flipV="1">
              <a:off x="4320" y="944"/>
              <a:ext cx="0" cy="201"/>
            </a:xfrm>
            <a:prstGeom prst="line">
              <a:avLst/>
            </a:prstGeom>
            <a:ln w="28575" cap="flat" cmpd="sng">
              <a:solidFill>
                <a:srgbClr val="FF00FF"/>
              </a:solidFill>
              <a:prstDash val="solid"/>
              <a:round/>
              <a:headEnd type="none" w="med" len="med"/>
              <a:tailEnd type="triangle" w="med" len="med"/>
            </a:ln>
          </p:spPr>
        </p:sp>
        <p:sp>
          <p:nvSpPr>
            <p:cNvPr id="89103" name="文本框 248847"/>
            <p:cNvSpPr txBox="1"/>
            <p:nvPr/>
          </p:nvSpPr>
          <p:spPr>
            <a:xfrm>
              <a:off x="4074" y="890"/>
              <a:ext cx="191" cy="288"/>
            </a:xfrm>
            <a:prstGeom prst="rect">
              <a:avLst/>
            </a:prstGeom>
            <a:noFill/>
            <a:ln w="9525">
              <a:noFill/>
            </a:ln>
          </p:spPr>
          <p:txBody>
            <a:bodyPr wrap="none" anchor="t">
              <a:spAutoFit/>
            </a:bodyPr>
            <a:p>
              <a:r>
                <a:rPr lang="en-US" altLang="zh-CN" sz="2400" i="1">
                  <a:solidFill>
                    <a:srgbClr val="0000FF"/>
                  </a:solidFill>
                  <a:latin typeface="Times New Roman" panose="02020603050405020304" pitchFamily="18" charset="0"/>
                  <a:ea typeface="宋体" panose="02010600030101010101" pitchFamily="2" charset="-122"/>
                </a:rPr>
                <a:t>I</a:t>
              </a:r>
              <a:endParaRPr lang="en-US" altLang="zh-CN" sz="2400" i="1">
                <a:solidFill>
                  <a:srgbClr val="0000FF"/>
                </a:solidFill>
                <a:latin typeface="Times New Roman" panose="02020603050405020304" pitchFamily="18" charset="0"/>
                <a:ea typeface="宋体" panose="02010600030101010101" pitchFamily="2" charset="-122"/>
              </a:endParaRPr>
            </a:p>
          </p:txBody>
        </p:sp>
        <p:sp>
          <p:nvSpPr>
            <p:cNvPr id="89104" name="任意多边形 248848"/>
            <p:cNvSpPr/>
            <p:nvPr/>
          </p:nvSpPr>
          <p:spPr>
            <a:xfrm>
              <a:off x="3745" y="1235"/>
              <a:ext cx="1242" cy="504"/>
            </a:xfrm>
            <a:custGeom>
              <a:avLst/>
              <a:gdLst/>
              <a:ahLst/>
              <a:cxnLst>
                <a:cxn ang="0">
                  <a:pos x="684" y="170"/>
                </a:cxn>
                <a:cxn ang="0">
                  <a:pos x="287" y="20"/>
                </a:cxn>
                <a:cxn ang="0">
                  <a:pos x="178" y="291"/>
                </a:cxn>
                <a:cxn ang="0">
                  <a:pos x="57" y="435"/>
                </a:cxn>
                <a:cxn ang="0">
                  <a:pos x="523" y="493"/>
                </a:cxn>
                <a:cxn ang="0">
                  <a:pos x="1053" y="372"/>
                </a:cxn>
                <a:cxn ang="0">
                  <a:pos x="1209" y="101"/>
                </a:cxn>
                <a:cxn ang="0">
                  <a:pos x="852" y="72"/>
                </a:cxn>
                <a:cxn ang="0">
                  <a:pos x="684" y="170"/>
                </a:cxn>
              </a:cxnLst>
              <a:pathLst>
                <a:path w="1242" h="504">
                  <a:moveTo>
                    <a:pt x="684" y="170"/>
                  </a:moveTo>
                  <a:cubicBezTo>
                    <a:pt x="590" y="161"/>
                    <a:pt x="371" y="0"/>
                    <a:pt x="287" y="20"/>
                  </a:cubicBezTo>
                  <a:cubicBezTo>
                    <a:pt x="203" y="40"/>
                    <a:pt x="216" y="222"/>
                    <a:pt x="178" y="291"/>
                  </a:cubicBezTo>
                  <a:cubicBezTo>
                    <a:pt x="140" y="360"/>
                    <a:pt x="0" y="401"/>
                    <a:pt x="57" y="435"/>
                  </a:cubicBezTo>
                  <a:cubicBezTo>
                    <a:pt x="114" y="469"/>
                    <a:pt x="357" y="504"/>
                    <a:pt x="523" y="493"/>
                  </a:cubicBezTo>
                  <a:cubicBezTo>
                    <a:pt x="689" y="482"/>
                    <a:pt x="939" y="437"/>
                    <a:pt x="1053" y="372"/>
                  </a:cubicBezTo>
                  <a:cubicBezTo>
                    <a:pt x="1167" y="307"/>
                    <a:pt x="1242" y="151"/>
                    <a:pt x="1209" y="101"/>
                  </a:cubicBezTo>
                  <a:cubicBezTo>
                    <a:pt x="1176" y="51"/>
                    <a:pt x="939" y="61"/>
                    <a:pt x="852" y="72"/>
                  </a:cubicBezTo>
                  <a:cubicBezTo>
                    <a:pt x="765" y="83"/>
                    <a:pt x="778" y="179"/>
                    <a:pt x="684" y="170"/>
                  </a:cubicBezTo>
                  <a:close/>
                </a:path>
              </a:pathLst>
            </a:custGeom>
            <a:noFill/>
            <a:ln w="19050" cap="flat" cmpd="sng">
              <a:solidFill>
                <a:srgbClr val="0000FF"/>
              </a:solidFill>
              <a:prstDash val="solid"/>
              <a:round/>
              <a:headEnd type="none" w="med" len="med"/>
              <a:tailEnd type="none" w="med" len="med"/>
            </a:ln>
          </p:spPr>
          <p:txBody>
            <a:bodyPr/>
            <a:p>
              <a:endParaRPr lang="zh-CN" altLang="en-US"/>
            </a:p>
          </p:txBody>
        </p:sp>
        <p:sp>
          <p:nvSpPr>
            <p:cNvPr id="89105" name="文本框 248849"/>
            <p:cNvSpPr txBox="1"/>
            <p:nvPr/>
          </p:nvSpPr>
          <p:spPr>
            <a:xfrm>
              <a:off x="3577" y="1516"/>
              <a:ext cx="265" cy="288"/>
            </a:xfrm>
            <a:prstGeom prst="rect">
              <a:avLst/>
            </a:prstGeom>
            <a:noFill/>
            <a:ln w="9525">
              <a:noFill/>
            </a:ln>
          </p:spPr>
          <p:txBody>
            <a:bodyPr anchor="t">
              <a:spAutoFit/>
            </a:bodyPr>
            <a:p>
              <a:r>
                <a:rPr lang="en-US" altLang="zh-CN" sz="2400" i="1">
                  <a:latin typeface="Times New Roman" panose="02020603050405020304" pitchFamily="18" charset="0"/>
                  <a:ea typeface="宋体" panose="02010600030101010101" pitchFamily="2" charset="-122"/>
                </a:rPr>
                <a:t>L</a:t>
              </a:r>
              <a:endParaRPr lang="en-US" altLang="zh-CN" sz="2400" i="1">
                <a:latin typeface="Times New Roman" panose="02020603050405020304" pitchFamily="18" charset="0"/>
                <a:ea typeface="宋体" panose="02010600030101010101" pitchFamily="2" charset="-122"/>
              </a:endParaRPr>
            </a:p>
          </p:txBody>
        </p:sp>
        <p:sp>
          <p:nvSpPr>
            <p:cNvPr id="89106" name="直接连接符 248850"/>
            <p:cNvSpPr/>
            <p:nvPr/>
          </p:nvSpPr>
          <p:spPr>
            <a:xfrm>
              <a:off x="4314" y="1510"/>
              <a:ext cx="312" cy="154"/>
            </a:xfrm>
            <a:prstGeom prst="line">
              <a:avLst/>
            </a:prstGeom>
            <a:ln w="28575" cap="flat" cmpd="sng">
              <a:solidFill>
                <a:srgbClr val="008000"/>
              </a:solidFill>
              <a:prstDash val="solid"/>
              <a:round/>
              <a:headEnd type="none" w="med" len="med"/>
              <a:tailEnd type="triangle" w="med" len="med"/>
            </a:ln>
          </p:spPr>
        </p:sp>
        <p:sp>
          <p:nvSpPr>
            <p:cNvPr id="89107" name="直接连接符 248851"/>
            <p:cNvSpPr/>
            <p:nvPr/>
          </p:nvSpPr>
          <p:spPr>
            <a:xfrm flipV="1">
              <a:off x="4625" y="1613"/>
              <a:ext cx="173" cy="63"/>
            </a:xfrm>
            <a:prstGeom prst="line">
              <a:avLst/>
            </a:prstGeom>
            <a:ln w="28575" cap="flat" cmpd="sng">
              <a:solidFill>
                <a:srgbClr val="FF00FF"/>
              </a:solidFill>
              <a:prstDash val="solid"/>
              <a:round/>
              <a:headEnd type="none" w="med" len="med"/>
              <a:tailEnd type="triangle" w="med" len="med"/>
            </a:ln>
          </p:spPr>
        </p:sp>
        <p:graphicFrame>
          <p:nvGraphicFramePr>
            <p:cNvPr id="89108" name="对象 248852"/>
            <p:cNvGraphicFramePr/>
            <p:nvPr/>
          </p:nvGraphicFramePr>
          <p:xfrm>
            <a:off x="4642" y="1597"/>
            <a:ext cx="203" cy="215"/>
          </p:xfrm>
          <a:graphic>
            <a:graphicData uri="http://schemas.openxmlformats.org/presentationml/2006/ole">
              <mc:AlternateContent xmlns:mc="http://schemas.openxmlformats.org/markup-compatibility/2006">
                <mc:Choice xmlns:v="urn:schemas-microsoft-com:vml" Requires="v">
                  <p:oleObj spid="_x0000_s3412" name="" r:id="rId1" imgW="203200" imgH="215900" progId="Equation.3">
                    <p:embed/>
                  </p:oleObj>
                </mc:Choice>
                <mc:Fallback>
                  <p:oleObj name="" r:id="rId1" imgW="203200" imgH="215900" progId="Equation.3">
                    <p:embed/>
                    <p:pic>
                      <p:nvPicPr>
                        <p:cNvPr id="0" name="图片 3411"/>
                        <p:cNvPicPr/>
                        <p:nvPr/>
                      </p:nvPicPr>
                      <p:blipFill>
                        <a:blip r:embed="rId2"/>
                        <a:stretch>
                          <a:fillRect/>
                        </a:stretch>
                      </p:blipFill>
                      <p:spPr>
                        <a:xfrm>
                          <a:off x="4642" y="1597"/>
                          <a:ext cx="203" cy="215"/>
                        </a:xfrm>
                        <a:prstGeom prst="rect">
                          <a:avLst/>
                        </a:prstGeom>
                        <a:noFill/>
                        <a:ln w="38100">
                          <a:noFill/>
                          <a:miter/>
                        </a:ln>
                      </p:spPr>
                    </p:pic>
                  </p:oleObj>
                </mc:Fallback>
              </mc:AlternateContent>
            </a:graphicData>
          </a:graphic>
        </p:graphicFrame>
        <p:graphicFrame>
          <p:nvGraphicFramePr>
            <p:cNvPr id="89109" name="对象 248853"/>
            <p:cNvGraphicFramePr/>
            <p:nvPr/>
          </p:nvGraphicFramePr>
          <p:xfrm>
            <a:off x="4257" y="1514"/>
            <a:ext cx="124" cy="161"/>
          </p:xfrm>
          <a:graphic>
            <a:graphicData uri="http://schemas.openxmlformats.org/presentationml/2006/ole">
              <mc:AlternateContent xmlns:mc="http://schemas.openxmlformats.org/markup-compatibility/2006">
                <mc:Choice xmlns:v="urn:schemas-microsoft-com:vml" Requires="v">
                  <p:oleObj spid="_x0000_s3413" name="" r:id="rId3" imgW="127000" imgH="164465" progId="Equation.3">
                    <p:embed/>
                  </p:oleObj>
                </mc:Choice>
                <mc:Fallback>
                  <p:oleObj name="" r:id="rId3" imgW="127000" imgH="164465" progId="Equation.3">
                    <p:embed/>
                    <p:pic>
                      <p:nvPicPr>
                        <p:cNvPr id="0" name="图片 3412"/>
                        <p:cNvPicPr/>
                        <p:nvPr/>
                      </p:nvPicPr>
                      <p:blipFill>
                        <a:blip r:embed="rId4"/>
                        <a:stretch>
                          <a:fillRect/>
                        </a:stretch>
                      </p:blipFill>
                      <p:spPr>
                        <a:xfrm>
                          <a:off x="4257" y="1514"/>
                          <a:ext cx="124" cy="161"/>
                        </a:xfrm>
                        <a:prstGeom prst="rect">
                          <a:avLst/>
                        </a:prstGeom>
                        <a:noFill/>
                        <a:ln w="38100">
                          <a:noFill/>
                          <a:miter/>
                        </a:ln>
                      </p:spPr>
                    </p:pic>
                  </p:oleObj>
                </mc:Fallback>
              </mc:AlternateContent>
            </a:graphicData>
          </a:graphic>
        </p:graphicFrame>
        <p:graphicFrame>
          <p:nvGraphicFramePr>
            <p:cNvPr id="89110" name="对象 248854"/>
            <p:cNvGraphicFramePr/>
            <p:nvPr/>
          </p:nvGraphicFramePr>
          <p:xfrm>
            <a:off x="4583" y="1449"/>
            <a:ext cx="133" cy="166"/>
          </p:xfrm>
          <a:graphic>
            <a:graphicData uri="http://schemas.openxmlformats.org/presentationml/2006/ole">
              <mc:AlternateContent xmlns:mc="http://schemas.openxmlformats.org/markup-compatibility/2006">
                <mc:Choice xmlns:v="urn:schemas-microsoft-com:vml" Requires="v">
                  <p:oleObj spid="_x0000_s3420" name="" r:id="rId5" imgW="152400" imgH="190500" progId="Equation.3">
                    <p:embed/>
                  </p:oleObj>
                </mc:Choice>
                <mc:Fallback>
                  <p:oleObj name="" r:id="rId5" imgW="152400" imgH="190500" progId="Equation.3">
                    <p:embed/>
                    <p:pic>
                      <p:nvPicPr>
                        <p:cNvPr id="0" name="图片 3419"/>
                        <p:cNvPicPr/>
                        <p:nvPr/>
                      </p:nvPicPr>
                      <p:blipFill>
                        <a:blip r:embed="rId6"/>
                        <a:stretch>
                          <a:fillRect/>
                        </a:stretch>
                      </p:blipFill>
                      <p:spPr>
                        <a:xfrm>
                          <a:off x="4583" y="1449"/>
                          <a:ext cx="133" cy="166"/>
                        </a:xfrm>
                        <a:prstGeom prst="rect">
                          <a:avLst/>
                        </a:prstGeom>
                        <a:noFill/>
                        <a:ln w="38100">
                          <a:noFill/>
                          <a:miter/>
                        </a:ln>
                      </p:spPr>
                    </p:pic>
                  </p:oleObj>
                </mc:Fallback>
              </mc:AlternateContent>
            </a:graphicData>
          </a:graphic>
        </p:graphicFrame>
        <p:sp>
          <p:nvSpPr>
            <p:cNvPr id="89111" name="直接连接符 248855"/>
            <p:cNvSpPr/>
            <p:nvPr/>
          </p:nvSpPr>
          <p:spPr>
            <a:xfrm>
              <a:off x="3842" y="1688"/>
              <a:ext cx="104" cy="17"/>
            </a:xfrm>
            <a:prstGeom prst="line">
              <a:avLst/>
            </a:prstGeom>
            <a:ln w="28575" cap="flat" cmpd="sng">
              <a:solidFill>
                <a:srgbClr val="FF00FF"/>
              </a:solidFill>
              <a:prstDash val="solid"/>
              <a:round/>
              <a:headEnd type="none" w="med" len="med"/>
              <a:tailEnd type="triangle" w="med" len="med"/>
            </a:ln>
          </p:spPr>
        </p:sp>
      </p:grpSp>
      <p:sp>
        <p:nvSpPr>
          <p:cNvPr id="317443" name="Text Box 3"/>
          <p:cNvSpPr txBox="1"/>
          <p:nvPr/>
        </p:nvSpPr>
        <p:spPr>
          <a:xfrm>
            <a:off x="341313" y="299403"/>
            <a:ext cx="3419475" cy="521970"/>
          </a:xfrm>
          <a:prstGeom prst="rect">
            <a:avLst/>
          </a:prstGeom>
          <a:noFill/>
          <a:ln w="9525">
            <a:noFill/>
          </a:ln>
        </p:spPr>
        <p:txBody>
          <a:bodyPr anchor="t">
            <a:spAutoFit/>
          </a:bodyPr>
          <a:p>
            <a:pPr eaLnBrk="0" hangingPunct="0"/>
            <a:r>
              <a:rPr lang="en-US" altLang="zh-CN">
                <a:solidFill>
                  <a:srgbClr val="0000FF"/>
                </a:solidFill>
                <a:latin typeface="Times New Roman" panose="02020603050405020304" pitchFamily="18" charset="0"/>
                <a:ea typeface="宋体" panose="02010600030101010101" pitchFamily="2" charset="-122"/>
              </a:rPr>
              <a:t>2. </a:t>
            </a:r>
            <a:r>
              <a:rPr lang="zh-CN" altLang="en-US" dirty="0">
                <a:solidFill>
                  <a:srgbClr val="0000FF"/>
                </a:solidFill>
                <a:latin typeface="Times New Roman" panose="02020603050405020304" pitchFamily="18" charset="0"/>
                <a:ea typeface="宋体" panose="02010600030101010101" pitchFamily="2" charset="-122"/>
              </a:rPr>
              <a:t>任意积分回路</a:t>
            </a:r>
            <a:endParaRPr lang="zh-CN" altLang="en-US" dirty="0">
              <a:solidFill>
                <a:srgbClr val="0000FF"/>
              </a:solidFill>
              <a:latin typeface="Times New Roman" panose="02020603050405020304" pitchFamily="18" charset="0"/>
              <a:ea typeface="宋体" panose="02010600030101010101" pitchFamily="2" charset="-122"/>
            </a:endParaRPr>
          </a:p>
        </p:txBody>
      </p:sp>
      <p:graphicFrame>
        <p:nvGraphicFramePr>
          <p:cNvPr id="248878" name="Object 32"/>
          <p:cNvGraphicFramePr/>
          <p:nvPr/>
        </p:nvGraphicFramePr>
        <p:xfrm>
          <a:off x="863600" y="3846513"/>
          <a:ext cx="2892425" cy="665162"/>
        </p:xfrm>
        <a:graphic>
          <a:graphicData uri="http://schemas.openxmlformats.org/presentationml/2006/ole">
            <mc:AlternateContent xmlns:mc="http://schemas.openxmlformats.org/markup-compatibility/2006">
              <mc:Choice xmlns:v="urn:schemas-microsoft-com:vml" Requires="v">
                <p:oleObj spid="_x0000_s3432" name="" r:id="rId7" imgW="1231265" imgH="279400" progId="Equation.3">
                  <p:embed/>
                </p:oleObj>
              </mc:Choice>
              <mc:Fallback>
                <p:oleObj name="" r:id="rId7" imgW="1231265" imgH="279400" progId="Equation.3">
                  <p:embed/>
                  <p:pic>
                    <p:nvPicPr>
                      <p:cNvPr id="0" name="图片 3431"/>
                      <p:cNvPicPr/>
                      <p:nvPr/>
                    </p:nvPicPr>
                    <p:blipFill>
                      <a:blip r:embed="rId8"/>
                      <a:stretch>
                        <a:fillRect/>
                      </a:stretch>
                    </p:blipFill>
                    <p:spPr>
                      <a:xfrm>
                        <a:off x="863600" y="3846513"/>
                        <a:ext cx="2892425" cy="665162"/>
                      </a:xfrm>
                      <a:prstGeom prst="rect">
                        <a:avLst/>
                      </a:prstGeom>
                      <a:noFill/>
                      <a:ln w="38100">
                        <a:noFill/>
                        <a:miter/>
                      </a:ln>
                    </p:spPr>
                  </p:pic>
                </p:oleObj>
              </mc:Fallback>
            </mc:AlternateContent>
          </a:graphicData>
        </a:graphic>
      </p:graphicFrame>
      <p:graphicFrame>
        <p:nvGraphicFramePr>
          <p:cNvPr id="248879" name="Object 39"/>
          <p:cNvGraphicFramePr/>
          <p:nvPr/>
        </p:nvGraphicFramePr>
        <p:xfrm>
          <a:off x="3760788" y="3908425"/>
          <a:ext cx="1530350" cy="527050"/>
        </p:xfrm>
        <a:graphic>
          <a:graphicData uri="http://schemas.openxmlformats.org/presentationml/2006/ole">
            <mc:AlternateContent xmlns:mc="http://schemas.openxmlformats.org/markup-compatibility/2006">
              <mc:Choice xmlns:v="urn:schemas-microsoft-com:vml" Requires="v">
                <p:oleObj spid="_x0000_s3429" name="" r:id="rId9" imgW="596265" imgH="203200" progId="Equation.3">
                  <p:embed/>
                </p:oleObj>
              </mc:Choice>
              <mc:Fallback>
                <p:oleObj name="" r:id="rId9" imgW="596265" imgH="203200" progId="Equation.3">
                  <p:embed/>
                  <p:pic>
                    <p:nvPicPr>
                      <p:cNvPr id="0" name="图片 3428"/>
                      <p:cNvPicPr/>
                      <p:nvPr/>
                    </p:nvPicPr>
                    <p:blipFill>
                      <a:blip r:embed="rId10"/>
                      <a:stretch>
                        <a:fillRect/>
                      </a:stretch>
                    </p:blipFill>
                    <p:spPr>
                      <a:xfrm>
                        <a:off x="3760788" y="3908425"/>
                        <a:ext cx="1530350" cy="527050"/>
                      </a:xfrm>
                      <a:prstGeom prst="rect">
                        <a:avLst/>
                      </a:prstGeom>
                      <a:noFill/>
                      <a:ln w="38100">
                        <a:noFill/>
                        <a:miter/>
                      </a:ln>
                    </p:spPr>
                  </p:pic>
                </p:oleObj>
              </mc:Fallback>
            </mc:AlternateContent>
          </a:graphicData>
        </a:graphic>
      </p:graphicFrame>
      <p:graphicFrame>
        <p:nvGraphicFramePr>
          <p:cNvPr id="248880" name="Object 41"/>
          <p:cNvGraphicFramePr/>
          <p:nvPr/>
        </p:nvGraphicFramePr>
        <p:xfrm>
          <a:off x="1201738" y="5041900"/>
          <a:ext cx="1046162" cy="635000"/>
        </p:xfrm>
        <a:graphic>
          <a:graphicData uri="http://schemas.openxmlformats.org/presentationml/2006/ole">
            <mc:AlternateContent xmlns:mc="http://schemas.openxmlformats.org/markup-compatibility/2006">
              <mc:Choice xmlns:v="urn:schemas-microsoft-com:vml" Requires="v">
                <p:oleObj spid="_x0000_s3426" name="" r:id="rId11" imgW="482600" imgH="292100" progId="Equation.3">
                  <p:embed/>
                </p:oleObj>
              </mc:Choice>
              <mc:Fallback>
                <p:oleObj name="" r:id="rId11" imgW="482600" imgH="292100" progId="Equation.3">
                  <p:embed/>
                  <p:pic>
                    <p:nvPicPr>
                      <p:cNvPr id="0" name="图片 3425"/>
                      <p:cNvPicPr/>
                      <p:nvPr/>
                    </p:nvPicPr>
                    <p:blipFill>
                      <a:blip r:embed="rId12"/>
                      <a:stretch>
                        <a:fillRect/>
                      </a:stretch>
                    </p:blipFill>
                    <p:spPr>
                      <a:xfrm>
                        <a:off x="1201738" y="5041900"/>
                        <a:ext cx="1046162" cy="635000"/>
                      </a:xfrm>
                      <a:prstGeom prst="rect">
                        <a:avLst/>
                      </a:prstGeom>
                      <a:noFill/>
                      <a:ln w="38100">
                        <a:noFill/>
                        <a:miter/>
                      </a:ln>
                    </p:spPr>
                  </p:pic>
                </p:oleObj>
              </mc:Fallback>
            </mc:AlternateContent>
          </a:graphicData>
        </a:graphic>
      </p:graphicFrame>
      <p:graphicFrame>
        <p:nvGraphicFramePr>
          <p:cNvPr id="248881" name="Object 42"/>
          <p:cNvGraphicFramePr/>
          <p:nvPr/>
        </p:nvGraphicFramePr>
        <p:xfrm>
          <a:off x="2249488" y="4868863"/>
          <a:ext cx="2116137" cy="938212"/>
        </p:xfrm>
        <a:graphic>
          <a:graphicData uri="http://schemas.openxmlformats.org/presentationml/2006/ole">
            <mc:AlternateContent xmlns:mc="http://schemas.openxmlformats.org/markup-compatibility/2006">
              <mc:Choice xmlns:v="urn:schemas-microsoft-com:vml" Requires="v">
                <p:oleObj spid="_x0000_s3430" name="" r:id="rId13" imgW="977265" imgH="431800" progId="Equation.3">
                  <p:embed/>
                </p:oleObj>
              </mc:Choice>
              <mc:Fallback>
                <p:oleObj name="" r:id="rId13" imgW="977265" imgH="431800" progId="Equation.3">
                  <p:embed/>
                  <p:pic>
                    <p:nvPicPr>
                      <p:cNvPr id="0" name="图片 3429"/>
                      <p:cNvPicPr/>
                      <p:nvPr/>
                    </p:nvPicPr>
                    <p:blipFill>
                      <a:blip r:embed="rId14"/>
                      <a:stretch>
                        <a:fillRect/>
                      </a:stretch>
                    </p:blipFill>
                    <p:spPr>
                      <a:xfrm>
                        <a:off x="2249488" y="4868863"/>
                        <a:ext cx="2116137" cy="938212"/>
                      </a:xfrm>
                      <a:prstGeom prst="rect">
                        <a:avLst/>
                      </a:prstGeom>
                      <a:noFill/>
                      <a:ln w="38100">
                        <a:noFill/>
                        <a:miter/>
                      </a:ln>
                    </p:spPr>
                  </p:pic>
                </p:oleObj>
              </mc:Fallback>
            </mc:AlternateContent>
          </a:graphicData>
        </a:graphic>
      </p:graphicFrame>
      <p:graphicFrame>
        <p:nvGraphicFramePr>
          <p:cNvPr id="248882" name="Object 43"/>
          <p:cNvGraphicFramePr/>
          <p:nvPr/>
        </p:nvGraphicFramePr>
        <p:xfrm>
          <a:off x="2314575" y="5835650"/>
          <a:ext cx="1906588" cy="787400"/>
        </p:xfrm>
        <a:graphic>
          <a:graphicData uri="http://schemas.openxmlformats.org/presentationml/2006/ole">
            <mc:AlternateContent xmlns:mc="http://schemas.openxmlformats.org/markup-compatibility/2006">
              <mc:Choice xmlns:v="urn:schemas-microsoft-com:vml" Requires="v">
                <p:oleObj spid="_x0000_s3425" name="" r:id="rId15" imgW="1066165" imgH="405765" progId="Equation.3">
                  <p:embed/>
                </p:oleObj>
              </mc:Choice>
              <mc:Fallback>
                <p:oleObj name="" r:id="rId15" imgW="1066165" imgH="405765" progId="Equation.3">
                  <p:embed/>
                  <p:pic>
                    <p:nvPicPr>
                      <p:cNvPr id="0" name="图片 3424"/>
                      <p:cNvPicPr/>
                      <p:nvPr/>
                    </p:nvPicPr>
                    <p:blipFill>
                      <a:blip r:embed="rId16"/>
                      <a:stretch>
                        <a:fillRect/>
                      </a:stretch>
                    </p:blipFill>
                    <p:spPr>
                      <a:xfrm>
                        <a:off x="2314575" y="5835650"/>
                        <a:ext cx="1906588" cy="787400"/>
                      </a:xfrm>
                      <a:prstGeom prst="rect">
                        <a:avLst/>
                      </a:prstGeom>
                      <a:noFill/>
                      <a:ln w="38100">
                        <a:noFill/>
                        <a:miter/>
                      </a:ln>
                    </p:spPr>
                  </p:pic>
                </p:oleObj>
              </mc:Fallback>
            </mc:AlternateContent>
          </a:graphicData>
        </a:graphic>
      </p:graphicFrame>
      <p:sp>
        <p:nvSpPr>
          <p:cNvPr id="89138" name="灯片编号占位符 3"/>
          <p:cNvSpPr>
            <a:spLocks noGrp="1"/>
          </p:cNvSpPr>
          <p:nvPr>
            <p:ph type="sldNum" sz="quarter" idx="12"/>
          </p:nvPr>
        </p:nvSpPr>
        <p:spPr/>
        <p:txBody>
          <a:bodyPr wrap="square" lIns="91440" tIns="45720" rIns="91440" bIns="45720" anchor="t"/>
          <a:p>
            <a:pPr algn="r"/>
            <a:fld id="{9A0DB2DC-4C9A-4742-B13C-FB6460FD3503}" type="slidenum">
              <a:rPr lang="zh-CN" altLang="en-US" sz="1400" b="0" dirty="0"/>
            </a:fld>
            <a:endParaRPr lang="zh-CN" altLang="en-US" sz="1400" b="0" dirty="0"/>
          </a:p>
        </p:txBody>
      </p:sp>
      <p:grpSp>
        <p:nvGrpSpPr>
          <p:cNvPr id="6" name="组合 248856"/>
          <p:cNvGrpSpPr/>
          <p:nvPr/>
        </p:nvGrpSpPr>
        <p:grpSpPr>
          <a:xfrm>
            <a:off x="1117283" y="1111250"/>
            <a:ext cx="2927350" cy="2286000"/>
            <a:chOff x="3432" y="2249"/>
            <a:chExt cx="1844" cy="1440"/>
          </a:xfrm>
        </p:grpSpPr>
        <p:graphicFrame>
          <p:nvGraphicFramePr>
            <p:cNvPr id="7" name="Object 16"/>
            <p:cNvGraphicFramePr/>
            <p:nvPr/>
          </p:nvGraphicFramePr>
          <p:xfrm>
            <a:off x="4354" y="3109"/>
            <a:ext cx="192" cy="171"/>
          </p:xfrm>
          <a:graphic>
            <a:graphicData uri="http://schemas.openxmlformats.org/presentationml/2006/ole">
              <mc:AlternateContent xmlns:mc="http://schemas.openxmlformats.org/markup-compatibility/2006">
                <mc:Choice xmlns:v="urn:schemas-microsoft-com:vml" Requires="v">
                  <p:oleObj spid="_x0000_s8" name="" r:id="rId17" imgW="228600" imgH="203200" progId="Equation.3">
                    <p:embed/>
                  </p:oleObj>
                </mc:Choice>
                <mc:Fallback>
                  <p:oleObj name="" r:id="rId17" imgW="228600" imgH="203200" progId="Equation.3">
                    <p:embed/>
                    <p:pic>
                      <p:nvPicPr>
                        <p:cNvPr id="0" name="图片 3416"/>
                        <p:cNvPicPr/>
                        <p:nvPr/>
                      </p:nvPicPr>
                      <p:blipFill>
                        <a:blip r:embed="rId18"/>
                        <a:stretch>
                          <a:fillRect/>
                        </a:stretch>
                      </p:blipFill>
                      <p:spPr>
                        <a:xfrm>
                          <a:off x="4354" y="3109"/>
                          <a:ext cx="192" cy="171"/>
                        </a:xfrm>
                        <a:prstGeom prst="rect">
                          <a:avLst/>
                        </a:prstGeom>
                        <a:noFill/>
                        <a:ln w="38100">
                          <a:noFill/>
                          <a:miter/>
                        </a:ln>
                      </p:spPr>
                    </p:pic>
                  </p:oleObj>
                </mc:Fallback>
              </mc:AlternateContent>
            </a:graphicData>
          </a:graphic>
        </p:graphicFrame>
        <p:graphicFrame>
          <p:nvGraphicFramePr>
            <p:cNvPr id="9" name="Object 17"/>
            <p:cNvGraphicFramePr/>
            <p:nvPr/>
          </p:nvGraphicFramePr>
          <p:xfrm>
            <a:off x="5015" y="2955"/>
            <a:ext cx="114" cy="160"/>
          </p:xfrm>
          <a:graphic>
            <a:graphicData uri="http://schemas.openxmlformats.org/presentationml/2006/ole">
              <mc:AlternateContent xmlns:mc="http://schemas.openxmlformats.org/markup-compatibility/2006">
                <mc:Choice xmlns:v="urn:schemas-microsoft-com:vml" Requires="v">
                  <p:oleObj spid="_x0000_s10" name="" r:id="rId19" imgW="128270" imgH="179070" progId="Equation.3">
                    <p:embed/>
                  </p:oleObj>
                </mc:Choice>
                <mc:Fallback>
                  <p:oleObj name="" r:id="rId19" imgW="128270" imgH="179070" progId="Equation.3">
                    <p:embed/>
                    <p:pic>
                      <p:nvPicPr>
                        <p:cNvPr id="0" name="图片 3413"/>
                        <p:cNvPicPr/>
                        <p:nvPr/>
                      </p:nvPicPr>
                      <p:blipFill>
                        <a:blip r:embed="rId20"/>
                        <a:stretch>
                          <a:fillRect/>
                        </a:stretch>
                      </p:blipFill>
                      <p:spPr>
                        <a:xfrm>
                          <a:off x="5015" y="2955"/>
                          <a:ext cx="114" cy="160"/>
                        </a:xfrm>
                        <a:prstGeom prst="rect">
                          <a:avLst/>
                        </a:prstGeom>
                        <a:noFill/>
                        <a:ln w="38100">
                          <a:noFill/>
                          <a:miter/>
                        </a:ln>
                      </p:spPr>
                    </p:pic>
                  </p:oleObj>
                </mc:Fallback>
              </mc:AlternateContent>
            </a:graphicData>
          </a:graphic>
        </p:graphicFrame>
        <p:graphicFrame>
          <p:nvGraphicFramePr>
            <p:cNvPr id="11" name="Object 22"/>
            <p:cNvGraphicFramePr/>
            <p:nvPr/>
          </p:nvGraphicFramePr>
          <p:xfrm>
            <a:off x="4687" y="2953"/>
            <a:ext cx="198" cy="264"/>
          </p:xfrm>
          <a:graphic>
            <a:graphicData uri="http://schemas.openxmlformats.org/presentationml/2006/ole">
              <mc:AlternateContent xmlns:mc="http://schemas.openxmlformats.org/markup-compatibility/2006">
                <mc:Choice xmlns:v="urn:schemas-microsoft-com:vml" Requires="v">
                  <p:oleObj spid="_x0000_s12" name="" r:id="rId21" imgW="152400" imgH="203200" progId="Equation.3">
                    <p:embed/>
                  </p:oleObj>
                </mc:Choice>
                <mc:Fallback>
                  <p:oleObj name="" r:id="rId21" imgW="152400" imgH="203200" progId="Equation.3">
                    <p:embed/>
                    <p:pic>
                      <p:nvPicPr>
                        <p:cNvPr id="0" name="图片 3415"/>
                        <p:cNvPicPr/>
                        <p:nvPr/>
                      </p:nvPicPr>
                      <p:blipFill>
                        <a:blip r:embed="rId22"/>
                        <a:stretch>
                          <a:fillRect/>
                        </a:stretch>
                      </p:blipFill>
                      <p:spPr>
                        <a:xfrm>
                          <a:off x="4687" y="2953"/>
                          <a:ext cx="198" cy="264"/>
                        </a:xfrm>
                        <a:prstGeom prst="rect">
                          <a:avLst/>
                        </a:prstGeom>
                        <a:noFill/>
                        <a:ln w="38100">
                          <a:noFill/>
                          <a:miter/>
                        </a:ln>
                      </p:spPr>
                    </p:pic>
                  </p:oleObj>
                </mc:Fallback>
              </mc:AlternateContent>
            </a:graphicData>
          </a:graphic>
        </p:graphicFrame>
        <p:sp>
          <p:nvSpPr>
            <p:cNvPr id="13" name="任意多边形 248860"/>
            <p:cNvSpPr/>
            <p:nvPr/>
          </p:nvSpPr>
          <p:spPr>
            <a:xfrm>
              <a:off x="3432" y="2249"/>
              <a:ext cx="1844" cy="1415"/>
            </a:xfrm>
            <a:custGeom>
              <a:avLst/>
              <a:gdLst/>
              <a:ahLst/>
              <a:cxnLst>
                <a:cxn ang="0">
                  <a:pos x="684" y="170"/>
                </a:cxn>
                <a:cxn ang="0">
                  <a:pos x="287" y="20"/>
                </a:cxn>
                <a:cxn ang="0">
                  <a:pos x="178" y="291"/>
                </a:cxn>
                <a:cxn ang="0">
                  <a:pos x="57" y="435"/>
                </a:cxn>
                <a:cxn ang="0">
                  <a:pos x="523" y="493"/>
                </a:cxn>
                <a:cxn ang="0">
                  <a:pos x="1053" y="372"/>
                </a:cxn>
                <a:cxn ang="0">
                  <a:pos x="1209" y="101"/>
                </a:cxn>
                <a:cxn ang="0">
                  <a:pos x="852" y="72"/>
                </a:cxn>
                <a:cxn ang="0">
                  <a:pos x="684" y="170"/>
                </a:cxn>
              </a:cxnLst>
              <a:pathLst>
                <a:path w="1242" h="504">
                  <a:moveTo>
                    <a:pt x="684" y="170"/>
                  </a:moveTo>
                  <a:cubicBezTo>
                    <a:pt x="590" y="161"/>
                    <a:pt x="371" y="0"/>
                    <a:pt x="287" y="20"/>
                  </a:cubicBezTo>
                  <a:cubicBezTo>
                    <a:pt x="203" y="40"/>
                    <a:pt x="216" y="222"/>
                    <a:pt x="178" y="291"/>
                  </a:cubicBezTo>
                  <a:cubicBezTo>
                    <a:pt x="140" y="360"/>
                    <a:pt x="0" y="401"/>
                    <a:pt x="57" y="435"/>
                  </a:cubicBezTo>
                  <a:cubicBezTo>
                    <a:pt x="114" y="469"/>
                    <a:pt x="357" y="504"/>
                    <a:pt x="523" y="493"/>
                  </a:cubicBezTo>
                  <a:cubicBezTo>
                    <a:pt x="689" y="482"/>
                    <a:pt x="939" y="437"/>
                    <a:pt x="1053" y="372"/>
                  </a:cubicBezTo>
                  <a:cubicBezTo>
                    <a:pt x="1167" y="307"/>
                    <a:pt x="1242" y="151"/>
                    <a:pt x="1209" y="101"/>
                  </a:cubicBezTo>
                  <a:cubicBezTo>
                    <a:pt x="1176" y="51"/>
                    <a:pt x="939" y="61"/>
                    <a:pt x="852" y="72"/>
                  </a:cubicBezTo>
                  <a:cubicBezTo>
                    <a:pt x="765" y="83"/>
                    <a:pt x="778" y="179"/>
                    <a:pt x="684" y="170"/>
                  </a:cubicBezTo>
                  <a:close/>
                </a:path>
              </a:pathLst>
            </a:custGeom>
            <a:noFill/>
            <a:ln w="19050" cap="flat" cmpd="sng">
              <a:solidFill>
                <a:srgbClr val="0000FF"/>
              </a:solidFill>
              <a:prstDash val="solid"/>
              <a:round/>
              <a:headEnd type="none" w="med" len="med"/>
              <a:tailEnd type="none" w="med" len="med"/>
            </a:ln>
          </p:spPr>
          <p:txBody>
            <a:bodyPr/>
            <a:p>
              <a:endParaRPr lang="zh-CN" altLang="en-US"/>
            </a:p>
          </p:txBody>
        </p:sp>
        <p:grpSp>
          <p:nvGrpSpPr>
            <p:cNvPr id="14" name="组合 248861"/>
            <p:cNvGrpSpPr/>
            <p:nvPr/>
          </p:nvGrpSpPr>
          <p:grpSpPr>
            <a:xfrm>
              <a:off x="4147" y="2931"/>
              <a:ext cx="121" cy="121"/>
              <a:chOff x="3496" y="3571"/>
              <a:chExt cx="530" cy="530"/>
            </a:xfrm>
          </p:grpSpPr>
          <p:sp>
            <p:nvSpPr>
              <p:cNvPr id="15" name="椭圆 248862"/>
              <p:cNvSpPr/>
              <p:nvPr/>
            </p:nvSpPr>
            <p:spPr>
              <a:xfrm>
                <a:off x="3496" y="3571"/>
                <a:ext cx="530" cy="530"/>
              </a:xfrm>
              <a:prstGeom prst="ellipse">
                <a:avLst/>
              </a:prstGeom>
              <a:solidFill>
                <a:schemeClr val="accent1"/>
              </a:solidFill>
              <a:ln w="9525" cap="flat" cmpd="sng">
                <a:solidFill>
                  <a:schemeClr val="tx1"/>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16" name="椭圆 248863"/>
              <p:cNvSpPr/>
              <p:nvPr/>
            </p:nvSpPr>
            <p:spPr>
              <a:xfrm>
                <a:off x="3663" y="3738"/>
                <a:ext cx="190" cy="190"/>
              </a:xfrm>
              <a:prstGeom prst="ellipse">
                <a:avLst/>
              </a:prstGeom>
              <a:solidFill>
                <a:srgbClr val="CC0000"/>
              </a:solidFill>
              <a:ln w="9525" cap="flat" cmpd="sng">
                <a:solidFill>
                  <a:schemeClr val="tx1"/>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grpSp>
        <p:sp>
          <p:nvSpPr>
            <p:cNvPr id="17" name="直接连接符 248864"/>
            <p:cNvSpPr/>
            <p:nvPr/>
          </p:nvSpPr>
          <p:spPr>
            <a:xfrm>
              <a:off x="4239" y="3024"/>
              <a:ext cx="346" cy="518"/>
            </a:xfrm>
            <a:prstGeom prst="line">
              <a:avLst/>
            </a:prstGeom>
            <a:ln w="28575" cap="flat" cmpd="sng">
              <a:solidFill>
                <a:srgbClr val="008000"/>
              </a:solidFill>
              <a:prstDash val="solid"/>
              <a:round/>
              <a:headEnd type="none" w="med" len="med"/>
              <a:tailEnd type="triangle" w="med" len="med"/>
            </a:ln>
          </p:spPr>
        </p:sp>
        <p:sp>
          <p:nvSpPr>
            <p:cNvPr id="18" name="直接连接符 248865"/>
            <p:cNvSpPr/>
            <p:nvPr/>
          </p:nvSpPr>
          <p:spPr>
            <a:xfrm flipV="1">
              <a:off x="4579" y="3377"/>
              <a:ext cx="345" cy="165"/>
            </a:xfrm>
            <a:prstGeom prst="line">
              <a:avLst/>
            </a:prstGeom>
            <a:ln w="28575" cap="flat" cmpd="sng">
              <a:solidFill>
                <a:srgbClr val="FF00FF"/>
              </a:solidFill>
              <a:prstDash val="solid"/>
              <a:round/>
              <a:headEnd type="none" w="med" len="med"/>
              <a:tailEnd type="triangle" w="med" len="med"/>
            </a:ln>
          </p:spPr>
        </p:sp>
        <p:graphicFrame>
          <p:nvGraphicFramePr>
            <p:cNvPr id="19" name="对象 248866"/>
            <p:cNvGraphicFramePr/>
            <p:nvPr/>
          </p:nvGraphicFramePr>
          <p:xfrm>
            <a:off x="4723" y="3474"/>
            <a:ext cx="203" cy="215"/>
          </p:xfrm>
          <a:graphic>
            <a:graphicData uri="http://schemas.openxmlformats.org/presentationml/2006/ole">
              <mc:AlternateContent xmlns:mc="http://schemas.openxmlformats.org/markup-compatibility/2006">
                <mc:Choice xmlns:v="urn:schemas-microsoft-com:vml" Requires="v">
                  <p:oleObj spid="_x0000_s20" name="" r:id="rId23" imgW="203200" imgH="215900" progId="Equation.3">
                    <p:embed/>
                  </p:oleObj>
                </mc:Choice>
                <mc:Fallback>
                  <p:oleObj name="" r:id="rId23" imgW="203200" imgH="215900" progId="Equation.3">
                    <p:embed/>
                    <p:pic>
                      <p:nvPicPr>
                        <p:cNvPr id="0" name="图片 3414"/>
                        <p:cNvPicPr/>
                        <p:nvPr/>
                      </p:nvPicPr>
                      <p:blipFill>
                        <a:blip r:embed="rId2"/>
                        <a:stretch>
                          <a:fillRect/>
                        </a:stretch>
                      </p:blipFill>
                      <p:spPr>
                        <a:xfrm>
                          <a:off x="4723" y="3474"/>
                          <a:ext cx="203" cy="215"/>
                        </a:xfrm>
                        <a:prstGeom prst="rect">
                          <a:avLst/>
                        </a:prstGeom>
                        <a:noFill/>
                        <a:ln w="38100">
                          <a:noFill/>
                          <a:miter/>
                        </a:ln>
                      </p:spPr>
                    </p:pic>
                  </p:oleObj>
                </mc:Fallback>
              </mc:AlternateContent>
            </a:graphicData>
          </a:graphic>
        </p:graphicFrame>
        <p:sp>
          <p:nvSpPr>
            <p:cNvPr id="21" name="直接连接符 248867"/>
            <p:cNvSpPr/>
            <p:nvPr/>
          </p:nvSpPr>
          <p:spPr>
            <a:xfrm>
              <a:off x="4262" y="3006"/>
              <a:ext cx="645" cy="363"/>
            </a:xfrm>
            <a:prstGeom prst="line">
              <a:avLst/>
            </a:prstGeom>
            <a:ln w="9525" cap="flat" cmpd="sng">
              <a:solidFill>
                <a:schemeClr val="tx1"/>
              </a:solidFill>
              <a:prstDash val="dash"/>
              <a:round/>
              <a:headEnd type="none" w="med" len="med"/>
              <a:tailEnd type="triangle" w="med" len="med"/>
            </a:ln>
          </p:spPr>
        </p:sp>
        <p:sp>
          <p:nvSpPr>
            <p:cNvPr id="22" name="任意多边形 248868"/>
            <p:cNvSpPr/>
            <p:nvPr/>
          </p:nvSpPr>
          <p:spPr>
            <a:xfrm>
              <a:off x="4326" y="3076"/>
              <a:ext cx="54" cy="80"/>
            </a:xfrm>
            <a:custGeom>
              <a:avLst/>
              <a:gdLst/>
              <a:ahLst/>
              <a:cxnLst>
                <a:cxn ang="0">
                  <a:pos x="51" y="0"/>
                </a:cxn>
                <a:cxn ang="0">
                  <a:pos x="46" y="51"/>
                </a:cxn>
                <a:cxn ang="0">
                  <a:pos x="0" y="80"/>
                </a:cxn>
              </a:cxnLst>
              <a:pathLst>
                <a:path w="54" h="80">
                  <a:moveTo>
                    <a:pt x="51" y="0"/>
                  </a:moveTo>
                  <a:cubicBezTo>
                    <a:pt x="52" y="19"/>
                    <a:pt x="54" y="38"/>
                    <a:pt x="46" y="51"/>
                  </a:cubicBezTo>
                  <a:cubicBezTo>
                    <a:pt x="38" y="64"/>
                    <a:pt x="19" y="72"/>
                    <a:pt x="0" y="80"/>
                  </a:cubicBezTo>
                </a:path>
              </a:pathLst>
            </a:custGeom>
            <a:noFill/>
            <a:ln w="28575" cap="flat" cmpd="sng">
              <a:solidFill>
                <a:srgbClr val="CC0000"/>
              </a:solidFill>
              <a:prstDash val="solid"/>
              <a:round/>
              <a:headEnd type="none" w="med" len="med"/>
              <a:tailEnd type="none" w="med" len="med"/>
            </a:ln>
          </p:spPr>
          <p:txBody>
            <a:bodyPr/>
            <a:p>
              <a:endParaRPr lang="zh-CN" altLang="en-US"/>
            </a:p>
          </p:txBody>
        </p:sp>
        <p:sp>
          <p:nvSpPr>
            <p:cNvPr id="23" name="直接连接符 248869"/>
            <p:cNvSpPr/>
            <p:nvPr/>
          </p:nvSpPr>
          <p:spPr>
            <a:xfrm flipV="1">
              <a:off x="4585" y="3266"/>
              <a:ext cx="270" cy="253"/>
            </a:xfrm>
            <a:prstGeom prst="line">
              <a:avLst/>
            </a:prstGeom>
            <a:ln w="28575" cap="flat" cmpd="sng">
              <a:solidFill>
                <a:srgbClr val="CC0000"/>
              </a:solidFill>
              <a:prstDash val="solid"/>
              <a:round/>
              <a:headEnd type="none" w="med" len="med"/>
              <a:tailEnd type="triangle" w="med" len="med"/>
            </a:ln>
          </p:spPr>
        </p:sp>
        <p:sp>
          <p:nvSpPr>
            <p:cNvPr id="24" name="任意多边形 248870"/>
            <p:cNvSpPr/>
            <p:nvPr/>
          </p:nvSpPr>
          <p:spPr>
            <a:xfrm>
              <a:off x="4533" y="3398"/>
              <a:ext cx="109" cy="63"/>
            </a:xfrm>
            <a:custGeom>
              <a:avLst/>
              <a:gdLst/>
              <a:ahLst/>
              <a:cxnLst>
                <a:cxn ang="0">
                  <a:pos x="0" y="52"/>
                </a:cxn>
                <a:cxn ang="0">
                  <a:pos x="52" y="0"/>
                </a:cxn>
                <a:cxn ang="0">
                  <a:pos x="109" y="63"/>
                </a:cxn>
              </a:cxnLst>
              <a:pathLst>
                <a:path w="109" h="63">
                  <a:moveTo>
                    <a:pt x="0" y="52"/>
                  </a:moveTo>
                  <a:lnTo>
                    <a:pt x="52" y="0"/>
                  </a:lnTo>
                  <a:lnTo>
                    <a:pt x="109" y="63"/>
                  </a:ln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25" name="任意多边形 248871"/>
            <p:cNvSpPr/>
            <p:nvPr/>
          </p:nvSpPr>
          <p:spPr>
            <a:xfrm>
              <a:off x="4706" y="3413"/>
              <a:ext cx="80" cy="20"/>
            </a:xfrm>
            <a:custGeom>
              <a:avLst/>
              <a:gdLst/>
              <a:ahLst/>
              <a:cxnLst>
                <a:cxn ang="0">
                  <a:pos x="0" y="8"/>
                </a:cxn>
                <a:cxn ang="0">
                  <a:pos x="52" y="2"/>
                </a:cxn>
                <a:cxn ang="0">
                  <a:pos x="80" y="20"/>
                </a:cxn>
              </a:cxnLst>
              <a:pathLst>
                <a:path w="80" h="20">
                  <a:moveTo>
                    <a:pt x="0" y="8"/>
                  </a:moveTo>
                  <a:cubicBezTo>
                    <a:pt x="19" y="4"/>
                    <a:pt x="39" y="0"/>
                    <a:pt x="52" y="2"/>
                  </a:cubicBezTo>
                  <a:cubicBezTo>
                    <a:pt x="65" y="4"/>
                    <a:pt x="72" y="12"/>
                    <a:pt x="80" y="20"/>
                  </a:cubicBezTo>
                </a:path>
              </a:pathLst>
            </a:custGeom>
            <a:noFill/>
            <a:ln w="19050" cap="flat" cmpd="sng">
              <a:solidFill>
                <a:srgbClr val="0000FF"/>
              </a:solidFill>
              <a:prstDash val="solid"/>
              <a:round/>
              <a:headEnd type="none" w="med" len="med"/>
              <a:tailEnd type="none" w="med" len="med"/>
            </a:ln>
          </p:spPr>
          <p:txBody>
            <a:bodyPr/>
            <a:p>
              <a:endParaRPr lang="zh-CN" altLang="en-US"/>
            </a:p>
          </p:txBody>
        </p:sp>
        <p:sp>
          <p:nvSpPr>
            <p:cNvPr id="26" name="直接连接符 248872"/>
            <p:cNvSpPr/>
            <p:nvPr/>
          </p:nvSpPr>
          <p:spPr>
            <a:xfrm flipH="1">
              <a:off x="4769" y="3086"/>
              <a:ext cx="294" cy="324"/>
            </a:xfrm>
            <a:prstGeom prst="line">
              <a:avLst/>
            </a:prstGeom>
            <a:ln w="9525" cap="flat" cmpd="sng">
              <a:solidFill>
                <a:schemeClr val="tx1"/>
              </a:solidFill>
              <a:prstDash val="solid"/>
              <a:round/>
              <a:headEnd type="none" w="med" len="med"/>
              <a:tailEnd type="triangle" w="med" len="med"/>
            </a:ln>
          </p:spPr>
        </p:sp>
        <p:graphicFrame>
          <p:nvGraphicFramePr>
            <p:cNvPr id="27" name="对象 248873"/>
            <p:cNvGraphicFramePr/>
            <p:nvPr/>
          </p:nvGraphicFramePr>
          <p:xfrm>
            <a:off x="4234" y="3213"/>
            <a:ext cx="124" cy="161"/>
          </p:xfrm>
          <a:graphic>
            <a:graphicData uri="http://schemas.openxmlformats.org/presentationml/2006/ole">
              <mc:AlternateContent xmlns:mc="http://schemas.openxmlformats.org/markup-compatibility/2006">
                <mc:Choice xmlns:v="urn:schemas-microsoft-com:vml" Requires="v">
                  <p:oleObj spid="_x0000_s28" name="" r:id="rId24" imgW="127000" imgH="164465" progId="Equation.3">
                    <p:embed/>
                  </p:oleObj>
                </mc:Choice>
                <mc:Fallback>
                  <p:oleObj name="" r:id="rId24" imgW="127000" imgH="164465" progId="Equation.3">
                    <p:embed/>
                    <p:pic>
                      <p:nvPicPr>
                        <p:cNvPr id="0" name="图片 3418"/>
                        <p:cNvPicPr/>
                        <p:nvPr/>
                      </p:nvPicPr>
                      <p:blipFill>
                        <a:blip r:embed="rId4"/>
                        <a:stretch>
                          <a:fillRect/>
                        </a:stretch>
                      </p:blipFill>
                      <p:spPr>
                        <a:xfrm>
                          <a:off x="4234" y="3213"/>
                          <a:ext cx="124" cy="161"/>
                        </a:xfrm>
                        <a:prstGeom prst="rect">
                          <a:avLst/>
                        </a:prstGeom>
                        <a:noFill/>
                        <a:ln w="38100">
                          <a:noFill/>
                          <a:miter/>
                        </a:ln>
                      </p:spPr>
                    </p:pic>
                  </p:oleObj>
                </mc:Fallback>
              </mc:AlternateContent>
            </a:graphicData>
          </a:graphic>
        </p:graphicFrame>
        <p:sp>
          <p:nvSpPr>
            <p:cNvPr id="29" name="直接连接符 248874"/>
            <p:cNvSpPr/>
            <p:nvPr/>
          </p:nvSpPr>
          <p:spPr>
            <a:xfrm>
              <a:off x="3618" y="3537"/>
              <a:ext cx="144" cy="46"/>
            </a:xfrm>
            <a:prstGeom prst="line">
              <a:avLst/>
            </a:prstGeom>
            <a:ln w="28575" cap="flat" cmpd="sng">
              <a:solidFill>
                <a:srgbClr val="FF00FF"/>
              </a:solidFill>
              <a:prstDash val="solid"/>
              <a:round/>
              <a:headEnd type="none" w="med" len="med"/>
              <a:tailEnd type="triangle" w="med" len="med"/>
            </a:ln>
          </p:spPr>
        </p:sp>
        <p:sp>
          <p:nvSpPr>
            <p:cNvPr id="30" name="直接连接符 248875"/>
            <p:cNvSpPr/>
            <p:nvPr/>
          </p:nvSpPr>
          <p:spPr>
            <a:xfrm flipH="1" flipV="1">
              <a:off x="4010" y="2367"/>
              <a:ext cx="98" cy="75"/>
            </a:xfrm>
            <a:prstGeom prst="line">
              <a:avLst/>
            </a:prstGeom>
            <a:ln w="28575" cap="flat" cmpd="sng">
              <a:solidFill>
                <a:srgbClr val="FF00FF"/>
              </a:solidFill>
              <a:prstDash val="solid"/>
              <a:round/>
              <a:headEnd type="none" w="med" len="med"/>
              <a:tailEnd type="triangl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7443">
                                            <p:txEl>
                                              <p:charRg st="0" end="10"/>
                                            </p:txEl>
                                          </p:spTgt>
                                        </p:tgtEl>
                                        <p:attrNameLst>
                                          <p:attrName>style.visibility</p:attrName>
                                        </p:attrNameLst>
                                      </p:cBhvr>
                                      <p:to>
                                        <p:strVal val="visible"/>
                                      </p:to>
                                    </p:set>
                                    <p:animEffect transition="in" filter="wipe(left)">
                                      <p:cBhvr>
                                        <p:cTn id="7" dur="500"/>
                                        <p:tgtEl>
                                          <p:spTgt spid="317443">
                                            <p:txEl>
                                              <p:charRg st="0" end="1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000000"/>
                                          </p:val>
                                        </p:tav>
                                        <p:tav tm="100000">
                                          <p:val>
                                            <p:strVal val="#ppt_w"/>
                                          </p:val>
                                        </p:tav>
                                      </p:tavLst>
                                    </p:anim>
                                    <p:anim calcmode="lin" valueType="num">
                                      <p:cBhvr>
                                        <p:cTn id="13" dur="500" fill="hold"/>
                                        <p:tgtEl>
                                          <p:spTgt spid="4"/>
                                        </p:tgtEl>
                                        <p:attrNameLst>
                                          <p:attrName>ppt_h</p:attrName>
                                        </p:attrNameLst>
                                      </p:cBhvr>
                                      <p:tavLst>
                                        <p:tav tm="0">
                                          <p:val>
                                            <p:fltVal val="0.00000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000000"/>
                                          </p:val>
                                        </p:tav>
                                        <p:tav tm="100000">
                                          <p:val>
                                            <p:strVal val="#ppt_w"/>
                                          </p:val>
                                        </p:tav>
                                      </p:tavLst>
                                    </p:anim>
                                    <p:anim calcmode="lin" valueType="num">
                                      <p:cBhvr>
                                        <p:cTn id="19" dur="500" fill="hold"/>
                                        <p:tgtEl>
                                          <p:spTgt spid="6"/>
                                        </p:tgtEl>
                                        <p:attrNameLst>
                                          <p:attrName>ppt_h</p:attrName>
                                        </p:attrNameLst>
                                      </p:cBhvr>
                                      <p:tavLst>
                                        <p:tav tm="0">
                                          <p:val>
                                            <p:fltVal val="0.000000"/>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248878"/>
                                        </p:tgtEl>
                                        <p:attrNameLst>
                                          <p:attrName>style.visibility</p:attrName>
                                        </p:attrNameLst>
                                      </p:cBhvr>
                                      <p:to>
                                        <p:strVal val="visible"/>
                                      </p:to>
                                    </p:set>
                                    <p:animEffect transition="in" filter="wipe(left)">
                                      <p:cBhvr>
                                        <p:cTn id="24" dur="500"/>
                                        <p:tgtEl>
                                          <p:spTgt spid="24887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248879"/>
                                        </p:tgtEl>
                                        <p:attrNameLst>
                                          <p:attrName>style.visibility</p:attrName>
                                        </p:attrNameLst>
                                      </p:cBhvr>
                                      <p:to>
                                        <p:strVal val="visible"/>
                                      </p:to>
                                    </p:set>
                                    <p:animEffect transition="in" filter="wipe(left)">
                                      <p:cBhvr>
                                        <p:cTn id="29" dur="500"/>
                                        <p:tgtEl>
                                          <p:spTgt spid="24887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48880"/>
                                        </p:tgtEl>
                                        <p:attrNameLst>
                                          <p:attrName>style.visibility</p:attrName>
                                        </p:attrNameLst>
                                      </p:cBhvr>
                                      <p:to>
                                        <p:strVal val="visible"/>
                                      </p:to>
                                    </p:set>
                                    <p:animEffect transition="in" filter="wipe(left)">
                                      <p:cBhvr>
                                        <p:cTn id="34" dur="500"/>
                                        <p:tgtEl>
                                          <p:spTgt spid="24888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248881"/>
                                        </p:tgtEl>
                                        <p:attrNameLst>
                                          <p:attrName>style.visibility</p:attrName>
                                        </p:attrNameLst>
                                      </p:cBhvr>
                                      <p:to>
                                        <p:strVal val="visible"/>
                                      </p:to>
                                    </p:set>
                                    <p:animEffect transition="in" filter="wipe(left)">
                                      <p:cBhvr>
                                        <p:cTn id="39" dur="500"/>
                                        <p:tgtEl>
                                          <p:spTgt spid="24888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248882"/>
                                        </p:tgtEl>
                                        <p:attrNameLst>
                                          <p:attrName>style.visibility</p:attrName>
                                        </p:attrNameLst>
                                      </p:cBhvr>
                                      <p:to>
                                        <p:strVal val="visible"/>
                                      </p:to>
                                    </p:set>
                                    <p:animEffect transition="in" filter="wipe(left)">
                                      <p:cBhvr>
                                        <p:cTn id="44" dur="500"/>
                                        <p:tgtEl>
                                          <p:spTgt spid="2488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4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8369" name="Picture 4"/>
          <p:cNvPicPr>
            <a:picLocks noChangeAspect="1"/>
          </p:cNvPicPr>
          <p:nvPr/>
        </p:nvPicPr>
        <p:blipFill>
          <a:blip r:embed="rId1"/>
          <a:stretch>
            <a:fillRect/>
          </a:stretch>
        </p:blipFill>
        <p:spPr>
          <a:xfrm>
            <a:off x="414338" y="1524000"/>
            <a:ext cx="7905750" cy="4410075"/>
          </a:xfrm>
          <a:prstGeom prst="rect">
            <a:avLst/>
          </a:prstGeom>
          <a:noFill/>
          <a:ln w="9525">
            <a:noFill/>
          </a:ln>
        </p:spPr>
      </p:pic>
      <p:sp>
        <p:nvSpPr>
          <p:cNvPr id="58370" name="矩形 154627"/>
          <p:cNvSpPr/>
          <p:nvPr/>
        </p:nvSpPr>
        <p:spPr>
          <a:xfrm>
            <a:off x="414338" y="307975"/>
            <a:ext cx="6731000" cy="733425"/>
          </a:xfrm>
          <a:prstGeom prst="rect">
            <a:avLst/>
          </a:prstGeom>
          <a:solidFill>
            <a:srgbClr val="FFFFFF"/>
          </a:solidFill>
          <a:ln w="9525">
            <a:noFill/>
          </a:ln>
        </p:spPr>
        <p:txBody>
          <a:bodyPr wrap="none" lIns="0" tIns="0" rIns="0" bIns="179331" anchor="ctr">
            <a:spAutoFit/>
          </a:bodyPr>
          <a:p>
            <a:pPr eaLnBrk="0" hangingPunct="0"/>
            <a:r>
              <a:rPr lang="zh-CN" altLang="en-US" sz="3600" dirty="0">
                <a:solidFill>
                  <a:srgbClr val="FF0000"/>
                </a:solidFill>
                <a:latin typeface="Arial" panose="020B0604020202020204" pitchFamily="34" charset="0"/>
                <a:ea typeface="宋体" panose="02010600030101010101" pitchFamily="2" charset="-122"/>
              </a:rPr>
              <a:t>知识拓展</a:t>
            </a:r>
            <a:r>
              <a:rPr lang="en-US" altLang="zh-CN" sz="3600" dirty="0">
                <a:latin typeface="Arial" panose="020B0604020202020204" pitchFamily="34" charset="0"/>
                <a:ea typeface="宋体" panose="02010600030101010101" pitchFamily="2" charset="-122"/>
              </a:rPr>
              <a:t>-----</a:t>
            </a:r>
            <a:r>
              <a:rPr lang="zh-CN" altLang="en-US" sz="3600" dirty="0">
                <a:latin typeface="Arial" panose="020B0604020202020204" pitchFamily="34" charset="0"/>
                <a:ea typeface="宋体" panose="02010600030101010101" pitchFamily="2" charset="-122"/>
              </a:rPr>
              <a:t>霍尔效应与诺贝尔奖</a:t>
            </a:r>
            <a:endParaRPr lang="zh-CN" altLang="en-US" sz="3600" dirty="0">
              <a:latin typeface="Arial" panose="020B0604020202020204" pitchFamily="34" charset="0"/>
              <a:ea typeface="宋体" panose="02010600030101010101"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3" name="矩形 4"/>
          <p:cNvSpPr/>
          <p:nvPr/>
        </p:nvSpPr>
        <p:spPr>
          <a:xfrm>
            <a:off x="120650" y="925513"/>
            <a:ext cx="8821738" cy="5323205"/>
          </a:xfrm>
          <a:prstGeom prst="rect">
            <a:avLst/>
          </a:prstGeom>
          <a:noFill/>
          <a:ln w="9525">
            <a:noFill/>
          </a:ln>
        </p:spPr>
        <p:txBody>
          <a:bodyPr anchor="t">
            <a:spAutoFit/>
          </a:bodyPr>
          <a:p>
            <a:r>
              <a:rPr lang="zh-CN" altLang="en-US" dirty="0">
                <a:solidFill>
                  <a:srgbClr val="FF0000"/>
                </a:solidFill>
                <a:latin typeface="Arial" panose="020B0604020202020204" pitchFamily="34" charset="0"/>
                <a:ea typeface="宋体" panose="02010600030101010101" pitchFamily="2" charset="-122"/>
              </a:rPr>
              <a:t>量子霍尔效应研究三获诺奖</a:t>
            </a:r>
            <a:br>
              <a:rPr lang="zh-CN" altLang="en-US" sz="2400" dirty="0">
                <a:latin typeface="Arial" panose="020B0604020202020204" pitchFamily="34" charset="0"/>
                <a:ea typeface="宋体" panose="02010600030101010101" pitchFamily="2" charset="-122"/>
              </a:rPr>
            </a:br>
            <a:br>
              <a:rPr lang="zh-CN" altLang="en-US" sz="2400" dirty="0">
                <a:latin typeface="Arial" panose="020B0604020202020204" pitchFamily="34" charset="0"/>
                <a:ea typeface="宋体" panose="02010600030101010101" pitchFamily="2" charset="-122"/>
              </a:rPr>
            </a:br>
            <a:r>
              <a:rPr lang="zh-CN" altLang="en-US" sz="2400" dirty="0">
                <a:solidFill>
                  <a:srgbClr val="0000FF"/>
                </a:solidFill>
                <a:latin typeface="Arial" panose="020B0604020202020204" pitchFamily="34" charset="0"/>
                <a:ea typeface="宋体" panose="02010600030101010101" pitchFamily="2" charset="-122"/>
              </a:rPr>
              <a:t>整数量子霍尔效应</a:t>
            </a:r>
            <a:r>
              <a:rPr lang="zh-CN" altLang="en-US" sz="2400" dirty="0">
                <a:latin typeface="Arial" panose="020B0604020202020204" pitchFamily="34" charset="0"/>
                <a:ea typeface="宋体" panose="02010600030101010101" pitchFamily="2" charset="-122"/>
              </a:rPr>
              <a:t>：</a:t>
            </a:r>
            <a:r>
              <a:rPr lang="en-US" altLang="zh-CN" sz="2400" b="0">
                <a:latin typeface="Arial" panose="020B0604020202020204" pitchFamily="34" charset="0"/>
                <a:ea typeface="宋体" panose="02010600030101010101" pitchFamily="2" charset="-122"/>
              </a:rPr>
              <a:t>1980</a:t>
            </a:r>
            <a:r>
              <a:rPr lang="zh-CN" altLang="en-US" sz="2400" b="0" dirty="0">
                <a:latin typeface="Arial" panose="020B0604020202020204" pitchFamily="34" charset="0"/>
                <a:ea typeface="宋体" panose="02010600030101010101" pitchFamily="2" charset="-122"/>
              </a:rPr>
              <a:t>年发现，</a:t>
            </a:r>
            <a:r>
              <a:rPr lang="en-US" altLang="zh-CN" sz="2400" b="0">
                <a:latin typeface="Arial" panose="020B0604020202020204" pitchFamily="34" charset="0"/>
                <a:ea typeface="宋体" panose="02010600030101010101" pitchFamily="2" charset="-122"/>
              </a:rPr>
              <a:t>1985</a:t>
            </a:r>
            <a:r>
              <a:rPr lang="zh-CN" altLang="en-US" sz="2400" b="0" dirty="0">
                <a:latin typeface="Arial" panose="020B0604020202020204" pitchFamily="34" charset="0"/>
                <a:ea typeface="宋体" panose="02010600030101010101" pitchFamily="2" charset="-122"/>
              </a:rPr>
              <a:t>年诺贝尔物理奖</a:t>
            </a:r>
            <a:endParaRPr lang="en-US" altLang="zh-CN" sz="2400" b="0">
              <a:latin typeface="Arial" panose="020B0604020202020204" pitchFamily="34" charset="0"/>
              <a:ea typeface="宋体" panose="02010600030101010101" pitchFamily="2" charset="-122"/>
            </a:endParaRPr>
          </a:p>
          <a:p>
            <a:br>
              <a:rPr lang="zh-CN" altLang="en-US" sz="2400" dirty="0">
                <a:latin typeface="Arial" panose="020B0604020202020204" pitchFamily="34" charset="0"/>
                <a:ea typeface="宋体" panose="02010600030101010101" pitchFamily="2" charset="-122"/>
              </a:rPr>
            </a:br>
            <a:r>
              <a:rPr lang="zh-CN" altLang="en-US" sz="2400" dirty="0">
                <a:solidFill>
                  <a:srgbClr val="0000FF"/>
                </a:solidFill>
                <a:latin typeface="Arial" panose="020B0604020202020204" pitchFamily="34" charset="0"/>
                <a:ea typeface="宋体" panose="02010600030101010101" pitchFamily="2" charset="-122"/>
              </a:rPr>
              <a:t>分数量子霍尔效应</a:t>
            </a:r>
            <a:r>
              <a:rPr lang="zh-CN" altLang="en-US" sz="2400" dirty="0">
                <a:latin typeface="Arial" panose="020B0604020202020204" pitchFamily="34" charset="0"/>
                <a:ea typeface="宋体" panose="02010600030101010101" pitchFamily="2" charset="-122"/>
              </a:rPr>
              <a:t>：</a:t>
            </a:r>
            <a:r>
              <a:rPr lang="en-US" altLang="zh-CN" sz="2400" b="0">
                <a:latin typeface="Arial" panose="020B0604020202020204" pitchFamily="34" charset="0"/>
                <a:ea typeface="宋体" panose="02010600030101010101" pitchFamily="2" charset="-122"/>
              </a:rPr>
              <a:t>1982</a:t>
            </a:r>
            <a:r>
              <a:rPr lang="zh-CN" altLang="en-US" sz="2400" b="0" dirty="0">
                <a:latin typeface="Arial" panose="020B0604020202020204" pitchFamily="34" charset="0"/>
                <a:ea typeface="宋体" panose="02010600030101010101" pitchFamily="2" charset="-122"/>
              </a:rPr>
              <a:t>年发现，</a:t>
            </a:r>
            <a:r>
              <a:rPr lang="en-US" altLang="zh-CN" sz="2400" b="0">
                <a:latin typeface="Arial" panose="020B0604020202020204" pitchFamily="34" charset="0"/>
                <a:ea typeface="宋体" panose="02010600030101010101" pitchFamily="2" charset="-122"/>
              </a:rPr>
              <a:t>1998</a:t>
            </a:r>
            <a:r>
              <a:rPr lang="zh-CN" altLang="en-US" sz="2400" b="0" dirty="0">
                <a:latin typeface="Arial" panose="020B0604020202020204" pitchFamily="34" charset="0"/>
                <a:ea typeface="宋体" panose="02010600030101010101" pitchFamily="2" charset="-122"/>
              </a:rPr>
              <a:t>年诺贝尔物理奖</a:t>
            </a:r>
            <a:endParaRPr lang="en-US" altLang="zh-CN" sz="2400" b="0">
              <a:latin typeface="Arial" panose="020B0604020202020204" pitchFamily="34" charset="0"/>
              <a:ea typeface="宋体" panose="02010600030101010101" pitchFamily="2" charset="-122"/>
            </a:endParaRPr>
          </a:p>
          <a:p>
            <a:br>
              <a:rPr lang="zh-CN" altLang="en-US" sz="2400" dirty="0">
                <a:latin typeface="Arial" panose="020B0604020202020204" pitchFamily="34" charset="0"/>
                <a:ea typeface="宋体" panose="02010600030101010101" pitchFamily="2" charset="-122"/>
              </a:rPr>
            </a:br>
            <a:r>
              <a:rPr lang="zh-CN" altLang="en-US" sz="2400" dirty="0">
                <a:solidFill>
                  <a:srgbClr val="0000FF"/>
                </a:solidFill>
                <a:latin typeface="Arial" panose="020B0604020202020204" pitchFamily="34" charset="0"/>
                <a:ea typeface="宋体" panose="02010600030101010101" pitchFamily="2" charset="-122"/>
              </a:rPr>
              <a:t>石墨烯中的半整数量子霍尔效应</a:t>
            </a:r>
            <a:r>
              <a:rPr lang="zh-CN" altLang="en-US" sz="2400" dirty="0">
                <a:latin typeface="Arial" panose="020B0604020202020204" pitchFamily="34" charset="0"/>
                <a:ea typeface="宋体" panose="02010600030101010101" pitchFamily="2" charset="-122"/>
              </a:rPr>
              <a:t>：</a:t>
            </a:r>
            <a:r>
              <a:rPr lang="en-US" altLang="zh-CN" sz="2400" b="0">
                <a:latin typeface="Arial" panose="020B0604020202020204" pitchFamily="34" charset="0"/>
                <a:ea typeface="宋体" panose="02010600030101010101" pitchFamily="2" charset="-122"/>
              </a:rPr>
              <a:t>2005</a:t>
            </a:r>
            <a:r>
              <a:rPr lang="zh-CN" altLang="en-US" sz="2400" b="0" dirty="0">
                <a:latin typeface="Arial" panose="020B0604020202020204" pitchFamily="34" charset="0"/>
                <a:ea typeface="宋体" panose="02010600030101010101" pitchFamily="2" charset="-122"/>
              </a:rPr>
              <a:t>年发现，</a:t>
            </a:r>
            <a:r>
              <a:rPr lang="en-US" altLang="zh-CN" sz="2400" b="0">
                <a:latin typeface="Arial" panose="020B0604020202020204" pitchFamily="34" charset="0"/>
                <a:ea typeface="宋体" panose="02010600030101010101" pitchFamily="2" charset="-122"/>
              </a:rPr>
              <a:t>2010</a:t>
            </a:r>
            <a:r>
              <a:rPr lang="zh-CN" altLang="en-US" sz="2400" b="0" dirty="0">
                <a:latin typeface="Arial" panose="020B0604020202020204" pitchFamily="34" charset="0"/>
                <a:ea typeface="宋体" panose="02010600030101010101" pitchFamily="2" charset="-122"/>
              </a:rPr>
              <a:t>年诺贝尔物理奖</a:t>
            </a:r>
            <a:endParaRPr lang="en-US" altLang="zh-CN" sz="2400" b="0">
              <a:latin typeface="Arial" panose="020B0604020202020204" pitchFamily="34" charset="0"/>
              <a:ea typeface="宋体" panose="02010600030101010101" pitchFamily="2" charset="-122"/>
            </a:endParaRPr>
          </a:p>
          <a:p>
            <a:br>
              <a:rPr lang="zh-CN" altLang="en-US" sz="2400" dirty="0">
                <a:latin typeface="Arial" panose="020B0604020202020204" pitchFamily="34" charset="0"/>
                <a:ea typeface="宋体" panose="02010600030101010101" pitchFamily="2" charset="-122"/>
              </a:rPr>
            </a:br>
            <a:r>
              <a:rPr lang="zh-CN" altLang="en-US" sz="2400" dirty="0">
                <a:solidFill>
                  <a:srgbClr val="0000FF"/>
                </a:solidFill>
                <a:latin typeface="Arial" panose="020B0604020202020204" pitchFamily="34" charset="0"/>
                <a:ea typeface="宋体" panose="02010600030101010101" pitchFamily="2" charset="-122"/>
              </a:rPr>
              <a:t>量子化自旋霍尔效应</a:t>
            </a:r>
            <a:r>
              <a:rPr lang="zh-CN" altLang="en-US" sz="2400" dirty="0">
                <a:latin typeface="Arial" panose="020B0604020202020204" pitchFamily="34" charset="0"/>
                <a:ea typeface="宋体" panose="02010600030101010101" pitchFamily="2" charset="-122"/>
              </a:rPr>
              <a:t>：</a:t>
            </a:r>
            <a:r>
              <a:rPr lang="en-US" altLang="zh-CN" sz="2400" b="0">
                <a:latin typeface="Arial" panose="020B0604020202020204" pitchFamily="34" charset="0"/>
                <a:ea typeface="宋体" panose="02010600030101010101" pitchFamily="2" charset="-122"/>
              </a:rPr>
              <a:t>2007</a:t>
            </a:r>
            <a:r>
              <a:rPr lang="zh-CN" altLang="en-US" sz="2400" b="0" dirty="0">
                <a:latin typeface="Arial" panose="020B0604020202020204" pitchFamily="34" charset="0"/>
                <a:ea typeface="宋体" panose="02010600030101010101" pitchFamily="2" charset="-122"/>
              </a:rPr>
              <a:t>年发现，</a:t>
            </a:r>
            <a:r>
              <a:rPr lang="en-US" altLang="zh-CN" sz="2400" b="0">
                <a:latin typeface="Arial" panose="020B0604020202020204" pitchFamily="34" charset="0"/>
                <a:ea typeface="宋体" panose="02010600030101010101" pitchFamily="2" charset="-122"/>
              </a:rPr>
              <a:t>2010</a:t>
            </a:r>
            <a:r>
              <a:rPr lang="zh-CN" altLang="en-US" sz="2400" b="0" dirty="0">
                <a:latin typeface="Arial" panose="020B0604020202020204" pitchFamily="34" charset="0"/>
                <a:ea typeface="宋体" panose="02010600030101010101" pitchFamily="2" charset="-122"/>
              </a:rPr>
              <a:t>年欧洲物理奖，</a:t>
            </a:r>
            <a:r>
              <a:rPr lang="en-US" altLang="zh-CN" sz="2400" b="0">
                <a:latin typeface="Arial" panose="020B0604020202020204" pitchFamily="34" charset="0"/>
                <a:ea typeface="宋体" panose="02010600030101010101" pitchFamily="2" charset="-122"/>
              </a:rPr>
              <a:t>2012</a:t>
            </a:r>
            <a:r>
              <a:rPr lang="zh-CN" altLang="en-US" sz="2400" b="0" dirty="0">
                <a:latin typeface="Arial" panose="020B0604020202020204" pitchFamily="34" charset="0"/>
                <a:ea typeface="宋体" panose="02010600030101010101" pitchFamily="2" charset="-122"/>
              </a:rPr>
              <a:t>年美国物理学会巴克利奖</a:t>
            </a:r>
            <a:endParaRPr lang="en-US" altLang="zh-CN" sz="2400" b="0">
              <a:latin typeface="Arial" panose="020B0604020202020204" pitchFamily="34" charset="0"/>
              <a:ea typeface="宋体" panose="02010600030101010101" pitchFamily="2" charset="-122"/>
            </a:endParaRPr>
          </a:p>
          <a:p>
            <a:r>
              <a:rPr lang="zh-CN" altLang="en-US" sz="2400" b="0" dirty="0">
                <a:latin typeface="Arial" panose="020B0604020202020204" pitchFamily="34" charset="0"/>
                <a:ea typeface="宋体" panose="02010600030101010101" pitchFamily="2" charset="-122"/>
              </a:rPr>
              <a:t>。</a:t>
            </a:r>
            <a:br>
              <a:rPr lang="zh-CN" altLang="en-US" sz="2400" dirty="0">
                <a:latin typeface="Arial" panose="020B0604020202020204" pitchFamily="34" charset="0"/>
                <a:ea typeface="宋体" panose="02010600030101010101" pitchFamily="2" charset="-122"/>
              </a:rPr>
            </a:br>
            <a:r>
              <a:rPr lang="zh-CN" altLang="en-US" sz="2400" dirty="0">
                <a:solidFill>
                  <a:srgbClr val="0000FF"/>
                </a:solidFill>
                <a:latin typeface="Arial" panose="020B0604020202020204" pitchFamily="34" charset="0"/>
                <a:ea typeface="宋体" panose="02010600030101010101" pitchFamily="2" charset="-122"/>
              </a:rPr>
              <a:t>量子反常霍尔效应</a:t>
            </a:r>
            <a:r>
              <a:rPr lang="zh-CN" altLang="en-US" sz="2400" b="0" dirty="0">
                <a:latin typeface="Arial" panose="020B0604020202020204" pitchFamily="34" charset="0"/>
                <a:ea typeface="宋体" panose="02010600030101010101" pitchFamily="2" charset="-122"/>
              </a:rPr>
              <a:t>是在此领域的又一个重大进展，有可能是量子霍尔效应家族的最后一个重要成员</a:t>
            </a:r>
            <a:r>
              <a:rPr lang="en-US" altLang="zh-CN" sz="2400" b="0" dirty="0">
                <a:latin typeface="Arial" panose="020B0604020202020204" pitchFamily="34" charset="0"/>
                <a:ea typeface="宋体" panose="02010600030101010101" pitchFamily="2" charset="-122"/>
              </a:rPr>
              <a:t>—</a:t>
            </a:r>
            <a:endParaRPr lang="en-US" altLang="zh-CN" sz="2400" b="0" dirty="0">
              <a:latin typeface="Arial" panose="020B0604020202020204" pitchFamily="34" charset="0"/>
              <a:ea typeface="宋体" panose="02010600030101010101" pitchFamily="2" charset="-122"/>
            </a:endParaRPr>
          </a:p>
        </p:txBody>
      </p:sp>
      <p:pic>
        <p:nvPicPr>
          <p:cNvPr id="59394" name="图片 1"/>
          <p:cNvPicPr>
            <a:picLocks noChangeAspect="1"/>
          </p:cNvPicPr>
          <p:nvPr/>
        </p:nvPicPr>
        <p:blipFill>
          <a:blip r:embed="rId1"/>
          <a:stretch>
            <a:fillRect/>
          </a:stretch>
        </p:blipFill>
        <p:spPr>
          <a:xfrm>
            <a:off x="5740400" y="-130175"/>
            <a:ext cx="3308350" cy="1658938"/>
          </a:xfrm>
          <a:prstGeom prst="rect">
            <a:avLst/>
          </a:prstGeom>
          <a:noFill/>
          <a:ln w="9525">
            <a:noFill/>
          </a:ln>
        </p:spPr>
      </p:pic>
      <p:pic>
        <p:nvPicPr>
          <p:cNvPr id="2" name="图片 1"/>
          <p:cNvPicPr>
            <a:picLocks noChangeAspect="1"/>
          </p:cNvPicPr>
          <p:nvPr/>
        </p:nvPicPr>
        <p:blipFill>
          <a:blip r:embed="rId2"/>
          <a:stretch>
            <a:fillRect/>
          </a:stretch>
        </p:blipFill>
        <p:spPr>
          <a:xfrm>
            <a:off x="7418705" y="699135"/>
            <a:ext cx="1630045" cy="22764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2465" name="Picture 4"/>
          <p:cNvPicPr>
            <a:picLocks noChangeAspect="1"/>
          </p:cNvPicPr>
          <p:nvPr/>
        </p:nvPicPr>
        <p:blipFill>
          <a:blip r:embed="rId1"/>
          <a:stretch>
            <a:fillRect/>
          </a:stretch>
        </p:blipFill>
        <p:spPr>
          <a:xfrm>
            <a:off x="-635" y="-111125"/>
            <a:ext cx="8831263" cy="4256088"/>
          </a:xfrm>
          <a:prstGeom prst="rect">
            <a:avLst/>
          </a:prstGeom>
          <a:noFill/>
          <a:ln w="9525">
            <a:noFill/>
          </a:ln>
        </p:spPr>
      </p:pic>
      <p:pic>
        <p:nvPicPr>
          <p:cNvPr id="62466" name="Picture 6" descr="060828381f30e924e8e163584d086e061d95f716"/>
          <p:cNvPicPr>
            <a:picLocks noChangeAspect="1"/>
          </p:cNvPicPr>
          <p:nvPr/>
        </p:nvPicPr>
        <p:blipFill>
          <a:blip r:embed="rId2"/>
          <a:stretch>
            <a:fillRect/>
          </a:stretch>
        </p:blipFill>
        <p:spPr>
          <a:xfrm>
            <a:off x="811213" y="4305300"/>
            <a:ext cx="3810000" cy="2552700"/>
          </a:xfrm>
          <a:prstGeom prst="rect">
            <a:avLst/>
          </a:prstGeom>
          <a:noFill/>
          <a:ln w="9525">
            <a:noFill/>
          </a:ln>
        </p:spPr>
      </p:pic>
      <p:pic>
        <p:nvPicPr>
          <p:cNvPr id="62467" name="Picture 8" descr="http://p4.qhmsg.com/dr/270_500_/t017260939e7aa113c4.jpg?size=308x428"/>
          <p:cNvPicPr>
            <a:picLocks noChangeAspect="1"/>
          </p:cNvPicPr>
          <p:nvPr/>
        </p:nvPicPr>
        <p:blipFill>
          <a:blip r:embed="rId3"/>
          <a:stretch>
            <a:fillRect/>
          </a:stretch>
        </p:blipFill>
        <p:spPr>
          <a:xfrm>
            <a:off x="5772150" y="4314825"/>
            <a:ext cx="1824038" cy="2533650"/>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5297" name="Picture 4"/>
          <p:cNvPicPr>
            <a:picLocks noChangeAspect="1"/>
          </p:cNvPicPr>
          <p:nvPr/>
        </p:nvPicPr>
        <p:blipFill>
          <a:blip r:embed="rId1"/>
          <a:stretch>
            <a:fillRect/>
          </a:stretch>
        </p:blipFill>
        <p:spPr>
          <a:xfrm>
            <a:off x="0" y="0"/>
            <a:ext cx="9144000" cy="6858000"/>
          </a:xfrm>
          <a:prstGeom prst="rect">
            <a:avLst/>
          </a:prstGeom>
          <a:noFill/>
          <a:ln w="9525">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矩形 154627"/>
          <p:cNvSpPr/>
          <p:nvPr/>
        </p:nvSpPr>
        <p:spPr>
          <a:xfrm>
            <a:off x="504825" y="384175"/>
            <a:ext cx="2144713" cy="1041400"/>
          </a:xfrm>
          <a:prstGeom prst="rect">
            <a:avLst/>
          </a:prstGeom>
          <a:solidFill>
            <a:srgbClr val="FFFFFF"/>
          </a:solidFill>
          <a:ln w="9525">
            <a:noFill/>
          </a:ln>
        </p:spPr>
        <p:txBody>
          <a:bodyPr wrap="none" lIns="0" tIns="0" rIns="0" bIns="179331" anchor="ctr">
            <a:spAutoFit/>
          </a:bodyPr>
          <a:p>
            <a:r>
              <a:rPr lang="zh-CN" altLang="en-US">
                <a:solidFill>
                  <a:srgbClr val="FF0000"/>
                </a:solidFill>
                <a:latin typeface="Arial" panose="020B0604020202020204" pitchFamily="34" charset="0"/>
                <a:ea typeface="宋体" panose="02010600030101010101" pitchFamily="2" charset="-122"/>
              </a:rPr>
              <a:t>手机智能皮套</a:t>
            </a:r>
            <a:endParaRPr lang="zh-CN" altLang="en-US">
              <a:solidFill>
                <a:srgbClr val="FF0000"/>
              </a:solidFill>
              <a:latin typeface="Arial" panose="020B0604020202020204" pitchFamily="34" charset="0"/>
              <a:ea typeface="宋体" panose="02010600030101010101" pitchFamily="2" charset="-122"/>
            </a:endParaRPr>
          </a:p>
          <a:p>
            <a:pPr eaLnBrk="0" hangingPunct="0"/>
            <a:endParaRPr lang="zh-CN" altLang="en-US" dirty="0">
              <a:latin typeface="Arial" panose="020B0604020202020204" pitchFamily="34" charset="0"/>
              <a:ea typeface="宋体" panose="02010600030101010101" pitchFamily="2" charset="-122"/>
            </a:endParaRPr>
          </a:p>
        </p:txBody>
      </p:sp>
      <p:pic>
        <p:nvPicPr>
          <p:cNvPr id="56322" name="图片 154631" descr="55910083N709042cf"/>
          <p:cNvPicPr>
            <a:picLocks noChangeAspect="1"/>
          </p:cNvPicPr>
          <p:nvPr/>
        </p:nvPicPr>
        <p:blipFill>
          <a:blip r:embed="rId1"/>
          <a:stretch>
            <a:fillRect/>
          </a:stretch>
        </p:blipFill>
        <p:spPr>
          <a:xfrm>
            <a:off x="774700" y="1222375"/>
            <a:ext cx="7594600" cy="4964113"/>
          </a:xfrm>
          <a:prstGeom prst="rect">
            <a:avLst/>
          </a:prstGeom>
          <a:noFill/>
          <a:ln w="9525">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698" name="图片 29698"/>
          <p:cNvPicPr>
            <a:picLocks noChangeAspect="1"/>
          </p:cNvPicPr>
          <p:nvPr/>
        </p:nvPicPr>
        <p:blipFill>
          <a:blip r:embed="rId1"/>
          <a:stretch>
            <a:fillRect/>
          </a:stretch>
        </p:blipFill>
        <p:spPr>
          <a:xfrm>
            <a:off x="3951288" y="644525"/>
            <a:ext cx="4932362" cy="1958975"/>
          </a:xfrm>
          <a:prstGeom prst="rect">
            <a:avLst/>
          </a:prstGeom>
          <a:noFill/>
          <a:ln w="9525">
            <a:noFill/>
          </a:ln>
        </p:spPr>
      </p:pic>
      <p:pic>
        <p:nvPicPr>
          <p:cNvPr id="2" name="图片 1"/>
          <p:cNvPicPr>
            <a:picLocks noChangeAspect="1"/>
          </p:cNvPicPr>
          <p:nvPr/>
        </p:nvPicPr>
        <p:blipFill>
          <a:blip r:embed="rId2">
            <a:lum contrast="41999"/>
          </a:blip>
          <a:stretch>
            <a:fillRect/>
          </a:stretch>
        </p:blipFill>
        <p:spPr>
          <a:xfrm>
            <a:off x="469900" y="644525"/>
            <a:ext cx="2868613" cy="2608263"/>
          </a:xfrm>
          <a:prstGeom prst="rect">
            <a:avLst/>
          </a:prstGeom>
          <a:noFill/>
          <a:ln w="9525">
            <a:noFill/>
          </a:ln>
        </p:spPr>
      </p:pic>
      <p:sp>
        <p:nvSpPr>
          <p:cNvPr id="57347" name="文本框 2"/>
          <p:cNvSpPr txBox="1"/>
          <p:nvPr/>
        </p:nvSpPr>
        <p:spPr>
          <a:xfrm>
            <a:off x="187325" y="147638"/>
            <a:ext cx="4122738" cy="522287"/>
          </a:xfrm>
          <a:prstGeom prst="rect">
            <a:avLst/>
          </a:prstGeom>
          <a:noFill/>
          <a:ln w="9525">
            <a:noFill/>
          </a:ln>
        </p:spPr>
        <p:txBody>
          <a:bodyPr wrap="square" anchor="t">
            <a:spAutoFit/>
          </a:bodyPr>
          <a:p>
            <a:r>
              <a:rPr lang="zh-CN" altLang="en-US">
                <a:solidFill>
                  <a:srgbClr val="FF0000"/>
                </a:solidFill>
                <a:latin typeface="Arial" panose="020B0604020202020204" pitchFamily="34" charset="0"/>
                <a:ea typeface="宋体" panose="02010600030101010101" pitchFamily="2" charset="-122"/>
              </a:rPr>
              <a:t>霍尔式转速传感器</a:t>
            </a:r>
            <a:endParaRPr lang="zh-CN" altLang="en-US">
              <a:solidFill>
                <a:srgbClr val="FF0000"/>
              </a:solidFill>
              <a:latin typeface="Arial" panose="020B0604020202020204" pitchFamily="34" charset="0"/>
              <a:ea typeface="宋体" panose="02010600030101010101" pitchFamily="2" charset="-122"/>
            </a:endParaRPr>
          </a:p>
        </p:txBody>
      </p:sp>
      <p:pic>
        <p:nvPicPr>
          <p:cNvPr id="4" name="图片 3" descr="45-2"/>
          <p:cNvPicPr>
            <a:picLocks noChangeAspect="1"/>
          </p:cNvPicPr>
          <p:nvPr/>
        </p:nvPicPr>
        <p:blipFill>
          <a:blip r:embed="rId3"/>
          <a:stretch>
            <a:fillRect/>
          </a:stretch>
        </p:blipFill>
        <p:spPr>
          <a:xfrm>
            <a:off x="3778250" y="3403600"/>
            <a:ext cx="5264150" cy="2990850"/>
          </a:xfrm>
          <a:prstGeom prst="rect">
            <a:avLst/>
          </a:prstGeom>
          <a:noFill/>
          <a:ln w="9525">
            <a:noFill/>
          </a:ln>
        </p:spPr>
      </p:pic>
      <p:pic>
        <p:nvPicPr>
          <p:cNvPr id="6" name="图片 5"/>
          <p:cNvPicPr>
            <a:picLocks noChangeAspect="1"/>
          </p:cNvPicPr>
          <p:nvPr/>
        </p:nvPicPr>
        <p:blipFill>
          <a:blip r:embed="rId4"/>
          <a:stretch>
            <a:fillRect/>
          </a:stretch>
        </p:blipFill>
        <p:spPr>
          <a:xfrm>
            <a:off x="336550" y="2517775"/>
            <a:ext cx="3152775" cy="2155825"/>
          </a:xfrm>
          <a:prstGeom prst="rect">
            <a:avLst/>
          </a:prstGeom>
          <a:noFill/>
          <a:ln w="9525">
            <a:noFill/>
          </a:ln>
        </p:spPr>
      </p:pic>
      <p:pic>
        <p:nvPicPr>
          <p:cNvPr id="7" name="图片 6"/>
          <p:cNvPicPr>
            <a:picLocks noChangeAspect="1"/>
          </p:cNvPicPr>
          <p:nvPr/>
        </p:nvPicPr>
        <p:blipFill>
          <a:blip r:embed="rId5"/>
          <a:stretch>
            <a:fillRect/>
          </a:stretch>
        </p:blipFill>
        <p:spPr>
          <a:xfrm>
            <a:off x="320675" y="4886325"/>
            <a:ext cx="3162300" cy="18415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9698"/>
                                        </p:tgtEl>
                                        <p:attrNameLst>
                                          <p:attrName>style.visibility</p:attrName>
                                        </p:attrNameLst>
                                      </p:cBhvr>
                                      <p:to>
                                        <p:strVal val="visible"/>
                                      </p:to>
                                    </p:set>
                                    <p:animEffect transition="in" filter="blinds(horizontal)">
                                      <p:cBhvr>
                                        <p:cTn id="12" dur="500"/>
                                        <p:tgtEl>
                                          <p:spTgt spid="2969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89" name="文本框 211969"/>
          <p:cNvSpPr txBox="1"/>
          <p:nvPr/>
        </p:nvSpPr>
        <p:spPr>
          <a:xfrm>
            <a:off x="163513" y="331788"/>
            <a:ext cx="8412162" cy="579437"/>
          </a:xfrm>
          <a:prstGeom prst="rect">
            <a:avLst/>
          </a:prstGeom>
          <a:noFill/>
          <a:ln w="9525">
            <a:noFill/>
          </a:ln>
        </p:spPr>
        <p:txBody>
          <a:bodyPr wrap="none" anchor="t">
            <a:spAutoFit/>
          </a:bodyPr>
          <a:p>
            <a:r>
              <a:rPr lang="zh-CN" altLang="en-US" sz="3200" dirty="0">
                <a:solidFill>
                  <a:srgbClr val="CC0000"/>
                </a:solidFill>
                <a:latin typeface="华文行楷" panose="02010800040101010101" pitchFamily="2" charset="-122"/>
                <a:ea typeface="华文行楷" panose="02010800040101010101" pitchFamily="2" charset="-122"/>
              </a:rPr>
              <a:t>三、洛伦兹力在科学与工程技术中的应用实例 </a:t>
            </a:r>
            <a:endParaRPr lang="zh-CN" altLang="en-US" sz="3200" dirty="0">
              <a:solidFill>
                <a:srgbClr val="CC0000"/>
              </a:solidFill>
              <a:latin typeface="华文行楷" panose="02010800040101010101" pitchFamily="2" charset="-122"/>
              <a:ea typeface="华文行楷" panose="02010800040101010101" pitchFamily="2" charset="-122"/>
            </a:endParaRPr>
          </a:p>
        </p:txBody>
      </p:sp>
      <p:sp>
        <p:nvSpPr>
          <p:cNvPr id="63490" name="文本框 211970"/>
          <p:cNvSpPr txBox="1"/>
          <p:nvPr/>
        </p:nvSpPr>
        <p:spPr>
          <a:xfrm>
            <a:off x="347663" y="1343025"/>
            <a:ext cx="3486150" cy="519113"/>
          </a:xfrm>
          <a:prstGeom prst="rect">
            <a:avLst/>
          </a:prstGeom>
          <a:noFill/>
          <a:ln w="9525">
            <a:noFill/>
          </a:ln>
        </p:spPr>
        <p:txBody>
          <a:bodyPr wrap="none" anchor="t">
            <a:spAutoFit/>
          </a:bodyPr>
          <a:p>
            <a:r>
              <a:rPr lang="en-US" altLang="zh-CN">
                <a:solidFill>
                  <a:srgbClr val="0000FF"/>
                </a:solidFill>
                <a:latin typeface="Times New Roman" panose="02020603050405020304" pitchFamily="18" charset="0"/>
                <a:ea typeface="宋体" panose="02010600030101010101" pitchFamily="2" charset="-122"/>
              </a:rPr>
              <a:t>1. </a:t>
            </a:r>
            <a:r>
              <a:rPr lang="zh-CN" altLang="en-US" dirty="0">
                <a:solidFill>
                  <a:srgbClr val="0000FF"/>
                </a:solidFill>
                <a:latin typeface="Times New Roman" panose="02020603050405020304" pitchFamily="18" charset="0"/>
                <a:ea typeface="宋体" panose="02010600030101010101" pitchFamily="2" charset="-122"/>
              </a:rPr>
              <a:t>磁场与粒子加速器 </a:t>
            </a:r>
            <a:endParaRPr lang="zh-CN" altLang="en-US" dirty="0">
              <a:solidFill>
                <a:srgbClr val="0000FF"/>
              </a:solidFill>
              <a:latin typeface="Times New Roman" panose="02020603050405020304" pitchFamily="18" charset="0"/>
              <a:ea typeface="宋体" panose="02010600030101010101" pitchFamily="2" charset="-122"/>
            </a:endParaRPr>
          </a:p>
        </p:txBody>
      </p:sp>
      <p:sp>
        <p:nvSpPr>
          <p:cNvPr id="63491" name="文本框 211971"/>
          <p:cNvSpPr txBox="1"/>
          <p:nvPr/>
        </p:nvSpPr>
        <p:spPr>
          <a:xfrm>
            <a:off x="538163" y="1882775"/>
            <a:ext cx="2058987" cy="519113"/>
          </a:xfrm>
          <a:prstGeom prst="rect">
            <a:avLst/>
          </a:prstGeom>
          <a:noFill/>
          <a:ln w="9525">
            <a:noFill/>
          </a:ln>
        </p:spPr>
        <p:txBody>
          <a:bodyPr wrap="none" anchor="t">
            <a:spAutoFit/>
          </a:bodyPr>
          <a:p>
            <a:r>
              <a:rPr lang="zh-CN" altLang="en-US" dirty="0">
                <a:latin typeface="Times New Roman" panose="02020603050405020304" pitchFamily="18" charset="0"/>
                <a:ea typeface="宋体" panose="02010600030101010101" pitchFamily="2" charset="-122"/>
              </a:rPr>
              <a:t>回旋加速器 </a:t>
            </a:r>
            <a:endParaRPr lang="zh-CN" altLang="en-US" dirty="0">
              <a:latin typeface="Times New Roman" panose="02020603050405020304" pitchFamily="18" charset="0"/>
              <a:ea typeface="宋体" panose="02010600030101010101" pitchFamily="2" charset="-122"/>
            </a:endParaRPr>
          </a:p>
        </p:txBody>
      </p:sp>
      <p:pic>
        <p:nvPicPr>
          <p:cNvPr id="63492" name="图片 211972" descr="E:/方正转word课程/大学物理·统编（匡乐满）/2/1028.tif"/>
          <p:cNvPicPr>
            <a:picLocks noChangeAspect="1"/>
          </p:cNvPicPr>
          <p:nvPr/>
        </p:nvPicPr>
        <p:blipFill>
          <a:blip r:embed="rId1" r:link="rId2"/>
          <a:srcRect r="53287"/>
          <a:stretch>
            <a:fillRect/>
          </a:stretch>
        </p:blipFill>
        <p:spPr>
          <a:xfrm>
            <a:off x="1203325" y="2619375"/>
            <a:ext cx="2797175" cy="2417763"/>
          </a:xfrm>
          <a:prstGeom prst="rect">
            <a:avLst/>
          </a:prstGeom>
          <a:solidFill>
            <a:srgbClr val="0000FF"/>
          </a:solidFill>
          <a:ln w="9525">
            <a:noFill/>
          </a:ln>
        </p:spPr>
      </p:pic>
      <p:grpSp>
        <p:nvGrpSpPr>
          <p:cNvPr id="63493" name="Group 2"/>
          <p:cNvGrpSpPr/>
          <p:nvPr/>
        </p:nvGrpSpPr>
        <p:grpSpPr>
          <a:xfrm>
            <a:off x="5732463" y="3800475"/>
            <a:ext cx="203200" cy="201613"/>
            <a:chOff x="3600" y="383"/>
            <a:chExt cx="193" cy="193"/>
          </a:xfrm>
        </p:grpSpPr>
        <p:sp>
          <p:nvSpPr>
            <p:cNvPr id="63494" name="Oval 3"/>
            <p:cNvSpPr/>
            <p:nvPr/>
          </p:nvSpPr>
          <p:spPr>
            <a:xfrm>
              <a:off x="3600" y="384"/>
              <a:ext cx="192" cy="192"/>
            </a:xfrm>
            <a:prstGeom prst="ellipse">
              <a:avLst/>
            </a:prstGeom>
            <a:gradFill rotWithShape="0">
              <a:gsLst>
                <a:gs pos="0">
                  <a:srgbClr val="FF3300"/>
                </a:gs>
                <a:gs pos="100000">
                  <a:srgbClr val="761800"/>
                </a:gs>
              </a:gsLst>
              <a:path path="shape">
                <a:fillToRect l="50000" t="50000" r="50000" b="50000"/>
              </a:path>
              <a:tileRect/>
            </a:gradFill>
            <a:ln w="9525" cap="flat" cmpd="sng">
              <a:solidFill>
                <a:schemeClr val="tx1"/>
              </a:solidFill>
              <a:prstDash val="solid"/>
              <a:round/>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63495" name="Line 4"/>
            <p:cNvSpPr/>
            <p:nvPr/>
          </p:nvSpPr>
          <p:spPr>
            <a:xfrm>
              <a:off x="3600" y="478"/>
              <a:ext cx="193" cy="0"/>
            </a:xfrm>
            <a:prstGeom prst="line">
              <a:avLst/>
            </a:prstGeom>
            <a:ln w="19050" cap="flat" cmpd="sng">
              <a:solidFill>
                <a:schemeClr val="bg1"/>
              </a:solidFill>
              <a:prstDash val="solid"/>
              <a:round/>
              <a:headEnd type="none" w="med" len="med"/>
              <a:tailEnd type="none" w="med" len="med"/>
            </a:ln>
          </p:spPr>
        </p:sp>
        <p:sp>
          <p:nvSpPr>
            <p:cNvPr id="63496" name="Line 5"/>
            <p:cNvSpPr/>
            <p:nvPr/>
          </p:nvSpPr>
          <p:spPr>
            <a:xfrm>
              <a:off x="3695" y="383"/>
              <a:ext cx="0" cy="193"/>
            </a:xfrm>
            <a:prstGeom prst="line">
              <a:avLst/>
            </a:prstGeom>
            <a:ln w="19050" cap="flat" cmpd="sng">
              <a:solidFill>
                <a:schemeClr val="bg1"/>
              </a:solidFill>
              <a:prstDash val="solid"/>
              <a:round/>
              <a:headEnd type="none" w="med" len="med"/>
              <a:tailEnd type="none" w="med" len="med"/>
            </a:ln>
          </p:spPr>
        </p:sp>
      </p:grpSp>
      <p:sp>
        <p:nvSpPr>
          <p:cNvPr id="63497" name="Line 6"/>
          <p:cNvSpPr/>
          <p:nvPr/>
        </p:nvSpPr>
        <p:spPr>
          <a:xfrm flipH="1">
            <a:off x="5632450" y="3900488"/>
            <a:ext cx="100013" cy="1587"/>
          </a:xfrm>
          <a:prstGeom prst="line">
            <a:avLst/>
          </a:prstGeom>
          <a:ln w="19050" cap="flat" cmpd="sng">
            <a:solidFill>
              <a:srgbClr val="FF0000"/>
            </a:solidFill>
            <a:prstDash val="solid"/>
            <a:round/>
            <a:headEnd type="none" w="med" len="med"/>
            <a:tailEnd type="stealth" w="med" len="lg"/>
          </a:ln>
        </p:spPr>
      </p:sp>
      <p:sp>
        <p:nvSpPr>
          <p:cNvPr id="63498" name="Arc 7"/>
          <p:cNvSpPr/>
          <p:nvPr/>
        </p:nvSpPr>
        <p:spPr>
          <a:xfrm flipH="1">
            <a:off x="5481638" y="3898900"/>
            <a:ext cx="153987" cy="303213"/>
          </a:xfrm>
          <a:custGeom>
            <a:avLst/>
            <a:gdLst/>
            <a:ahLst/>
            <a:cxnLst>
              <a:cxn ang="0">
                <a:pos x="300" y="0"/>
              </a:cxn>
              <a:cxn ang="0">
                <a:pos x="21901" y="21600"/>
              </a:cxn>
              <a:cxn ang="0">
                <a:pos x="301" y="43200"/>
              </a:cxn>
              <a:cxn ang="0">
                <a:pos x="0" y="43197"/>
              </a:cxn>
              <a:cxn ang="0">
                <a:pos x="300" y="0"/>
              </a:cxn>
              <a:cxn ang="0">
                <a:pos x="21901" y="21600"/>
              </a:cxn>
              <a:cxn ang="0">
                <a:pos x="301" y="43200"/>
              </a:cxn>
              <a:cxn ang="0">
                <a:pos x="0" y="43197"/>
              </a:cxn>
              <a:cxn ang="0">
                <a:pos x="301" y="21600"/>
              </a:cxn>
            </a:cxnLst>
            <a:pathLst>
              <a:path w="21901" h="43200" fill="none">
                <a:moveTo>
                  <a:pt x="300" y="0"/>
                </a:moveTo>
                <a:cubicBezTo>
                  <a:pt x="12230" y="0"/>
                  <a:pt x="21901" y="9670"/>
                  <a:pt x="21901" y="21600"/>
                </a:cubicBezTo>
                <a:cubicBezTo>
                  <a:pt x="21901" y="33529"/>
                  <a:pt x="12230" y="43200"/>
                  <a:pt x="301" y="43200"/>
                </a:cubicBezTo>
                <a:cubicBezTo>
                  <a:pt x="200" y="43200"/>
                  <a:pt x="100" y="43199"/>
                  <a:pt x="0" y="43197"/>
                </a:cubicBezTo>
              </a:path>
              <a:path w="21901" h="43200" stroke="0">
                <a:moveTo>
                  <a:pt x="300" y="0"/>
                </a:moveTo>
                <a:cubicBezTo>
                  <a:pt x="12230" y="0"/>
                  <a:pt x="21901" y="9670"/>
                  <a:pt x="21901" y="21600"/>
                </a:cubicBezTo>
                <a:cubicBezTo>
                  <a:pt x="21901" y="33529"/>
                  <a:pt x="12230" y="43200"/>
                  <a:pt x="301" y="43200"/>
                </a:cubicBezTo>
                <a:cubicBezTo>
                  <a:pt x="200" y="43200"/>
                  <a:pt x="100" y="43199"/>
                  <a:pt x="0" y="43197"/>
                </a:cubicBezTo>
                <a:lnTo>
                  <a:pt x="301" y="21600"/>
                </a:lnTo>
                <a:close/>
              </a:path>
            </a:pathLst>
          </a:custGeom>
          <a:noFill/>
          <a:ln w="19050" cap="flat" cmpd="sng">
            <a:solidFill>
              <a:srgbClr val="5023F7"/>
            </a:solidFill>
            <a:prstDash val="solid"/>
            <a:round/>
            <a:headEnd type="none" w="med" len="med"/>
            <a:tailEnd type="none" w="med" len="lg"/>
          </a:ln>
        </p:spPr>
        <p:txBody>
          <a:bodyPr/>
          <a:p>
            <a:endParaRPr lang="zh-CN" altLang="en-US"/>
          </a:p>
        </p:txBody>
      </p:sp>
      <p:sp>
        <p:nvSpPr>
          <p:cNvPr id="63499" name="Line 8"/>
          <p:cNvSpPr/>
          <p:nvPr/>
        </p:nvSpPr>
        <p:spPr>
          <a:xfrm>
            <a:off x="5632450" y="4195763"/>
            <a:ext cx="403225" cy="1587"/>
          </a:xfrm>
          <a:prstGeom prst="line">
            <a:avLst/>
          </a:prstGeom>
          <a:ln w="19050" cap="flat" cmpd="sng">
            <a:solidFill>
              <a:srgbClr val="FF1717"/>
            </a:solidFill>
            <a:prstDash val="solid"/>
            <a:round/>
            <a:headEnd type="none" w="med" len="med"/>
            <a:tailEnd type="stealth" w="med" len="lg"/>
          </a:ln>
        </p:spPr>
      </p:sp>
      <p:sp>
        <p:nvSpPr>
          <p:cNvPr id="63500" name="Arc 9"/>
          <p:cNvSpPr/>
          <p:nvPr/>
        </p:nvSpPr>
        <p:spPr>
          <a:xfrm>
            <a:off x="6035675" y="3641725"/>
            <a:ext cx="280988" cy="554038"/>
          </a:xfrm>
          <a:custGeom>
            <a:avLst/>
            <a:gdLst/>
            <a:ahLst/>
            <a:cxnLst>
              <a:cxn ang="0">
                <a:pos x="300" y="0"/>
              </a:cxn>
              <a:cxn ang="0">
                <a:pos x="21901" y="21600"/>
              </a:cxn>
              <a:cxn ang="0">
                <a:pos x="301" y="43200"/>
              </a:cxn>
              <a:cxn ang="0">
                <a:pos x="0" y="43197"/>
              </a:cxn>
              <a:cxn ang="0">
                <a:pos x="300" y="0"/>
              </a:cxn>
              <a:cxn ang="0">
                <a:pos x="21901" y="21600"/>
              </a:cxn>
              <a:cxn ang="0">
                <a:pos x="301" y="43200"/>
              </a:cxn>
              <a:cxn ang="0">
                <a:pos x="0" y="43197"/>
              </a:cxn>
              <a:cxn ang="0">
                <a:pos x="301" y="21600"/>
              </a:cxn>
            </a:cxnLst>
            <a:pathLst>
              <a:path w="21901" h="43200" fill="none">
                <a:moveTo>
                  <a:pt x="300" y="0"/>
                </a:moveTo>
                <a:cubicBezTo>
                  <a:pt x="12230" y="0"/>
                  <a:pt x="21901" y="9670"/>
                  <a:pt x="21901" y="21600"/>
                </a:cubicBezTo>
                <a:cubicBezTo>
                  <a:pt x="21901" y="33529"/>
                  <a:pt x="12230" y="43200"/>
                  <a:pt x="301" y="43200"/>
                </a:cubicBezTo>
                <a:cubicBezTo>
                  <a:pt x="200" y="43200"/>
                  <a:pt x="100" y="43199"/>
                  <a:pt x="0" y="43197"/>
                </a:cubicBezTo>
              </a:path>
              <a:path w="21901" h="43200" stroke="0">
                <a:moveTo>
                  <a:pt x="300" y="0"/>
                </a:moveTo>
                <a:cubicBezTo>
                  <a:pt x="12230" y="0"/>
                  <a:pt x="21901" y="9670"/>
                  <a:pt x="21901" y="21600"/>
                </a:cubicBezTo>
                <a:cubicBezTo>
                  <a:pt x="21901" y="33529"/>
                  <a:pt x="12230" y="43200"/>
                  <a:pt x="301" y="43200"/>
                </a:cubicBezTo>
                <a:cubicBezTo>
                  <a:pt x="200" y="43200"/>
                  <a:pt x="100" y="43199"/>
                  <a:pt x="0" y="43197"/>
                </a:cubicBezTo>
                <a:lnTo>
                  <a:pt x="301" y="21600"/>
                </a:lnTo>
                <a:close/>
              </a:path>
            </a:pathLst>
          </a:custGeom>
          <a:noFill/>
          <a:ln w="19050" cap="flat" cmpd="sng">
            <a:solidFill>
              <a:srgbClr val="5023F7"/>
            </a:solidFill>
            <a:prstDash val="solid"/>
            <a:round/>
            <a:headEnd type="none" w="med" len="med"/>
            <a:tailEnd type="none" w="med" len="lg"/>
          </a:ln>
        </p:spPr>
        <p:txBody>
          <a:bodyPr/>
          <a:p>
            <a:endParaRPr lang="zh-CN" altLang="en-US"/>
          </a:p>
        </p:txBody>
      </p:sp>
      <p:sp>
        <p:nvSpPr>
          <p:cNvPr id="63501" name="Line 10"/>
          <p:cNvSpPr/>
          <p:nvPr/>
        </p:nvSpPr>
        <p:spPr>
          <a:xfrm>
            <a:off x="5632450" y="3649663"/>
            <a:ext cx="403225" cy="1587"/>
          </a:xfrm>
          <a:prstGeom prst="line">
            <a:avLst/>
          </a:prstGeom>
          <a:ln w="19050" cap="flat" cmpd="sng">
            <a:solidFill>
              <a:srgbClr val="FF1717"/>
            </a:solidFill>
            <a:prstDash val="solid"/>
            <a:round/>
            <a:headEnd type="stealth" w="med" len="lg"/>
            <a:tailEnd type="none" w="med" len="lg"/>
          </a:ln>
        </p:spPr>
      </p:sp>
      <p:sp>
        <p:nvSpPr>
          <p:cNvPr id="63502" name="Arc 11"/>
          <p:cNvSpPr/>
          <p:nvPr/>
        </p:nvSpPr>
        <p:spPr>
          <a:xfrm flipH="1">
            <a:off x="5251450" y="3649663"/>
            <a:ext cx="384175" cy="754062"/>
          </a:xfrm>
          <a:custGeom>
            <a:avLst/>
            <a:gdLst/>
            <a:ahLst/>
            <a:cxnLst>
              <a:cxn ang="0">
                <a:pos x="300" y="0"/>
              </a:cxn>
              <a:cxn ang="0">
                <a:pos x="21901" y="21600"/>
              </a:cxn>
              <a:cxn ang="0">
                <a:pos x="301" y="43200"/>
              </a:cxn>
              <a:cxn ang="0">
                <a:pos x="0" y="43197"/>
              </a:cxn>
              <a:cxn ang="0">
                <a:pos x="300" y="0"/>
              </a:cxn>
              <a:cxn ang="0">
                <a:pos x="21901" y="21600"/>
              </a:cxn>
              <a:cxn ang="0">
                <a:pos x="301" y="43200"/>
              </a:cxn>
              <a:cxn ang="0">
                <a:pos x="0" y="43197"/>
              </a:cxn>
              <a:cxn ang="0">
                <a:pos x="301" y="21600"/>
              </a:cxn>
            </a:cxnLst>
            <a:pathLst>
              <a:path w="21901" h="43200" fill="none">
                <a:moveTo>
                  <a:pt x="300" y="0"/>
                </a:moveTo>
                <a:cubicBezTo>
                  <a:pt x="12230" y="0"/>
                  <a:pt x="21901" y="9670"/>
                  <a:pt x="21901" y="21600"/>
                </a:cubicBezTo>
                <a:cubicBezTo>
                  <a:pt x="21901" y="33529"/>
                  <a:pt x="12230" y="43200"/>
                  <a:pt x="301" y="43200"/>
                </a:cubicBezTo>
                <a:cubicBezTo>
                  <a:pt x="200" y="43200"/>
                  <a:pt x="100" y="43199"/>
                  <a:pt x="0" y="43197"/>
                </a:cubicBezTo>
              </a:path>
              <a:path w="21901" h="43200" stroke="0">
                <a:moveTo>
                  <a:pt x="300" y="0"/>
                </a:moveTo>
                <a:cubicBezTo>
                  <a:pt x="12230" y="0"/>
                  <a:pt x="21901" y="9670"/>
                  <a:pt x="21901" y="21600"/>
                </a:cubicBezTo>
                <a:cubicBezTo>
                  <a:pt x="21901" y="33529"/>
                  <a:pt x="12230" y="43200"/>
                  <a:pt x="301" y="43200"/>
                </a:cubicBezTo>
                <a:cubicBezTo>
                  <a:pt x="200" y="43200"/>
                  <a:pt x="100" y="43199"/>
                  <a:pt x="0" y="43197"/>
                </a:cubicBezTo>
                <a:lnTo>
                  <a:pt x="301" y="21600"/>
                </a:lnTo>
                <a:close/>
              </a:path>
            </a:pathLst>
          </a:custGeom>
          <a:noFill/>
          <a:ln w="19050" cap="flat" cmpd="sng">
            <a:solidFill>
              <a:srgbClr val="5023F7"/>
            </a:solidFill>
            <a:prstDash val="solid"/>
            <a:round/>
            <a:headEnd type="none" w="med" len="med"/>
            <a:tailEnd type="none" w="med" len="lg"/>
          </a:ln>
        </p:spPr>
        <p:txBody>
          <a:bodyPr/>
          <a:p>
            <a:endParaRPr lang="zh-CN" altLang="en-US"/>
          </a:p>
        </p:txBody>
      </p:sp>
      <p:sp>
        <p:nvSpPr>
          <p:cNvPr id="63503" name="Line 12"/>
          <p:cNvSpPr/>
          <p:nvPr/>
        </p:nvSpPr>
        <p:spPr>
          <a:xfrm>
            <a:off x="5632450" y="4403725"/>
            <a:ext cx="554038" cy="0"/>
          </a:xfrm>
          <a:prstGeom prst="line">
            <a:avLst/>
          </a:prstGeom>
          <a:ln w="19050" cap="flat" cmpd="sng">
            <a:solidFill>
              <a:srgbClr val="FF1717"/>
            </a:solidFill>
            <a:prstDash val="solid"/>
            <a:round/>
            <a:headEnd type="none" w="med" len="med"/>
            <a:tailEnd type="stealth" w="med" len="lg"/>
          </a:ln>
        </p:spPr>
      </p:sp>
      <p:sp>
        <p:nvSpPr>
          <p:cNvPr id="63504" name="Arc 13"/>
          <p:cNvSpPr/>
          <p:nvPr/>
        </p:nvSpPr>
        <p:spPr>
          <a:xfrm>
            <a:off x="6035675" y="3448050"/>
            <a:ext cx="484188" cy="955675"/>
          </a:xfrm>
          <a:custGeom>
            <a:avLst/>
            <a:gdLst/>
            <a:ahLst/>
            <a:cxnLst>
              <a:cxn ang="0">
                <a:pos x="300" y="0"/>
              </a:cxn>
              <a:cxn ang="0">
                <a:pos x="21901" y="21600"/>
              </a:cxn>
              <a:cxn ang="0">
                <a:pos x="301" y="43200"/>
              </a:cxn>
              <a:cxn ang="0">
                <a:pos x="0" y="43197"/>
              </a:cxn>
              <a:cxn ang="0">
                <a:pos x="300" y="0"/>
              </a:cxn>
              <a:cxn ang="0">
                <a:pos x="21901" y="21600"/>
              </a:cxn>
              <a:cxn ang="0">
                <a:pos x="301" y="43200"/>
              </a:cxn>
              <a:cxn ang="0">
                <a:pos x="0" y="43197"/>
              </a:cxn>
              <a:cxn ang="0">
                <a:pos x="301" y="21600"/>
              </a:cxn>
            </a:cxnLst>
            <a:pathLst>
              <a:path w="21901" h="43200" fill="none">
                <a:moveTo>
                  <a:pt x="300" y="0"/>
                </a:moveTo>
                <a:cubicBezTo>
                  <a:pt x="12230" y="0"/>
                  <a:pt x="21901" y="9670"/>
                  <a:pt x="21901" y="21600"/>
                </a:cubicBezTo>
                <a:cubicBezTo>
                  <a:pt x="21901" y="33529"/>
                  <a:pt x="12230" y="43200"/>
                  <a:pt x="301" y="43200"/>
                </a:cubicBezTo>
                <a:cubicBezTo>
                  <a:pt x="200" y="43200"/>
                  <a:pt x="100" y="43199"/>
                  <a:pt x="0" y="43197"/>
                </a:cubicBezTo>
              </a:path>
              <a:path w="21901" h="43200" stroke="0">
                <a:moveTo>
                  <a:pt x="300" y="0"/>
                </a:moveTo>
                <a:cubicBezTo>
                  <a:pt x="12230" y="0"/>
                  <a:pt x="21901" y="9670"/>
                  <a:pt x="21901" y="21600"/>
                </a:cubicBezTo>
                <a:cubicBezTo>
                  <a:pt x="21901" y="33529"/>
                  <a:pt x="12230" y="43200"/>
                  <a:pt x="301" y="43200"/>
                </a:cubicBezTo>
                <a:cubicBezTo>
                  <a:pt x="200" y="43200"/>
                  <a:pt x="100" y="43199"/>
                  <a:pt x="0" y="43197"/>
                </a:cubicBezTo>
                <a:lnTo>
                  <a:pt x="301" y="21600"/>
                </a:lnTo>
                <a:close/>
              </a:path>
            </a:pathLst>
          </a:custGeom>
          <a:noFill/>
          <a:ln w="19050" cap="flat" cmpd="sng">
            <a:solidFill>
              <a:srgbClr val="5023F7"/>
            </a:solidFill>
            <a:prstDash val="solid"/>
            <a:round/>
            <a:headEnd type="none" w="med" len="med"/>
            <a:tailEnd type="none" w="med" len="lg"/>
          </a:ln>
        </p:spPr>
        <p:txBody>
          <a:bodyPr/>
          <a:p>
            <a:endParaRPr lang="zh-CN" altLang="en-US"/>
          </a:p>
        </p:txBody>
      </p:sp>
      <p:sp>
        <p:nvSpPr>
          <p:cNvPr id="63505" name="Line 14"/>
          <p:cNvSpPr/>
          <p:nvPr/>
        </p:nvSpPr>
        <p:spPr>
          <a:xfrm>
            <a:off x="5532438" y="3448050"/>
            <a:ext cx="503237" cy="7938"/>
          </a:xfrm>
          <a:prstGeom prst="line">
            <a:avLst/>
          </a:prstGeom>
          <a:ln w="19050" cap="flat" cmpd="sng">
            <a:solidFill>
              <a:srgbClr val="FF1717"/>
            </a:solidFill>
            <a:prstDash val="solid"/>
            <a:round/>
            <a:headEnd type="stealth" w="med" len="lg"/>
            <a:tailEnd type="none" w="med" len="lg"/>
          </a:ln>
        </p:spPr>
      </p:sp>
      <p:sp>
        <p:nvSpPr>
          <p:cNvPr id="63506" name="Arc 15"/>
          <p:cNvSpPr/>
          <p:nvPr/>
        </p:nvSpPr>
        <p:spPr>
          <a:xfrm flipH="1">
            <a:off x="5026025" y="3448050"/>
            <a:ext cx="604838" cy="1155700"/>
          </a:xfrm>
          <a:custGeom>
            <a:avLst/>
            <a:gdLst/>
            <a:ahLst/>
            <a:cxnLst>
              <a:cxn ang="0">
                <a:pos x="311" y="8"/>
              </a:cxn>
              <a:cxn ang="0">
                <a:pos x="926" y="0"/>
              </a:cxn>
              <a:cxn ang="0">
                <a:pos x="22526" y="21600"/>
              </a:cxn>
              <a:cxn ang="0">
                <a:pos x="926" y="43200"/>
              </a:cxn>
              <a:cxn ang="0">
                <a:pos x="-1" y="43180"/>
              </a:cxn>
              <a:cxn ang="0">
                <a:pos x="311" y="8"/>
              </a:cxn>
              <a:cxn ang="0">
                <a:pos x="926" y="0"/>
              </a:cxn>
              <a:cxn ang="0">
                <a:pos x="22526" y="21600"/>
              </a:cxn>
              <a:cxn ang="0">
                <a:pos x="926" y="43200"/>
              </a:cxn>
              <a:cxn ang="0">
                <a:pos x="-1" y="43180"/>
              </a:cxn>
              <a:cxn ang="0">
                <a:pos x="926" y="21600"/>
              </a:cxn>
            </a:cxnLst>
            <a:pathLst>
              <a:path w="22526" h="43200" fill="none">
                <a:moveTo>
                  <a:pt x="311" y="8"/>
                </a:moveTo>
                <a:cubicBezTo>
                  <a:pt x="516" y="2"/>
                  <a:pt x="721" y="-1"/>
                  <a:pt x="926" y="0"/>
                </a:cubicBezTo>
                <a:cubicBezTo>
                  <a:pt x="12855" y="0"/>
                  <a:pt x="22526" y="9670"/>
                  <a:pt x="22526" y="21600"/>
                </a:cubicBezTo>
                <a:cubicBezTo>
                  <a:pt x="22526" y="33529"/>
                  <a:pt x="12855" y="43200"/>
                  <a:pt x="926" y="43200"/>
                </a:cubicBezTo>
                <a:cubicBezTo>
                  <a:pt x="617" y="43200"/>
                  <a:pt x="308" y="43193"/>
                  <a:pt x="-1" y="43180"/>
                </a:cubicBezTo>
              </a:path>
              <a:path w="22526" h="43200" stroke="0">
                <a:moveTo>
                  <a:pt x="311" y="8"/>
                </a:moveTo>
                <a:cubicBezTo>
                  <a:pt x="516" y="2"/>
                  <a:pt x="721" y="-1"/>
                  <a:pt x="926" y="0"/>
                </a:cubicBezTo>
                <a:cubicBezTo>
                  <a:pt x="12855" y="0"/>
                  <a:pt x="22526" y="9670"/>
                  <a:pt x="22526" y="21600"/>
                </a:cubicBezTo>
                <a:cubicBezTo>
                  <a:pt x="22526" y="33529"/>
                  <a:pt x="12855" y="43200"/>
                  <a:pt x="926" y="43200"/>
                </a:cubicBezTo>
                <a:cubicBezTo>
                  <a:pt x="617" y="43200"/>
                  <a:pt x="308" y="43193"/>
                  <a:pt x="-1" y="43180"/>
                </a:cubicBezTo>
                <a:lnTo>
                  <a:pt x="926" y="21600"/>
                </a:lnTo>
                <a:close/>
              </a:path>
            </a:pathLst>
          </a:custGeom>
          <a:noFill/>
          <a:ln w="19050" cap="flat" cmpd="sng">
            <a:solidFill>
              <a:srgbClr val="5023F7"/>
            </a:solidFill>
            <a:prstDash val="solid"/>
            <a:round/>
            <a:headEnd type="none" w="med" len="med"/>
            <a:tailEnd type="none" w="med" len="lg"/>
          </a:ln>
        </p:spPr>
        <p:txBody>
          <a:bodyPr/>
          <a:p>
            <a:endParaRPr lang="zh-CN" altLang="en-US"/>
          </a:p>
        </p:txBody>
      </p:sp>
      <p:sp>
        <p:nvSpPr>
          <p:cNvPr id="63507" name="Line 16"/>
          <p:cNvSpPr/>
          <p:nvPr/>
        </p:nvSpPr>
        <p:spPr>
          <a:xfrm>
            <a:off x="5632450" y="4603750"/>
            <a:ext cx="704850" cy="1588"/>
          </a:xfrm>
          <a:prstGeom prst="line">
            <a:avLst/>
          </a:prstGeom>
          <a:ln w="19050" cap="flat" cmpd="sng">
            <a:solidFill>
              <a:srgbClr val="FF1717"/>
            </a:solidFill>
            <a:prstDash val="solid"/>
            <a:round/>
            <a:headEnd type="none" w="med" len="med"/>
            <a:tailEnd type="stealth" w="med" len="lg"/>
          </a:ln>
        </p:spPr>
      </p:sp>
      <p:sp>
        <p:nvSpPr>
          <p:cNvPr id="63508" name="Line 17"/>
          <p:cNvSpPr/>
          <p:nvPr/>
        </p:nvSpPr>
        <p:spPr>
          <a:xfrm>
            <a:off x="5632450" y="4805363"/>
            <a:ext cx="804863" cy="1587"/>
          </a:xfrm>
          <a:prstGeom prst="line">
            <a:avLst/>
          </a:prstGeom>
          <a:ln w="19050" cap="flat" cmpd="sng">
            <a:solidFill>
              <a:srgbClr val="FF1717"/>
            </a:solidFill>
            <a:prstDash val="solid"/>
            <a:round/>
            <a:headEnd type="none" w="med" len="med"/>
            <a:tailEnd type="stealth" w="med" len="lg"/>
          </a:ln>
        </p:spPr>
      </p:sp>
      <p:sp>
        <p:nvSpPr>
          <p:cNvPr id="63509" name="Line 18"/>
          <p:cNvSpPr/>
          <p:nvPr/>
        </p:nvSpPr>
        <p:spPr>
          <a:xfrm>
            <a:off x="5632450" y="5006975"/>
            <a:ext cx="1006475" cy="1588"/>
          </a:xfrm>
          <a:prstGeom prst="line">
            <a:avLst/>
          </a:prstGeom>
          <a:ln w="19050" cap="flat" cmpd="sng">
            <a:solidFill>
              <a:srgbClr val="FF1717"/>
            </a:solidFill>
            <a:prstDash val="solid"/>
            <a:round/>
            <a:headEnd type="none" w="med" len="med"/>
            <a:tailEnd type="stealth" w="med" len="lg"/>
          </a:ln>
        </p:spPr>
      </p:sp>
      <p:sp>
        <p:nvSpPr>
          <p:cNvPr id="63510" name="Arc 19"/>
          <p:cNvSpPr/>
          <p:nvPr/>
        </p:nvSpPr>
        <p:spPr>
          <a:xfrm>
            <a:off x="6035675" y="3246438"/>
            <a:ext cx="687388" cy="1352550"/>
          </a:xfrm>
          <a:custGeom>
            <a:avLst/>
            <a:gdLst/>
            <a:ahLst/>
            <a:cxnLst>
              <a:cxn ang="0">
                <a:pos x="300" y="0"/>
              </a:cxn>
              <a:cxn ang="0">
                <a:pos x="21901" y="21600"/>
              </a:cxn>
              <a:cxn ang="0">
                <a:pos x="301" y="43200"/>
              </a:cxn>
              <a:cxn ang="0">
                <a:pos x="0" y="43197"/>
              </a:cxn>
              <a:cxn ang="0">
                <a:pos x="300" y="0"/>
              </a:cxn>
              <a:cxn ang="0">
                <a:pos x="21901" y="21600"/>
              </a:cxn>
              <a:cxn ang="0">
                <a:pos x="301" y="43200"/>
              </a:cxn>
              <a:cxn ang="0">
                <a:pos x="0" y="43197"/>
              </a:cxn>
              <a:cxn ang="0">
                <a:pos x="301" y="21600"/>
              </a:cxn>
            </a:cxnLst>
            <a:pathLst>
              <a:path w="21901" h="43200" fill="none">
                <a:moveTo>
                  <a:pt x="300" y="0"/>
                </a:moveTo>
                <a:cubicBezTo>
                  <a:pt x="12230" y="0"/>
                  <a:pt x="21901" y="9670"/>
                  <a:pt x="21901" y="21600"/>
                </a:cubicBezTo>
                <a:cubicBezTo>
                  <a:pt x="21901" y="33529"/>
                  <a:pt x="12230" y="43200"/>
                  <a:pt x="301" y="43200"/>
                </a:cubicBezTo>
                <a:cubicBezTo>
                  <a:pt x="200" y="43200"/>
                  <a:pt x="100" y="43199"/>
                  <a:pt x="0" y="43197"/>
                </a:cubicBezTo>
              </a:path>
              <a:path w="21901" h="43200" stroke="0">
                <a:moveTo>
                  <a:pt x="300" y="0"/>
                </a:moveTo>
                <a:cubicBezTo>
                  <a:pt x="12230" y="0"/>
                  <a:pt x="21901" y="9670"/>
                  <a:pt x="21901" y="21600"/>
                </a:cubicBezTo>
                <a:cubicBezTo>
                  <a:pt x="21901" y="33529"/>
                  <a:pt x="12230" y="43200"/>
                  <a:pt x="301" y="43200"/>
                </a:cubicBezTo>
                <a:cubicBezTo>
                  <a:pt x="200" y="43200"/>
                  <a:pt x="100" y="43199"/>
                  <a:pt x="0" y="43197"/>
                </a:cubicBezTo>
                <a:lnTo>
                  <a:pt x="301" y="21600"/>
                </a:lnTo>
                <a:close/>
              </a:path>
            </a:pathLst>
          </a:custGeom>
          <a:noFill/>
          <a:ln w="19050" cap="flat" cmpd="sng">
            <a:solidFill>
              <a:srgbClr val="5023F7"/>
            </a:solidFill>
            <a:prstDash val="solid"/>
            <a:round/>
            <a:headEnd type="none" w="med" len="med"/>
            <a:tailEnd type="none" w="med" len="lg"/>
          </a:ln>
        </p:spPr>
        <p:txBody>
          <a:bodyPr/>
          <a:p>
            <a:endParaRPr lang="zh-CN" altLang="en-US"/>
          </a:p>
        </p:txBody>
      </p:sp>
      <p:sp>
        <p:nvSpPr>
          <p:cNvPr id="63511" name="Line 20"/>
          <p:cNvSpPr/>
          <p:nvPr/>
        </p:nvSpPr>
        <p:spPr>
          <a:xfrm>
            <a:off x="5381625" y="3246438"/>
            <a:ext cx="654050" cy="7937"/>
          </a:xfrm>
          <a:prstGeom prst="line">
            <a:avLst/>
          </a:prstGeom>
          <a:ln w="19050" cap="flat" cmpd="sng">
            <a:solidFill>
              <a:srgbClr val="FF1717"/>
            </a:solidFill>
            <a:prstDash val="solid"/>
            <a:round/>
            <a:headEnd type="stealth" w="med" len="lg"/>
            <a:tailEnd type="none" w="med" len="lg"/>
          </a:ln>
        </p:spPr>
      </p:sp>
      <p:sp>
        <p:nvSpPr>
          <p:cNvPr id="63512" name="Line 21"/>
          <p:cNvSpPr/>
          <p:nvPr/>
        </p:nvSpPr>
        <p:spPr>
          <a:xfrm>
            <a:off x="5230813" y="3046413"/>
            <a:ext cx="804862" cy="6350"/>
          </a:xfrm>
          <a:prstGeom prst="line">
            <a:avLst/>
          </a:prstGeom>
          <a:ln w="19050" cap="flat" cmpd="sng">
            <a:solidFill>
              <a:srgbClr val="FF1717"/>
            </a:solidFill>
            <a:prstDash val="solid"/>
            <a:round/>
            <a:headEnd type="stealth" w="med" len="lg"/>
            <a:tailEnd type="none" w="med" len="lg"/>
          </a:ln>
        </p:spPr>
      </p:sp>
      <p:sp>
        <p:nvSpPr>
          <p:cNvPr id="63513" name="Arc 22"/>
          <p:cNvSpPr/>
          <p:nvPr/>
        </p:nvSpPr>
        <p:spPr>
          <a:xfrm flipH="1">
            <a:off x="4819650" y="3246438"/>
            <a:ext cx="814388" cy="1558925"/>
          </a:xfrm>
          <a:custGeom>
            <a:avLst/>
            <a:gdLst/>
            <a:ahLst/>
            <a:cxnLst>
              <a:cxn ang="0">
                <a:pos x="311" y="8"/>
              </a:cxn>
              <a:cxn ang="0">
                <a:pos x="926" y="0"/>
              </a:cxn>
              <a:cxn ang="0">
                <a:pos x="22526" y="21600"/>
              </a:cxn>
              <a:cxn ang="0">
                <a:pos x="926" y="43200"/>
              </a:cxn>
              <a:cxn ang="0">
                <a:pos x="-1" y="43180"/>
              </a:cxn>
              <a:cxn ang="0">
                <a:pos x="311" y="8"/>
              </a:cxn>
              <a:cxn ang="0">
                <a:pos x="926" y="0"/>
              </a:cxn>
              <a:cxn ang="0">
                <a:pos x="22526" y="21600"/>
              </a:cxn>
              <a:cxn ang="0">
                <a:pos x="926" y="43200"/>
              </a:cxn>
              <a:cxn ang="0">
                <a:pos x="-1" y="43180"/>
              </a:cxn>
              <a:cxn ang="0">
                <a:pos x="926" y="21600"/>
              </a:cxn>
            </a:cxnLst>
            <a:pathLst>
              <a:path w="22526" h="43200" fill="none">
                <a:moveTo>
                  <a:pt x="311" y="8"/>
                </a:moveTo>
                <a:cubicBezTo>
                  <a:pt x="516" y="2"/>
                  <a:pt x="721" y="-1"/>
                  <a:pt x="926" y="0"/>
                </a:cubicBezTo>
                <a:cubicBezTo>
                  <a:pt x="12855" y="0"/>
                  <a:pt x="22526" y="9670"/>
                  <a:pt x="22526" y="21600"/>
                </a:cubicBezTo>
                <a:cubicBezTo>
                  <a:pt x="22526" y="33529"/>
                  <a:pt x="12855" y="43200"/>
                  <a:pt x="926" y="43200"/>
                </a:cubicBezTo>
                <a:cubicBezTo>
                  <a:pt x="617" y="43200"/>
                  <a:pt x="308" y="43193"/>
                  <a:pt x="-1" y="43180"/>
                </a:cubicBezTo>
              </a:path>
              <a:path w="22526" h="43200" stroke="0">
                <a:moveTo>
                  <a:pt x="311" y="8"/>
                </a:moveTo>
                <a:cubicBezTo>
                  <a:pt x="516" y="2"/>
                  <a:pt x="721" y="-1"/>
                  <a:pt x="926" y="0"/>
                </a:cubicBezTo>
                <a:cubicBezTo>
                  <a:pt x="12855" y="0"/>
                  <a:pt x="22526" y="9670"/>
                  <a:pt x="22526" y="21600"/>
                </a:cubicBezTo>
                <a:cubicBezTo>
                  <a:pt x="22526" y="33529"/>
                  <a:pt x="12855" y="43200"/>
                  <a:pt x="926" y="43200"/>
                </a:cubicBezTo>
                <a:cubicBezTo>
                  <a:pt x="617" y="43200"/>
                  <a:pt x="308" y="43193"/>
                  <a:pt x="-1" y="43180"/>
                </a:cubicBezTo>
                <a:lnTo>
                  <a:pt x="926" y="21600"/>
                </a:lnTo>
                <a:close/>
              </a:path>
            </a:pathLst>
          </a:custGeom>
          <a:noFill/>
          <a:ln w="19050" cap="flat" cmpd="sng">
            <a:solidFill>
              <a:srgbClr val="5023F7"/>
            </a:solidFill>
            <a:prstDash val="solid"/>
            <a:round/>
            <a:headEnd type="none" w="med" len="med"/>
            <a:tailEnd type="none" w="med" len="lg"/>
          </a:ln>
        </p:spPr>
        <p:txBody>
          <a:bodyPr/>
          <a:p>
            <a:endParaRPr lang="zh-CN" altLang="en-US"/>
          </a:p>
        </p:txBody>
      </p:sp>
      <p:sp>
        <p:nvSpPr>
          <p:cNvPr id="63514" name="Arc 23"/>
          <p:cNvSpPr/>
          <p:nvPr/>
        </p:nvSpPr>
        <p:spPr>
          <a:xfrm>
            <a:off x="6037263" y="3046413"/>
            <a:ext cx="892175" cy="1752600"/>
          </a:xfrm>
          <a:custGeom>
            <a:avLst/>
            <a:gdLst/>
            <a:ahLst/>
            <a:cxnLst>
              <a:cxn ang="0">
                <a:pos x="300" y="0"/>
              </a:cxn>
              <a:cxn ang="0">
                <a:pos x="21901" y="21600"/>
              </a:cxn>
              <a:cxn ang="0">
                <a:pos x="301" y="43200"/>
              </a:cxn>
              <a:cxn ang="0">
                <a:pos x="0" y="43197"/>
              </a:cxn>
              <a:cxn ang="0">
                <a:pos x="300" y="0"/>
              </a:cxn>
              <a:cxn ang="0">
                <a:pos x="21901" y="21600"/>
              </a:cxn>
              <a:cxn ang="0">
                <a:pos x="301" y="43200"/>
              </a:cxn>
              <a:cxn ang="0">
                <a:pos x="0" y="43197"/>
              </a:cxn>
              <a:cxn ang="0">
                <a:pos x="301" y="21600"/>
              </a:cxn>
            </a:cxnLst>
            <a:pathLst>
              <a:path w="21901" h="43200" fill="none">
                <a:moveTo>
                  <a:pt x="300" y="0"/>
                </a:moveTo>
                <a:cubicBezTo>
                  <a:pt x="12230" y="0"/>
                  <a:pt x="21901" y="9670"/>
                  <a:pt x="21901" y="21600"/>
                </a:cubicBezTo>
                <a:cubicBezTo>
                  <a:pt x="21901" y="33529"/>
                  <a:pt x="12230" y="43200"/>
                  <a:pt x="301" y="43200"/>
                </a:cubicBezTo>
                <a:cubicBezTo>
                  <a:pt x="200" y="43200"/>
                  <a:pt x="100" y="43199"/>
                  <a:pt x="0" y="43197"/>
                </a:cubicBezTo>
              </a:path>
              <a:path w="21901" h="43200" stroke="0">
                <a:moveTo>
                  <a:pt x="300" y="0"/>
                </a:moveTo>
                <a:cubicBezTo>
                  <a:pt x="12230" y="0"/>
                  <a:pt x="21901" y="9670"/>
                  <a:pt x="21901" y="21600"/>
                </a:cubicBezTo>
                <a:cubicBezTo>
                  <a:pt x="21901" y="33529"/>
                  <a:pt x="12230" y="43200"/>
                  <a:pt x="301" y="43200"/>
                </a:cubicBezTo>
                <a:cubicBezTo>
                  <a:pt x="200" y="43200"/>
                  <a:pt x="100" y="43199"/>
                  <a:pt x="0" y="43197"/>
                </a:cubicBezTo>
                <a:lnTo>
                  <a:pt x="301" y="21600"/>
                </a:lnTo>
                <a:close/>
              </a:path>
            </a:pathLst>
          </a:custGeom>
          <a:noFill/>
          <a:ln w="19050" cap="flat" cmpd="sng">
            <a:solidFill>
              <a:srgbClr val="5023F7"/>
            </a:solidFill>
            <a:prstDash val="solid"/>
            <a:round/>
            <a:headEnd type="none" w="med" len="med"/>
            <a:tailEnd type="none" w="med" len="lg"/>
          </a:ln>
        </p:spPr>
        <p:txBody>
          <a:bodyPr/>
          <a:p>
            <a:endParaRPr lang="zh-CN" altLang="en-US"/>
          </a:p>
        </p:txBody>
      </p:sp>
      <p:sp>
        <p:nvSpPr>
          <p:cNvPr id="63515" name="Arc 24"/>
          <p:cNvSpPr/>
          <p:nvPr/>
        </p:nvSpPr>
        <p:spPr>
          <a:xfrm flipH="1">
            <a:off x="4616450" y="3046413"/>
            <a:ext cx="1027113" cy="1960562"/>
          </a:xfrm>
          <a:custGeom>
            <a:avLst/>
            <a:gdLst/>
            <a:ahLst/>
            <a:cxnLst>
              <a:cxn ang="0">
                <a:pos x="311" y="8"/>
              </a:cxn>
              <a:cxn ang="0">
                <a:pos x="926" y="0"/>
              </a:cxn>
              <a:cxn ang="0">
                <a:pos x="22526" y="21600"/>
              </a:cxn>
              <a:cxn ang="0">
                <a:pos x="926" y="43200"/>
              </a:cxn>
              <a:cxn ang="0">
                <a:pos x="-1" y="43180"/>
              </a:cxn>
              <a:cxn ang="0">
                <a:pos x="311" y="8"/>
              </a:cxn>
              <a:cxn ang="0">
                <a:pos x="926" y="0"/>
              </a:cxn>
              <a:cxn ang="0">
                <a:pos x="22526" y="21600"/>
              </a:cxn>
              <a:cxn ang="0">
                <a:pos x="926" y="43200"/>
              </a:cxn>
              <a:cxn ang="0">
                <a:pos x="-1" y="43180"/>
              </a:cxn>
              <a:cxn ang="0">
                <a:pos x="926" y="21600"/>
              </a:cxn>
            </a:cxnLst>
            <a:pathLst>
              <a:path w="22526" h="43200" fill="none">
                <a:moveTo>
                  <a:pt x="311" y="8"/>
                </a:moveTo>
                <a:cubicBezTo>
                  <a:pt x="516" y="2"/>
                  <a:pt x="721" y="-1"/>
                  <a:pt x="926" y="0"/>
                </a:cubicBezTo>
                <a:cubicBezTo>
                  <a:pt x="12855" y="0"/>
                  <a:pt x="22526" y="9670"/>
                  <a:pt x="22526" y="21600"/>
                </a:cubicBezTo>
                <a:cubicBezTo>
                  <a:pt x="22526" y="33529"/>
                  <a:pt x="12855" y="43200"/>
                  <a:pt x="926" y="43200"/>
                </a:cubicBezTo>
                <a:cubicBezTo>
                  <a:pt x="617" y="43200"/>
                  <a:pt x="308" y="43193"/>
                  <a:pt x="-1" y="43180"/>
                </a:cubicBezTo>
              </a:path>
              <a:path w="22526" h="43200" stroke="0">
                <a:moveTo>
                  <a:pt x="311" y="8"/>
                </a:moveTo>
                <a:cubicBezTo>
                  <a:pt x="516" y="2"/>
                  <a:pt x="721" y="-1"/>
                  <a:pt x="926" y="0"/>
                </a:cubicBezTo>
                <a:cubicBezTo>
                  <a:pt x="12855" y="0"/>
                  <a:pt x="22526" y="9670"/>
                  <a:pt x="22526" y="21600"/>
                </a:cubicBezTo>
                <a:cubicBezTo>
                  <a:pt x="22526" y="33529"/>
                  <a:pt x="12855" y="43200"/>
                  <a:pt x="926" y="43200"/>
                </a:cubicBezTo>
                <a:cubicBezTo>
                  <a:pt x="617" y="43200"/>
                  <a:pt x="308" y="43193"/>
                  <a:pt x="-1" y="43180"/>
                </a:cubicBezTo>
                <a:lnTo>
                  <a:pt x="926" y="21600"/>
                </a:lnTo>
                <a:close/>
              </a:path>
            </a:pathLst>
          </a:custGeom>
          <a:noFill/>
          <a:ln w="19050" cap="flat" cmpd="sng">
            <a:solidFill>
              <a:srgbClr val="5023F7"/>
            </a:solidFill>
            <a:prstDash val="solid"/>
            <a:round/>
            <a:headEnd type="none" w="med" len="med"/>
            <a:tailEnd type="none" w="med" len="lg"/>
          </a:ln>
        </p:spPr>
        <p:txBody>
          <a:bodyPr/>
          <a:p>
            <a:endParaRPr lang="zh-CN" altLang="en-US"/>
          </a:p>
        </p:txBody>
      </p:sp>
      <p:sp>
        <p:nvSpPr>
          <p:cNvPr id="63516" name="Arc 25"/>
          <p:cNvSpPr/>
          <p:nvPr/>
        </p:nvSpPr>
        <p:spPr>
          <a:xfrm>
            <a:off x="6019800" y="2844800"/>
            <a:ext cx="1111250" cy="2155825"/>
          </a:xfrm>
          <a:custGeom>
            <a:avLst/>
            <a:gdLst/>
            <a:ahLst/>
            <a:cxnLst>
              <a:cxn ang="0">
                <a:pos x="-1" y="8"/>
              </a:cxn>
              <a:cxn ang="0">
                <a:pos x="615" y="0"/>
              </a:cxn>
              <a:cxn ang="0">
                <a:pos x="22215" y="21600"/>
              </a:cxn>
              <a:cxn ang="0">
                <a:pos x="615" y="43200"/>
              </a:cxn>
              <a:cxn ang="0">
                <a:pos x="314" y="43197"/>
              </a:cxn>
              <a:cxn ang="0">
                <a:pos x="-1" y="8"/>
              </a:cxn>
              <a:cxn ang="0">
                <a:pos x="615" y="0"/>
              </a:cxn>
              <a:cxn ang="0">
                <a:pos x="22215" y="21600"/>
              </a:cxn>
              <a:cxn ang="0">
                <a:pos x="615" y="43200"/>
              </a:cxn>
              <a:cxn ang="0">
                <a:pos x="314" y="43197"/>
              </a:cxn>
              <a:cxn ang="0">
                <a:pos x="615" y="21600"/>
              </a:cxn>
            </a:cxnLst>
            <a:pathLst>
              <a:path w="22215" h="43200" fill="none">
                <a:moveTo>
                  <a:pt x="-1" y="8"/>
                </a:moveTo>
                <a:cubicBezTo>
                  <a:pt x="204" y="2"/>
                  <a:pt x="409" y="-1"/>
                  <a:pt x="615" y="0"/>
                </a:cubicBezTo>
                <a:cubicBezTo>
                  <a:pt x="12544" y="0"/>
                  <a:pt x="22215" y="9670"/>
                  <a:pt x="22215" y="21600"/>
                </a:cubicBezTo>
                <a:cubicBezTo>
                  <a:pt x="22215" y="33529"/>
                  <a:pt x="12544" y="43200"/>
                  <a:pt x="615" y="43200"/>
                </a:cubicBezTo>
                <a:cubicBezTo>
                  <a:pt x="514" y="43200"/>
                  <a:pt x="414" y="43199"/>
                  <a:pt x="314" y="43197"/>
                </a:cubicBezTo>
              </a:path>
              <a:path w="22215" h="43200" stroke="0">
                <a:moveTo>
                  <a:pt x="-1" y="8"/>
                </a:moveTo>
                <a:cubicBezTo>
                  <a:pt x="204" y="2"/>
                  <a:pt x="409" y="-1"/>
                  <a:pt x="615" y="0"/>
                </a:cubicBezTo>
                <a:cubicBezTo>
                  <a:pt x="12544" y="0"/>
                  <a:pt x="22215" y="9670"/>
                  <a:pt x="22215" y="21600"/>
                </a:cubicBezTo>
                <a:cubicBezTo>
                  <a:pt x="22215" y="33529"/>
                  <a:pt x="12544" y="43200"/>
                  <a:pt x="615" y="43200"/>
                </a:cubicBezTo>
                <a:cubicBezTo>
                  <a:pt x="514" y="43200"/>
                  <a:pt x="414" y="43199"/>
                  <a:pt x="314" y="43197"/>
                </a:cubicBezTo>
                <a:lnTo>
                  <a:pt x="615" y="21600"/>
                </a:lnTo>
                <a:close/>
              </a:path>
            </a:pathLst>
          </a:custGeom>
          <a:noFill/>
          <a:ln w="19050" cap="flat" cmpd="sng">
            <a:solidFill>
              <a:srgbClr val="5023F7"/>
            </a:solidFill>
            <a:prstDash val="solid"/>
            <a:round/>
            <a:headEnd type="none" w="med" len="med"/>
            <a:tailEnd type="none" w="med" len="lg"/>
          </a:ln>
        </p:spPr>
        <p:txBody>
          <a:bodyPr/>
          <a:p>
            <a:endParaRPr lang="zh-CN" altLang="en-US"/>
          </a:p>
        </p:txBody>
      </p:sp>
      <p:sp>
        <p:nvSpPr>
          <p:cNvPr id="63517" name="Line 26"/>
          <p:cNvSpPr/>
          <p:nvPr/>
        </p:nvSpPr>
        <p:spPr>
          <a:xfrm>
            <a:off x="5078413" y="2843213"/>
            <a:ext cx="957262" cy="1587"/>
          </a:xfrm>
          <a:prstGeom prst="line">
            <a:avLst/>
          </a:prstGeom>
          <a:ln w="19050" cap="flat" cmpd="sng">
            <a:solidFill>
              <a:srgbClr val="FF1717"/>
            </a:solidFill>
            <a:prstDash val="solid"/>
            <a:round/>
            <a:headEnd type="stealth" w="med" len="lg"/>
            <a:tailEnd type="none" w="med" len="lg"/>
          </a:ln>
        </p:spPr>
      </p:sp>
      <p:sp>
        <p:nvSpPr>
          <p:cNvPr id="63518" name="Arc 27"/>
          <p:cNvSpPr/>
          <p:nvPr/>
        </p:nvSpPr>
        <p:spPr>
          <a:xfrm flipH="1">
            <a:off x="4416425" y="2843213"/>
            <a:ext cx="1236663" cy="2363787"/>
          </a:xfrm>
          <a:custGeom>
            <a:avLst/>
            <a:gdLst/>
            <a:ahLst/>
            <a:cxnLst>
              <a:cxn ang="0">
                <a:pos x="311" y="8"/>
              </a:cxn>
              <a:cxn ang="0">
                <a:pos x="926" y="0"/>
              </a:cxn>
              <a:cxn ang="0">
                <a:pos x="22526" y="21600"/>
              </a:cxn>
              <a:cxn ang="0">
                <a:pos x="926" y="43200"/>
              </a:cxn>
              <a:cxn ang="0">
                <a:pos x="-1" y="43180"/>
              </a:cxn>
              <a:cxn ang="0">
                <a:pos x="311" y="8"/>
              </a:cxn>
              <a:cxn ang="0">
                <a:pos x="926" y="0"/>
              </a:cxn>
              <a:cxn ang="0">
                <a:pos x="22526" y="21600"/>
              </a:cxn>
              <a:cxn ang="0">
                <a:pos x="926" y="43200"/>
              </a:cxn>
              <a:cxn ang="0">
                <a:pos x="-1" y="43180"/>
              </a:cxn>
              <a:cxn ang="0">
                <a:pos x="926" y="21600"/>
              </a:cxn>
            </a:cxnLst>
            <a:pathLst>
              <a:path w="22526" h="43200" fill="none">
                <a:moveTo>
                  <a:pt x="311" y="8"/>
                </a:moveTo>
                <a:cubicBezTo>
                  <a:pt x="516" y="2"/>
                  <a:pt x="721" y="-1"/>
                  <a:pt x="926" y="0"/>
                </a:cubicBezTo>
                <a:cubicBezTo>
                  <a:pt x="12855" y="0"/>
                  <a:pt x="22526" y="9670"/>
                  <a:pt x="22526" y="21600"/>
                </a:cubicBezTo>
                <a:cubicBezTo>
                  <a:pt x="22526" y="33529"/>
                  <a:pt x="12855" y="43200"/>
                  <a:pt x="926" y="43200"/>
                </a:cubicBezTo>
                <a:cubicBezTo>
                  <a:pt x="617" y="43200"/>
                  <a:pt x="308" y="43193"/>
                  <a:pt x="-1" y="43180"/>
                </a:cubicBezTo>
              </a:path>
              <a:path w="22526" h="43200" stroke="0">
                <a:moveTo>
                  <a:pt x="311" y="8"/>
                </a:moveTo>
                <a:cubicBezTo>
                  <a:pt x="516" y="2"/>
                  <a:pt x="721" y="-1"/>
                  <a:pt x="926" y="0"/>
                </a:cubicBezTo>
                <a:cubicBezTo>
                  <a:pt x="12855" y="0"/>
                  <a:pt x="22526" y="9670"/>
                  <a:pt x="22526" y="21600"/>
                </a:cubicBezTo>
                <a:cubicBezTo>
                  <a:pt x="22526" y="33529"/>
                  <a:pt x="12855" y="43200"/>
                  <a:pt x="926" y="43200"/>
                </a:cubicBezTo>
                <a:cubicBezTo>
                  <a:pt x="617" y="43200"/>
                  <a:pt x="308" y="43193"/>
                  <a:pt x="-1" y="43180"/>
                </a:cubicBezTo>
                <a:lnTo>
                  <a:pt x="926" y="21600"/>
                </a:lnTo>
                <a:close/>
              </a:path>
            </a:pathLst>
          </a:custGeom>
          <a:noFill/>
          <a:ln w="19050" cap="flat" cmpd="sng">
            <a:solidFill>
              <a:srgbClr val="5023F7"/>
            </a:solidFill>
            <a:prstDash val="solid"/>
            <a:round/>
            <a:headEnd type="none" w="med" len="med"/>
            <a:tailEnd type="none" w="med" len="lg"/>
          </a:ln>
        </p:spPr>
        <p:txBody>
          <a:bodyPr/>
          <a:p>
            <a:endParaRPr lang="zh-CN" altLang="en-US"/>
          </a:p>
        </p:txBody>
      </p:sp>
      <p:sp>
        <p:nvSpPr>
          <p:cNvPr id="63519" name="Line 28"/>
          <p:cNvSpPr/>
          <p:nvPr/>
        </p:nvSpPr>
        <p:spPr>
          <a:xfrm>
            <a:off x="5632450" y="5207000"/>
            <a:ext cx="603250" cy="1588"/>
          </a:xfrm>
          <a:prstGeom prst="line">
            <a:avLst/>
          </a:prstGeom>
          <a:ln w="19050" cap="flat" cmpd="sng">
            <a:solidFill>
              <a:srgbClr val="5023F7"/>
            </a:solidFill>
            <a:prstDash val="solid"/>
            <a:round/>
            <a:headEnd type="none" w="med" len="med"/>
            <a:tailEnd type="none" w="med" len="lg"/>
          </a:ln>
        </p:spPr>
      </p:sp>
      <p:sp>
        <p:nvSpPr>
          <p:cNvPr id="63520" name="Freeform 29"/>
          <p:cNvSpPr/>
          <p:nvPr/>
        </p:nvSpPr>
        <p:spPr>
          <a:xfrm>
            <a:off x="6235700" y="5207000"/>
            <a:ext cx="1809750" cy="704850"/>
          </a:xfrm>
          <a:custGeom>
            <a:avLst/>
            <a:gdLst/>
            <a:ahLst/>
            <a:cxnLst>
              <a:cxn ang="0">
                <a:pos x="0" y="0"/>
              </a:cxn>
              <a:cxn ang="0">
                <a:pos x="336" y="48"/>
              </a:cxn>
              <a:cxn ang="0">
                <a:pos x="768" y="240"/>
              </a:cxn>
              <a:cxn ang="0">
                <a:pos x="1728" y="672"/>
              </a:cxn>
            </a:cxnLst>
            <a:pathLst>
              <a:path w="1728" h="672">
                <a:moveTo>
                  <a:pt x="0" y="0"/>
                </a:moveTo>
                <a:lnTo>
                  <a:pt x="336" y="48"/>
                </a:lnTo>
                <a:lnTo>
                  <a:pt x="768" y="240"/>
                </a:lnTo>
                <a:lnTo>
                  <a:pt x="1728" y="672"/>
                </a:lnTo>
              </a:path>
            </a:pathLst>
          </a:custGeom>
          <a:noFill/>
          <a:ln w="19050" cap="flat" cmpd="sng">
            <a:solidFill>
              <a:schemeClr val="tx1"/>
            </a:solidFill>
            <a:prstDash val="solid"/>
            <a:round/>
            <a:headEnd type="none" w="med" len="med"/>
            <a:tailEnd type="stealth" w="med" len="lg"/>
          </a:ln>
        </p:spPr>
        <p:txBody>
          <a:bodyPr/>
          <a:p>
            <a:endParaRPr lang="zh-CN" altLang="en-US"/>
          </a:p>
        </p:txBody>
      </p:sp>
      <p:grpSp>
        <p:nvGrpSpPr>
          <p:cNvPr id="63521" name="Group 30"/>
          <p:cNvGrpSpPr/>
          <p:nvPr/>
        </p:nvGrpSpPr>
        <p:grpSpPr>
          <a:xfrm rot="-5400000">
            <a:off x="3592513" y="3319463"/>
            <a:ext cx="2717800" cy="1357312"/>
            <a:chOff x="1584" y="913"/>
            <a:chExt cx="2593" cy="1296"/>
          </a:xfrm>
        </p:grpSpPr>
        <p:sp>
          <p:nvSpPr>
            <p:cNvPr id="63522" name="Arc 31"/>
            <p:cNvSpPr/>
            <p:nvPr/>
          </p:nvSpPr>
          <p:spPr>
            <a:xfrm>
              <a:off x="1585" y="913"/>
              <a:ext cx="2592" cy="1296"/>
            </a:xfrm>
            <a:custGeom>
              <a:avLst/>
              <a:gdLst/>
              <a:ahLst/>
              <a:cxnLst>
                <a:cxn ang="0">
                  <a:pos x="0" y="21600"/>
                </a:cxn>
                <a:cxn ang="0">
                  <a:pos x="21600" y="0"/>
                </a:cxn>
                <a:cxn ang="0">
                  <a:pos x="43200" y="21600"/>
                </a:cxn>
                <a:cxn ang="0">
                  <a:pos x="0" y="21600"/>
                </a:cxn>
                <a:cxn ang="0">
                  <a:pos x="21600" y="0"/>
                </a:cxn>
                <a:cxn ang="0">
                  <a:pos x="43200" y="21600"/>
                </a:cxn>
                <a:cxn ang="0">
                  <a:pos x="21600" y="21600"/>
                </a:cxn>
              </a:cxnLst>
              <a:pathLst>
                <a:path w="43200" h="21600" fill="none">
                  <a:moveTo>
                    <a:pt x="0" y="21600"/>
                  </a:moveTo>
                  <a:cubicBezTo>
                    <a:pt x="0" y="9670"/>
                    <a:pt x="9670" y="0"/>
                    <a:pt x="21600" y="0"/>
                  </a:cubicBezTo>
                  <a:cubicBezTo>
                    <a:pt x="33529" y="0"/>
                    <a:pt x="43200" y="9670"/>
                    <a:pt x="43200" y="21600"/>
                  </a:cubicBezTo>
                </a:path>
                <a:path w="43200" h="21600" stroke="0">
                  <a:moveTo>
                    <a:pt x="0" y="21600"/>
                  </a:moveTo>
                  <a:cubicBezTo>
                    <a:pt x="0" y="9670"/>
                    <a:pt x="9670" y="0"/>
                    <a:pt x="21600" y="0"/>
                  </a:cubicBezTo>
                  <a:cubicBezTo>
                    <a:pt x="33529" y="0"/>
                    <a:pt x="43200" y="9670"/>
                    <a:pt x="43200" y="21600"/>
                  </a:cubicBezTo>
                  <a:lnTo>
                    <a:pt x="21600" y="21600"/>
                  </a:lnTo>
                  <a:close/>
                </a:path>
              </a:pathLst>
            </a:custGeom>
            <a:noFill/>
            <a:ln w="19050" cap="flat" cmpd="sng">
              <a:solidFill>
                <a:schemeClr val="tx1"/>
              </a:solidFill>
              <a:prstDash val="solid"/>
              <a:round/>
              <a:headEnd type="none" w="med" len="med"/>
              <a:tailEnd type="none" w="med" len="lg"/>
            </a:ln>
          </p:spPr>
          <p:txBody>
            <a:bodyPr/>
            <a:p>
              <a:endParaRPr lang="zh-CN" altLang="en-US"/>
            </a:p>
          </p:txBody>
        </p:sp>
        <p:sp>
          <p:nvSpPr>
            <p:cNvPr id="63523" name="Line 32"/>
            <p:cNvSpPr/>
            <p:nvPr/>
          </p:nvSpPr>
          <p:spPr>
            <a:xfrm flipH="1">
              <a:off x="1584" y="2208"/>
              <a:ext cx="2592" cy="0"/>
            </a:xfrm>
            <a:prstGeom prst="line">
              <a:avLst/>
            </a:prstGeom>
            <a:ln w="19050" cap="flat" cmpd="sng">
              <a:solidFill>
                <a:schemeClr val="tx1"/>
              </a:solidFill>
              <a:prstDash val="solid"/>
              <a:round/>
              <a:headEnd type="none" w="med" len="med"/>
              <a:tailEnd type="none" w="med" len="lg"/>
            </a:ln>
          </p:spPr>
        </p:sp>
      </p:grpSp>
      <p:grpSp>
        <p:nvGrpSpPr>
          <p:cNvPr id="63524" name="Group 33"/>
          <p:cNvGrpSpPr/>
          <p:nvPr/>
        </p:nvGrpSpPr>
        <p:grpSpPr>
          <a:xfrm rot="-5400000" flipV="1">
            <a:off x="5354638" y="3322638"/>
            <a:ext cx="2717800" cy="1355725"/>
            <a:chOff x="1584" y="913"/>
            <a:chExt cx="2593" cy="1296"/>
          </a:xfrm>
        </p:grpSpPr>
        <p:sp>
          <p:nvSpPr>
            <p:cNvPr id="63525" name="Arc 34"/>
            <p:cNvSpPr/>
            <p:nvPr/>
          </p:nvSpPr>
          <p:spPr>
            <a:xfrm>
              <a:off x="1585" y="913"/>
              <a:ext cx="2592" cy="1296"/>
            </a:xfrm>
            <a:custGeom>
              <a:avLst/>
              <a:gdLst/>
              <a:ahLst/>
              <a:cxnLst>
                <a:cxn ang="0">
                  <a:pos x="0" y="21600"/>
                </a:cxn>
                <a:cxn ang="0">
                  <a:pos x="21600" y="0"/>
                </a:cxn>
                <a:cxn ang="0">
                  <a:pos x="43200" y="21600"/>
                </a:cxn>
                <a:cxn ang="0">
                  <a:pos x="0" y="21600"/>
                </a:cxn>
                <a:cxn ang="0">
                  <a:pos x="21600" y="0"/>
                </a:cxn>
                <a:cxn ang="0">
                  <a:pos x="43200" y="21600"/>
                </a:cxn>
                <a:cxn ang="0">
                  <a:pos x="21600" y="21600"/>
                </a:cxn>
              </a:cxnLst>
              <a:pathLst>
                <a:path w="43200" h="21600" fill="none">
                  <a:moveTo>
                    <a:pt x="0" y="21600"/>
                  </a:moveTo>
                  <a:cubicBezTo>
                    <a:pt x="0" y="9670"/>
                    <a:pt x="9670" y="0"/>
                    <a:pt x="21600" y="0"/>
                  </a:cubicBezTo>
                  <a:cubicBezTo>
                    <a:pt x="33529" y="0"/>
                    <a:pt x="43200" y="9670"/>
                    <a:pt x="43200" y="21600"/>
                  </a:cubicBezTo>
                </a:path>
                <a:path w="43200" h="21600" stroke="0">
                  <a:moveTo>
                    <a:pt x="0" y="21600"/>
                  </a:moveTo>
                  <a:cubicBezTo>
                    <a:pt x="0" y="9670"/>
                    <a:pt x="9670" y="0"/>
                    <a:pt x="21600" y="0"/>
                  </a:cubicBezTo>
                  <a:cubicBezTo>
                    <a:pt x="33529" y="0"/>
                    <a:pt x="43200" y="9670"/>
                    <a:pt x="43200" y="21600"/>
                  </a:cubicBezTo>
                  <a:lnTo>
                    <a:pt x="21600" y="21600"/>
                  </a:lnTo>
                  <a:close/>
                </a:path>
              </a:pathLst>
            </a:custGeom>
            <a:noFill/>
            <a:ln w="19050" cap="flat" cmpd="sng">
              <a:solidFill>
                <a:schemeClr val="tx1"/>
              </a:solidFill>
              <a:prstDash val="solid"/>
              <a:round/>
              <a:headEnd type="none" w="med" len="med"/>
              <a:tailEnd type="none" w="med" len="lg"/>
            </a:ln>
          </p:spPr>
          <p:txBody>
            <a:bodyPr/>
            <a:p>
              <a:endParaRPr lang="zh-CN" altLang="en-US"/>
            </a:p>
          </p:txBody>
        </p:sp>
        <p:sp>
          <p:nvSpPr>
            <p:cNvPr id="63526" name="Line 35"/>
            <p:cNvSpPr/>
            <p:nvPr/>
          </p:nvSpPr>
          <p:spPr>
            <a:xfrm flipH="1">
              <a:off x="1584" y="2208"/>
              <a:ext cx="2592" cy="0"/>
            </a:xfrm>
            <a:prstGeom prst="line">
              <a:avLst/>
            </a:prstGeom>
            <a:ln w="19050" cap="flat" cmpd="sng">
              <a:solidFill>
                <a:schemeClr val="tx1"/>
              </a:solidFill>
              <a:prstDash val="solid"/>
              <a:round/>
              <a:headEnd type="none" w="med" len="med"/>
              <a:tailEnd type="none" w="med" len="lg"/>
            </a:ln>
          </p:spPr>
        </p:sp>
      </p:grpSp>
      <p:sp>
        <p:nvSpPr>
          <p:cNvPr id="63527" name="Freeform 36"/>
          <p:cNvSpPr/>
          <p:nvPr/>
        </p:nvSpPr>
        <p:spPr>
          <a:xfrm>
            <a:off x="6035675" y="5157788"/>
            <a:ext cx="904875" cy="452437"/>
          </a:xfrm>
          <a:custGeom>
            <a:avLst/>
            <a:gdLst/>
            <a:ahLst/>
            <a:cxnLst>
              <a:cxn ang="0">
                <a:pos x="0" y="192"/>
              </a:cxn>
              <a:cxn ang="0">
                <a:pos x="240" y="240"/>
              </a:cxn>
              <a:cxn ang="0">
                <a:pos x="528" y="336"/>
              </a:cxn>
              <a:cxn ang="0">
                <a:pos x="720" y="432"/>
              </a:cxn>
              <a:cxn ang="0">
                <a:pos x="864" y="96"/>
              </a:cxn>
              <a:cxn ang="0">
                <a:pos x="672" y="0"/>
              </a:cxn>
            </a:cxnLst>
            <a:pathLst>
              <a:path w="864" h="432">
                <a:moveTo>
                  <a:pt x="0" y="192"/>
                </a:moveTo>
                <a:lnTo>
                  <a:pt x="240" y="240"/>
                </a:lnTo>
                <a:lnTo>
                  <a:pt x="528" y="336"/>
                </a:lnTo>
                <a:lnTo>
                  <a:pt x="720" y="432"/>
                </a:lnTo>
                <a:lnTo>
                  <a:pt x="864" y="96"/>
                </a:lnTo>
                <a:lnTo>
                  <a:pt x="672" y="0"/>
                </a:lnTo>
              </a:path>
            </a:pathLst>
          </a:custGeom>
          <a:noFill/>
          <a:ln w="19050" cap="flat" cmpd="sng">
            <a:solidFill>
              <a:schemeClr val="tx1"/>
            </a:solidFill>
            <a:prstDash val="solid"/>
            <a:round/>
            <a:headEnd type="none" w="med" len="med"/>
            <a:tailEnd type="none" w="med" len="lg"/>
          </a:ln>
        </p:spPr>
        <p:txBody>
          <a:bodyPr/>
          <a:p>
            <a:endParaRPr lang="zh-CN" altLang="en-US"/>
          </a:p>
        </p:txBody>
      </p:sp>
      <p:grpSp>
        <p:nvGrpSpPr>
          <p:cNvPr id="63528" name="Group 37"/>
          <p:cNvGrpSpPr/>
          <p:nvPr/>
        </p:nvGrpSpPr>
        <p:grpSpPr>
          <a:xfrm>
            <a:off x="6588125" y="5410200"/>
            <a:ext cx="200025" cy="250825"/>
            <a:chOff x="3264" y="3552"/>
            <a:chExt cx="192" cy="240"/>
          </a:xfrm>
        </p:grpSpPr>
        <p:sp>
          <p:nvSpPr>
            <p:cNvPr id="63529" name="Line 38"/>
            <p:cNvSpPr/>
            <p:nvPr/>
          </p:nvSpPr>
          <p:spPr>
            <a:xfrm>
              <a:off x="3264" y="3552"/>
              <a:ext cx="192" cy="96"/>
            </a:xfrm>
            <a:prstGeom prst="line">
              <a:avLst/>
            </a:prstGeom>
            <a:ln w="19050" cap="flat" cmpd="sng">
              <a:solidFill>
                <a:srgbClr val="FF3300"/>
              </a:solidFill>
              <a:prstDash val="solid"/>
              <a:round/>
              <a:headEnd type="none" w="med" len="med"/>
              <a:tailEnd type="none" w="med" len="lg"/>
            </a:ln>
          </p:spPr>
        </p:sp>
        <p:sp>
          <p:nvSpPr>
            <p:cNvPr id="63530" name="Line 39"/>
            <p:cNvSpPr/>
            <p:nvPr/>
          </p:nvSpPr>
          <p:spPr>
            <a:xfrm flipH="1">
              <a:off x="3264" y="3600"/>
              <a:ext cx="96" cy="192"/>
            </a:xfrm>
            <a:prstGeom prst="line">
              <a:avLst/>
            </a:prstGeom>
            <a:ln w="19050" cap="flat" cmpd="sng">
              <a:solidFill>
                <a:srgbClr val="FF3300"/>
              </a:solidFill>
              <a:prstDash val="solid"/>
              <a:round/>
              <a:headEnd type="none" w="med" len="med"/>
              <a:tailEnd type="none" w="med" len="lg"/>
            </a:ln>
          </p:spPr>
        </p:sp>
      </p:grpSp>
      <p:sp>
        <p:nvSpPr>
          <p:cNvPr id="63531" name="Freeform 40"/>
          <p:cNvSpPr/>
          <p:nvPr/>
        </p:nvSpPr>
        <p:spPr>
          <a:xfrm>
            <a:off x="6084888" y="2541588"/>
            <a:ext cx="1106487" cy="101600"/>
          </a:xfrm>
          <a:custGeom>
            <a:avLst/>
            <a:gdLst/>
            <a:ahLst/>
            <a:cxnLst>
              <a:cxn ang="0">
                <a:pos x="0" y="96"/>
              </a:cxn>
              <a:cxn ang="0">
                <a:pos x="0" y="0"/>
              </a:cxn>
              <a:cxn ang="0">
                <a:pos x="1056" y="0"/>
              </a:cxn>
              <a:cxn ang="0">
                <a:pos x="1056" y="96"/>
              </a:cxn>
            </a:cxnLst>
            <a:pathLst>
              <a:path w="1056" h="96">
                <a:moveTo>
                  <a:pt x="0" y="96"/>
                </a:moveTo>
                <a:lnTo>
                  <a:pt x="0" y="0"/>
                </a:lnTo>
                <a:lnTo>
                  <a:pt x="1056" y="0"/>
                </a:lnTo>
                <a:lnTo>
                  <a:pt x="1056" y="96"/>
                </a:lnTo>
              </a:path>
            </a:pathLst>
          </a:custGeom>
          <a:noFill/>
          <a:ln w="19050" cap="flat" cmpd="sng">
            <a:solidFill>
              <a:schemeClr val="tx1"/>
            </a:solidFill>
            <a:prstDash val="solid"/>
            <a:round/>
            <a:headEnd type="none" w="med" len="med"/>
            <a:tailEnd type="none" w="med" len="lg"/>
          </a:ln>
        </p:spPr>
        <p:txBody>
          <a:bodyPr/>
          <a:p>
            <a:endParaRPr lang="zh-CN" altLang="en-US"/>
          </a:p>
        </p:txBody>
      </p:sp>
      <p:sp>
        <p:nvSpPr>
          <p:cNvPr id="63532" name="Freeform 41"/>
          <p:cNvSpPr/>
          <p:nvPr/>
        </p:nvSpPr>
        <p:spPr>
          <a:xfrm>
            <a:off x="5583238" y="2341563"/>
            <a:ext cx="2312987" cy="301625"/>
          </a:xfrm>
          <a:custGeom>
            <a:avLst/>
            <a:gdLst/>
            <a:ahLst/>
            <a:cxnLst>
              <a:cxn ang="0">
                <a:pos x="0" y="288"/>
              </a:cxn>
              <a:cxn ang="0">
                <a:pos x="0" y="0"/>
              </a:cxn>
              <a:cxn ang="0">
                <a:pos x="2208" y="0"/>
              </a:cxn>
              <a:cxn ang="0">
                <a:pos x="2208" y="288"/>
              </a:cxn>
            </a:cxnLst>
            <a:pathLst>
              <a:path w="2208" h="288">
                <a:moveTo>
                  <a:pt x="0" y="288"/>
                </a:moveTo>
                <a:lnTo>
                  <a:pt x="0" y="0"/>
                </a:lnTo>
                <a:lnTo>
                  <a:pt x="2208" y="0"/>
                </a:lnTo>
                <a:lnTo>
                  <a:pt x="2208" y="288"/>
                </a:lnTo>
              </a:path>
            </a:pathLst>
          </a:custGeom>
          <a:noFill/>
          <a:ln w="19050" cap="flat" cmpd="sng">
            <a:solidFill>
              <a:schemeClr val="tx1"/>
            </a:solidFill>
            <a:prstDash val="solid"/>
            <a:round/>
            <a:headEnd type="none" w="med" len="med"/>
            <a:tailEnd type="none" w="med" len="lg"/>
          </a:ln>
        </p:spPr>
        <p:txBody>
          <a:bodyPr/>
          <a:p>
            <a:endParaRPr lang="zh-CN" altLang="en-US"/>
          </a:p>
        </p:txBody>
      </p:sp>
      <p:sp>
        <p:nvSpPr>
          <p:cNvPr id="63533" name="Oval 42"/>
          <p:cNvSpPr/>
          <p:nvPr/>
        </p:nvSpPr>
        <p:spPr>
          <a:xfrm>
            <a:off x="7169150" y="2643188"/>
            <a:ext cx="50800" cy="50800"/>
          </a:xfrm>
          <a:prstGeom prst="ellipse">
            <a:avLst/>
          </a:prstGeom>
          <a:noFill/>
          <a:ln w="19050" cap="flat" cmpd="sng">
            <a:solidFill>
              <a:schemeClr val="tx1"/>
            </a:solidFill>
            <a:prstDash val="solid"/>
            <a:round/>
            <a:headEnd type="none" w="med" len="med"/>
            <a:tailEnd type="none" w="med" len="lg"/>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63534" name="Oval 43"/>
          <p:cNvSpPr/>
          <p:nvPr/>
        </p:nvSpPr>
        <p:spPr>
          <a:xfrm>
            <a:off x="7872413" y="2643188"/>
            <a:ext cx="50800" cy="50800"/>
          </a:xfrm>
          <a:prstGeom prst="ellipse">
            <a:avLst/>
          </a:prstGeom>
          <a:noFill/>
          <a:ln w="19050" cap="flat" cmpd="sng">
            <a:solidFill>
              <a:schemeClr val="tx1"/>
            </a:solidFill>
            <a:prstDash val="solid"/>
            <a:round/>
            <a:headEnd type="none" w="med" len="med"/>
            <a:tailEnd type="none" w="med" len="lg"/>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63535" name="Text Box 44"/>
          <p:cNvSpPr txBox="1"/>
          <p:nvPr/>
        </p:nvSpPr>
        <p:spPr>
          <a:xfrm>
            <a:off x="7391400" y="2492375"/>
            <a:ext cx="404813" cy="641350"/>
          </a:xfrm>
          <a:prstGeom prst="rect">
            <a:avLst/>
          </a:prstGeom>
          <a:noFill/>
          <a:ln w="19050">
            <a:noFill/>
          </a:ln>
        </p:spPr>
        <p:txBody>
          <a:bodyPr anchor="t">
            <a:spAutoFit/>
          </a:bodyPr>
          <a:p>
            <a:pPr>
              <a:spcBef>
                <a:spcPct val="50000"/>
              </a:spcBef>
            </a:pPr>
            <a:r>
              <a:rPr lang="en-US" altLang="zh-CN" sz="3600">
                <a:latin typeface="Century Schoolbook" panose="02040604050505020304" pitchFamily="18" charset="0"/>
                <a:ea typeface="宋体" panose="02010600030101010101" pitchFamily="2" charset="-122"/>
              </a:rPr>
              <a:t>~</a:t>
            </a:r>
            <a:endParaRPr lang="en-US" altLang="zh-CN" sz="3600">
              <a:latin typeface="Century Schoolbook" panose="02040604050505020304" pitchFamily="18" charset="0"/>
              <a:ea typeface="宋体" panose="02010600030101010101" pitchFamily="2" charset="-122"/>
            </a:endParaRPr>
          </a:p>
        </p:txBody>
      </p:sp>
      <p:grpSp>
        <p:nvGrpSpPr>
          <p:cNvPr id="63536" name="Group 45"/>
          <p:cNvGrpSpPr/>
          <p:nvPr/>
        </p:nvGrpSpPr>
        <p:grpSpPr>
          <a:xfrm flipH="1">
            <a:off x="7140575" y="2794000"/>
            <a:ext cx="854075" cy="201613"/>
            <a:chOff x="4128" y="720"/>
            <a:chExt cx="816" cy="192"/>
          </a:xfrm>
        </p:grpSpPr>
        <p:grpSp>
          <p:nvGrpSpPr>
            <p:cNvPr id="63537" name="Group 46"/>
            <p:cNvGrpSpPr/>
            <p:nvPr/>
          </p:nvGrpSpPr>
          <p:grpSpPr>
            <a:xfrm>
              <a:off x="4752" y="720"/>
              <a:ext cx="192" cy="192"/>
              <a:chOff x="4128" y="672"/>
              <a:chExt cx="192" cy="192"/>
            </a:xfrm>
          </p:grpSpPr>
          <p:sp>
            <p:nvSpPr>
              <p:cNvPr id="63538" name="Line 47"/>
              <p:cNvSpPr/>
              <p:nvPr/>
            </p:nvSpPr>
            <p:spPr>
              <a:xfrm>
                <a:off x="4128" y="768"/>
                <a:ext cx="192" cy="0"/>
              </a:xfrm>
              <a:prstGeom prst="line">
                <a:avLst/>
              </a:prstGeom>
              <a:ln w="19050" cap="flat" cmpd="sng">
                <a:solidFill>
                  <a:srgbClr val="FF3300"/>
                </a:solidFill>
                <a:prstDash val="solid"/>
                <a:round/>
                <a:headEnd type="none" w="med" len="med"/>
                <a:tailEnd type="none" w="med" len="lg"/>
              </a:ln>
            </p:spPr>
          </p:sp>
          <p:sp>
            <p:nvSpPr>
              <p:cNvPr id="63539" name="Line 48"/>
              <p:cNvSpPr/>
              <p:nvPr/>
            </p:nvSpPr>
            <p:spPr>
              <a:xfrm>
                <a:off x="4224" y="672"/>
                <a:ext cx="0" cy="192"/>
              </a:xfrm>
              <a:prstGeom prst="line">
                <a:avLst/>
              </a:prstGeom>
              <a:ln w="19050" cap="flat" cmpd="sng">
                <a:solidFill>
                  <a:srgbClr val="FF3300"/>
                </a:solidFill>
                <a:prstDash val="solid"/>
                <a:round/>
                <a:headEnd type="none" w="med" len="med"/>
                <a:tailEnd type="none" w="med" len="lg"/>
              </a:ln>
            </p:spPr>
          </p:sp>
        </p:grpSp>
        <p:sp>
          <p:nvSpPr>
            <p:cNvPr id="63540" name="Line 49"/>
            <p:cNvSpPr/>
            <p:nvPr/>
          </p:nvSpPr>
          <p:spPr>
            <a:xfrm>
              <a:off x="4128" y="816"/>
              <a:ext cx="192" cy="0"/>
            </a:xfrm>
            <a:prstGeom prst="line">
              <a:avLst/>
            </a:prstGeom>
            <a:ln w="19050" cap="flat" cmpd="sng">
              <a:solidFill>
                <a:schemeClr val="accent1"/>
              </a:solidFill>
              <a:prstDash val="solid"/>
              <a:round/>
              <a:headEnd type="none" w="med" len="med"/>
              <a:tailEnd type="none" w="med" len="lg"/>
            </a:ln>
          </p:spPr>
        </p:sp>
      </p:grpSp>
      <p:grpSp>
        <p:nvGrpSpPr>
          <p:cNvPr id="63541" name="Group 50"/>
          <p:cNvGrpSpPr/>
          <p:nvPr/>
        </p:nvGrpSpPr>
        <p:grpSpPr>
          <a:xfrm flipH="1">
            <a:off x="7140575" y="2794000"/>
            <a:ext cx="854075" cy="201613"/>
            <a:chOff x="4128" y="720"/>
            <a:chExt cx="816" cy="192"/>
          </a:xfrm>
        </p:grpSpPr>
        <p:grpSp>
          <p:nvGrpSpPr>
            <p:cNvPr id="63542" name="Group 51"/>
            <p:cNvGrpSpPr/>
            <p:nvPr/>
          </p:nvGrpSpPr>
          <p:grpSpPr>
            <a:xfrm>
              <a:off x="4752" y="720"/>
              <a:ext cx="192" cy="192"/>
              <a:chOff x="4128" y="672"/>
              <a:chExt cx="192" cy="192"/>
            </a:xfrm>
          </p:grpSpPr>
          <p:sp>
            <p:nvSpPr>
              <p:cNvPr id="63543" name="Line 52"/>
              <p:cNvSpPr/>
              <p:nvPr/>
            </p:nvSpPr>
            <p:spPr>
              <a:xfrm>
                <a:off x="4128" y="768"/>
                <a:ext cx="192" cy="0"/>
              </a:xfrm>
              <a:prstGeom prst="line">
                <a:avLst/>
              </a:prstGeom>
              <a:ln w="19050" cap="flat" cmpd="sng">
                <a:solidFill>
                  <a:srgbClr val="FF3300"/>
                </a:solidFill>
                <a:prstDash val="solid"/>
                <a:round/>
                <a:headEnd type="none" w="med" len="med"/>
                <a:tailEnd type="none" w="med" len="lg"/>
              </a:ln>
            </p:spPr>
          </p:sp>
          <p:sp>
            <p:nvSpPr>
              <p:cNvPr id="63544" name="Line 53"/>
              <p:cNvSpPr/>
              <p:nvPr/>
            </p:nvSpPr>
            <p:spPr>
              <a:xfrm>
                <a:off x="4224" y="672"/>
                <a:ext cx="0" cy="192"/>
              </a:xfrm>
              <a:prstGeom prst="line">
                <a:avLst/>
              </a:prstGeom>
              <a:ln w="19050" cap="flat" cmpd="sng">
                <a:solidFill>
                  <a:srgbClr val="FF3300"/>
                </a:solidFill>
                <a:prstDash val="solid"/>
                <a:round/>
                <a:headEnd type="none" w="med" len="med"/>
                <a:tailEnd type="none" w="med" len="lg"/>
              </a:ln>
            </p:spPr>
          </p:sp>
        </p:grpSp>
        <p:sp>
          <p:nvSpPr>
            <p:cNvPr id="63545" name="Line 54"/>
            <p:cNvSpPr/>
            <p:nvPr/>
          </p:nvSpPr>
          <p:spPr>
            <a:xfrm>
              <a:off x="4128" y="816"/>
              <a:ext cx="192" cy="0"/>
            </a:xfrm>
            <a:prstGeom prst="line">
              <a:avLst/>
            </a:prstGeom>
            <a:ln w="19050" cap="flat" cmpd="sng">
              <a:solidFill>
                <a:schemeClr val="accent1"/>
              </a:solidFill>
              <a:prstDash val="solid"/>
              <a:round/>
              <a:headEnd type="none" w="med" len="med"/>
              <a:tailEnd type="none" w="med" len="lg"/>
            </a:ln>
          </p:spPr>
        </p:sp>
      </p:grpSp>
      <p:grpSp>
        <p:nvGrpSpPr>
          <p:cNvPr id="63546" name="Group 55"/>
          <p:cNvGrpSpPr/>
          <p:nvPr/>
        </p:nvGrpSpPr>
        <p:grpSpPr>
          <a:xfrm>
            <a:off x="7140575" y="2794000"/>
            <a:ext cx="854075" cy="201613"/>
            <a:chOff x="4128" y="720"/>
            <a:chExt cx="816" cy="192"/>
          </a:xfrm>
        </p:grpSpPr>
        <p:grpSp>
          <p:nvGrpSpPr>
            <p:cNvPr id="63547" name="Group 56"/>
            <p:cNvGrpSpPr/>
            <p:nvPr/>
          </p:nvGrpSpPr>
          <p:grpSpPr>
            <a:xfrm>
              <a:off x="4752" y="720"/>
              <a:ext cx="192" cy="192"/>
              <a:chOff x="4128" y="672"/>
              <a:chExt cx="192" cy="192"/>
            </a:xfrm>
          </p:grpSpPr>
          <p:sp>
            <p:nvSpPr>
              <p:cNvPr id="63548" name="Line 57"/>
              <p:cNvSpPr/>
              <p:nvPr/>
            </p:nvSpPr>
            <p:spPr>
              <a:xfrm>
                <a:off x="4128" y="768"/>
                <a:ext cx="192" cy="0"/>
              </a:xfrm>
              <a:prstGeom prst="line">
                <a:avLst/>
              </a:prstGeom>
              <a:ln w="19050" cap="flat" cmpd="sng">
                <a:solidFill>
                  <a:srgbClr val="FF3300"/>
                </a:solidFill>
                <a:prstDash val="solid"/>
                <a:round/>
                <a:headEnd type="none" w="med" len="med"/>
                <a:tailEnd type="none" w="med" len="lg"/>
              </a:ln>
            </p:spPr>
          </p:sp>
          <p:sp>
            <p:nvSpPr>
              <p:cNvPr id="63549" name="Line 58"/>
              <p:cNvSpPr/>
              <p:nvPr/>
            </p:nvSpPr>
            <p:spPr>
              <a:xfrm>
                <a:off x="4224" y="672"/>
                <a:ext cx="0" cy="192"/>
              </a:xfrm>
              <a:prstGeom prst="line">
                <a:avLst/>
              </a:prstGeom>
              <a:ln w="19050" cap="flat" cmpd="sng">
                <a:solidFill>
                  <a:srgbClr val="FF3300"/>
                </a:solidFill>
                <a:prstDash val="solid"/>
                <a:round/>
                <a:headEnd type="none" w="med" len="med"/>
                <a:tailEnd type="none" w="med" len="lg"/>
              </a:ln>
            </p:spPr>
          </p:sp>
        </p:grpSp>
        <p:sp>
          <p:nvSpPr>
            <p:cNvPr id="63550" name="Line 59"/>
            <p:cNvSpPr/>
            <p:nvPr/>
          </p:nvSpPr>
          <p:spPr>
            <a:xfrm>
              <a:off x="4128" y="816"/>
              <a:ext cx="192" cy="0"/>
            </a:xfrm>
            <a:prstGeom prst="line">
              <a:avLst/>
            </a:prstGeom>
            <a:ln w="19050" cap="flat" cmpd="sng">
              <a:solidFill>
                <a:schemeClr val="accent1"/>
              </a:solidFill>
              <a:prstDash val="solid"/>
              <a:round/>
              <a:headEnd type="none" w="med" len="med"/>
              <a:tailEnd type="none" w="med" len="lg"/>
            </a:ln>
          </p:spPr>
        </p:sp>
      </p:grpSp>
      <p:grpSp>
        <p:nvGrpSpPr>
          <p:cNvPr id="63551" name="Group 60"/>
          <p:cNvGrpSpPr/>
          <p:nvPr/>
        </p:nvGrpSpPr>
        <p:grpSpPr>
          <a:xfrm>
            <a:off x="7140575" y="2794000"/>
            <a:ext cx="854075" cy="201613"/>
            <a:chOff x="4128" y="720"/>
            <a:chExt cx="816" cy="192"/>
          </a:xfrm>
        </p:grpSpPr>
        <p:grpSp>
          <p:nvGrpSpPr>
            <p:cNvPr id="63552" name="Group 61"/>
            <p:cNvGrpSpPr/>
            <p:nvPr/>
          </p:nvGrpSpPr>
          <p:grpSpPr>
            <a:xfrm>
              <a:off x="4752" y="720"/>
              <a:ext cx="192" cy="192"/>
              <a:chOff x="4128" y="672"/>
              <a:chExt cx="192" cy="192"/>
            </a:xfrm>
          </p:grpSpPr>
          <p:sp>
            <p:nvSpPr>
              <p:cNvPr id="63553" name="Line 62"/>
              <p:cNvSpPr/>
              <p:nvPr/>
            </p:nvSpPr>
            <p:spPr>
              <a:xfrm>
                <a:off x="4128" y="768"/>
                <a:ext cx="192" cy="0"/>
              </a:xfrm>
              <a:prstGeom prst="line">
                <a:avLst/>
              </a:prstGeom>
              <a:ln w="19050" cap="flat" cmpd="sng">
                <a:solidFill>
                  <a:srgbClr val="FF3300"/>
                </a:solidFill>
                <a:prstDash val="solid"/>
                <a:round/>
                <a:headEnd type="none" w="med" len="med"/>
                <a:tailEnd type="none" w="med" len="lg"/>
              </a:ln>
            </p:spPr>
          </p:sp>
          <p:sp>
            <p:nvSpPr>
              <p:cNvPr id="63554" name="Line 63"/>
              <p:cNvSpPr/>
              <p:nvPr/>
            </p:nvSpPr>
            <p:spPr>
              <a:xfrm>
                <a:off x="4224" y="672"/>
                <a:ext cx="0" cy="192"/>
              </a:xfrm>
              <a:prstGeom prst="line">
                <a:avLst/>
              </a:prstGeom>
              <a:ln w="19050" cap="flat" cmpd="sng">
                <a:solidFill>
                  <a:srgbClr val="FF3300"/>
                </a:solidFill>
                <a:prstDash val="solid"/>
                <a:round/>
                <a:headEnd type="none" w="med" len="med"/>
                <a:tailEnd type="none" w="med" len="lg"/>
              </a:ln>
            </p:spPr>
          </p:sp>
        </p:grpSp>
        <p:sp>
          <p:nvSpPr>
            <p:cNvPr id="63555" name="Line 64"/>
            <p:cNvSpPr/>
            <p:nvPr/>
          </p:nvSpPr>
          <p:spPr>
            <a:xfrm>
              <a:off x="4128" y="816"/>
              <a:ext cx="192" cy="0"/>
            </a:xfrm>
            <a:prstGeom prst="line">
              <a:avLst/>
            </a:prstGeom>
            <a:ln w="19050" cap="flat" cmpd="sng">
              <a:solidFill>
                <a:schemeClr val="accent1"/>
              </a:solidFill>
              <a:prstDash val="solid"/>
              <a:round/>
              <a:headEnd type="none" w="med" len="med"/>
              <a:tailEnd type="none" w="med" len="lg"/>
            </a:ln>
          </p:spPr>
        </p:sp>
      </p:grpSp>
      <p:grpSp>
        <p:nvGrpSpPr>
          <p:cNvPr id="63556" name="Group 65"/>
          <p:cNvGrpSpPr/>
          <p:nvPr/>
        </p:nvGrpSpPr>
        <p:grpSpPr>
          <a:xfrm flipH="1">
            <a:off x="7140575" y="2794000"/>
            <a:ext cx="854075" cy="201613"/>
            <a:chOff x="4128" y="720"/>
            <a:chExt cx="816" cy="192"/>
          </a:xfrm>
        </p:grpSpPr>
        <p:grpSp>
          <p:nvGrpSpPr>
            <p:cNvPr id="63557" name="Group 66"/>
            <p:cNvGrpSpPr/>
            <p:nvPr/>
          </p:nvGrpSpPr>
          <p:grpSpPr>
            <a:xfrm>
              <a:off x="4752" y="720"/>
              <a:ext cx="192" cy="192"/>
              <a:chOff x="4128" y="672"/>
              <a:chExt cx="192" cy="192"/>
            </a:xfrm>
          </p:grpSpPr>
          <p:sp>
            <p:nvSpPr>
              <p:cNvPr id="63558" name="Line 67"/>
              <p:cNvSpPr/>
              <p:nvPr/>
            </p:nvSpPr>
            <p:spPr>
              <a:xfrm>
                <a:off x="4128" y="768"/>
                <a:ext cx="192" cy="0"/>
              </a:xfrm>
              <a:prstGeom prst="line">
                <a:avLst/>
              </a:prstGeom>
              <a:ln w="19050" cap="flat" cmpd="sng">
                <a:solidFill>
                  <a:srgbClr val="FF3300"/>
                </a:solidFill>
                <a:prstDash val="solid"/>
                <a:round/>
                <a:headEnd type="none" w="med" len="med"/>
                <a:tailEnd type="none" w="med" len="lg"/>
              </a:ln>
            </p:spPr>
          </p:sp>
          <p:sp>
            <p:nvSpPr>
              <p:cNvPr id="63559" name="Line 68"/>
              <p:cNvSpPr/>
              <p:nvPr/>
            </p:nvSpPr>
            <p:spPr>
              <a:xfrm>
                <a:off x="4224" y="672"/>
                <a:ext cx="0" cy="192"/>
              </a:xfrm>
              <a:prstGeom prst="line">
                <a:avLst/>
              </a:prstGeom>
              <a:ln w="19050" cap="flat" cmpd="sng">
                <a:solidFill>
                  <a:srgbClr val="FF3300"/>
                </a:solidFill>
                <a:prstDash val="solid"/>
                <a:round/>
                <a:headEnd type="none" w="med" len="med"/>
                <a:tailEnd type="none" w="med" len="lg"/>
              </a:ln>
            </p:spPr>
          </p:sp>
        </p:grpSp>
        <p:sp>
          <p:nvSpPr>
            <p:cNvPr id="63560" name="Line 69"/>
            <p:cNvSpPr/>
            <p:nvPr/>
          </p:nvSpPr>
          <p:spPr>
            <a:xfrm>
              <a:off x="4128" y="816"/>
              <a:ext cx="192" cy="0"/>
            </a:xfrm>
            <a:prstGeom prst="line">
              <a:avLst/>
            </a:prstGeom>
            <a:ln w="19050" cap="flat" cmpd="sng">
              <a:solidFill>
                <a:schemeClr val="accent1"/>
              </a:solidFill>
              <a:prstDash val="solid"/>
              <a:round/>
              <a:headEnd type="none" w="med" len="med"/>
              <a:tailEnd type="none" w="med" len="lg"/>
            </a:ln>
          </p:spPr>
        </p:sp>
      </p:grpSp>
      <p:grpSp>
        <p:nvGrpSpPr>
          <p:cNvPr id="63561" name="Group 70"/>
          <p:cNvGrpSpPr/>
          <p:nvPr/>
        </p:nvGrpSpPr>
        <p:grpSpPr>
          <a:xfrm>
            <a:off x="7140575" y="2794000"/>
            <a:ext cx="854075" cy="201613"/>
            <a:chOff x="4128" y="720"/>
            <a:chExt cx="816" cy="192"/>
          </a:xfrm>
        </p:grpSpPr>
        <p:grpSp>
          <p:nvGrpSpPr>
            <p:cNvPr id="63562" name="Group 71"/>
            <p:cNvGrpSpPr/>
            <p:nvPr/>
          </p:nvGrpSpPr>
          <p:grpSpPr>
            <a:xfrm>
              <a:off x="4752" y="720"/>
              <a:ext cx="192" cy="192"/>
              <a:chOff x="4128" y="672"/>
              <a:chExt cx="192" cy="192"/>
            </a:xfrm>
          </p:grpSpPr>
          <p:sp>
            <p:nvSpPr>
              <p:cNvPr id="63563" name="Line 72"/>
              <p:cNvSpPr/>
              <p:nvPr/>
            </p:nvSpPr>
            <p:spPr>
              <a:xfrm>
                <a:off x="4128" y="768"/>
                <a:ext cx="192" cy="0"/>
              </a:xfrm>
              <a:prstGeom prst="line">
                <a:avLst/>
              </a:prstGeom>
              <a:ln w="19050" cap="flat" cmpd="sng">
                <a:solidFill>
                  <a:srgbClr val="FF3300"/>
                </a:solidFill>
                <a:prstDash val="solid"/>
                <a:round/>
                <a:headEnd type="none" w="med" len="med"/>
                <a:tailEnd type="none" w="med" len="lg"/>
              </a:ln>
            </p:spPr>
          </p:sp>
          <p:sp>
            <p:nvSpPr>
              <p:cNvPr id="63564" name="Line 73"/>
              <p:cNvSpPr/>
              <p:nvPr/>
            </p:nvSpPr>
            <p:spPr>
              <a:xfrm>
                <a:off x="4224" y="672"/>
                <a:ext cx="0" cy="192"/>
              </a:xfrm>
              <a:prstGeom prst="line">
                <a:avLst/>
              </a:prstGeom>
              <a:ln w="19050" cap="flat" cmpd="sng">
                <a:solidFill>
                  <a:srgbClr val="FF3300"/>
                </a:solidFill>
                <a:prstDash val="solid"/>
                <a:round/>
                <a:headEnd type="none" w="med" len="med"/>
                <a:tailEnd type="none" w="med" len="lg"/>
              </a:ln>
            </p:spPr>
          </p:sp>
        </p:grpSp>
        <p:sp>
          <p:nvSpPr>
            <p:cNvPr id="63565" name="Line 74"/>
            <p:cNvSpPr/>
            <p:nvPr/>
          </p:nvSpPr>
          <p:spPr>
            <a:xfrm>
              <a:off x="4128" y="816"/>
              <a:ext cx="192" cy="0"/>
            </a:xfrm>
            <a:prstGeom prst="line">
              <a:avLst/>
            </a:prstGeom>
            <a:ln w="19050" cap="flat" cmpd="sng">
              <a:solidFill>
                <a:schemeClr val="accent1"/>
              </a:solidFill>
              <a:prstDash val="solid"/>
              <a:round/>
              <a:headEnd type="none" w="med" len="med"/>
              <a:tailEnd type="none" w="med" len="lg"/>
            </a:ln>
          </p:spPr>
        </p:sp>
      </p:grpSp>
      <p:grpSp>
        <p:nvGrpSpPr>
          <p:cNvPr id="63566" name="Group 75"/>
          <p:cNvGrpSpPr/>
          <p:nvPr/>
        </p:nvGrpSpPr>
        <p:grpSpPr>
          <a:xfrm flipH="1">
            <a:off x="7140575" y="2794000"/>
            <a:ext cx="854075" cy="201613"/>
            <a:chOff x="4128" y="720"/>
            <a:chExt cx="816" cy="192"/>
          </a:xfrm>
        </p:grpSpPr>
        <p:grpSp>
          <p:nvGrpSpPr>
            <p:cNvPr id="63567" name="Group 76"/>
            <p:cNvGrpSpPr/>
            <p:nvPr/>
          </p:nvGrpSpPr>
          <p:grpSpPr>
            <a:xfrm>
              <a:off x="4752" y="720"/>
              <a:ext cx="192" cy="192"/>
              <a:chOff x="4128" y="672"/>
              <a:chExt cx="192" cy="192"/>
            </a:xfrm>
          </p:grpSpPr>
          <p:sp>
            <p:nvSpPr>
              <p:cNvPr id="63568" name="Line 77"/>
              <p:cNvSpPr/>
              <p:nvPr/>
            </p:nvSpPr>
            <p:spPr>
              <a:xfrm>
                <a:off x="4128" y="768"/>
                <a:ext cx="192" cy="0"/>
              </a:xfrm>
              <a:prstGeom prst="line">
                <a:avLst/>
              </a:prstGeom>
              <a:ln w="19050" cap="flat" cmpd="sng">
                <a:solidFill>
                  <a:srgbClr val="FF3300"/>
                </a:solidFill>
                <a:prstDash val="solid"/>
                <a:round/>
                <a:headEnd type="none" w="med" len="med"/>
                <a:tailEnd type="none" w="med" len="lg"/>
              </a:ln>
            </p:spPr>
          </p:sp>
          <p:sp>
            <p:nvSpPr>
              <p:cNvPr id="63569" name="Line 78"/>
              <p:cNvSpPr/>
              <p:nvPr/>
            </p:nvSpPr>
            <p:spPr>
              <a:xfrm>
                <a:off x="4224" y="672"/>
                <a:ext cx="0" cy="192"/>
              </a:xfrm>
              <a:prstGeom prst="line">
                <a:avLst/>
              </a:prstGeom>
              <a:ln w="19050" cap="flat" cmpd="sng">
                <a:solidFill>
                  <a:srgbClr val="FF3300"/>
                </a:solidFill>
                <a:prstDash val="solid"/>
                <a:round/>
                <a:headEnd type="none" w="med" len="med"/>
                <a:tailEnd type="none" w="med" len="lg"/>
              </a:ln>
            </p:spPr>
          </p:sp>
        </p:grpSp>
        <p:sp>
          <p:nvSpPr>
            <p:cNvPr id="63570" name="Line 79"/>
            <p:cNvSpPr/>
            <p:nvPr/>
          </p:nvSpPr>
          <p:spPr>
            <a:xfrm>
              <a:off x="4128" y="816"/>
              <a:ext cx="192" cy="0"/>
            </a:xfrm>
            <a:prstGeom prst="line">
              <a:avLst/>
            </a:prstGeom>
            <a:ln w="19050" cap="flat" cmpd="sng">
              <a:solidFill>
                <a:schemeClr val="accent1"/>
              </a:solidFill>
              <a:prstDash val="solid"/>
              <a:round/>
              <a:headEnd type="none" w="med" len="med"/>
              <a:tailEnd type="none" w="med" len="lg"/>
            </a:ln>
          </p:spPr>
        </p:sp>
      </p:grpSp>
      <p:grpSp>
        <p:nvGrpSpPr>
          <p:cNvPr id="63571" name="Group 80"/>
          <p:cNvGrpSpPr/>
          <p:nvPr/>
        </p:nvGrpSpPr>
        <p:grpSpPr>
          <a:xfrm>
            <a:off x="7140575" y="2794000"/>
            <a:ext cx="854075" cy="201613"/>
            <a:chOff x="4128" y="720"/>
            <a:chExt cx="816" cy="192"/>
          </a:xfrm>
        </p:grpSpPr>
        <p:grpSp>
          <p:nvGrpSpPr>
            <p:cNvPr id="63572" name="Group 81"/>
            <p:cNvGrpSpPr/>
            <p:nvPr/>
          </p:nvGrpSpPr>
          <p:grpSpPr>
            <a:xfrm>
              <a:off x="4752" y="720"/>
              <a:ext cx="192" cy="192"/>
              <a:chOff x="4128" y="672"/>
              <a:chExt cx="192" cy="192"/>
            </a:xfrm>
          </p:grpSpPr>
          <p:sp>
            <p:nvSpPr>
              <p:cNvPr id="63573" name="Line 82"/>
              <p:cNvSpPr/>
              <p:nvPr/>
            </p:nvSpPr>
            <p:spPr>
              <a:xfrm>
                <a:off x="4128" y="768"/>
                <a:ext cx="192" cy="0"/>
              </a:xfrm>
              <a:prstGeom prst="line">
                <a:avLst/>
              </a:prstGeom>
              <a:ln w="19050" cap="flat" cmpd="sng">
                <a:solidFill>
                  <a:srgbClr val="FF3300"/>
                </a:solidFill>
                <a:prstDash val="solid"/>
                <a:round/>
                <a:headEnd type="none" w="med" len="med"/>
                <a:tailEnd type="none" w="med" len="lg"/>
              </a:ln>
            </p:spPr>
          </p:sp>
          <p:sp>
            <p:nvSpPr>
              <p:cNvPr id="63574" name="Line 83"/>
              <p:cNvSpPr/>
              <p:nvPr/>
            </p:nvSpPr>
            <p:spPr>
              <a:xfrm>
                <a:off x="4224" y="672"/>
                <a:ext cx="0" cy="192"/>
              </a:xfrm>
              <a:prstGeom prst="line">
                <a:avLst/>
              </a:prstGeom>
              <a:ln w="19050" cap="flat" cmpd="sng">
                <a:solidFill>
                  <a:srgbClr val="FF3300"/>
                </a:solidFill>
                <a:prstDash val="solid"/>
                <a:round/>
                <a:headEnd type="none" w="med" len="med"/>
                <a:tailEnd type="none" w="med" len="lg"/>
              </a:ln>
            </p:spPr>
          </p:sp>
        </p:grpSp>
        <p:sp>
          <p:nvSpPr>
            <p:cNvPr id="63575" name="Line 84"/>
            <p:cNvSpPr/>
            <p:nvPr/>
          </p:nvSpPr>
          <p:spPr>
            <a:xfrm>
              <a:off x="4128" y="816"/>
              <a:ext cx="192" cy="0"/>
            </a:xfrm>
            <a:prstGeom prst="line">
              <a:avLst/>
            </a:prstGeom>
            <a:ln w="19050" cap="flat" cmpd="sng">
              <a:solidFill>
                <a:schemeClr val="accent1"/>
              </a:solidFill>
              <a:prstDash val="solid"/>
              <a:round/>
              <a:headEnd type="none" w="med" len="med"/>
              <a:tailEnd type="none" w="med" len="lg"/>
            </a:ln>
          </p:spPr>
        </p:sp>
      </p:grpSp>
      <p:grpSp>
        <p:nvGrpSpPr>
          <p:cNvPr id="63576" name="Group 85"/>
          <p:cNvGrpSpPr/>
          <p:nvPr/>
        </p:nvGrpSpPr>
        <p:grpSpPr>
          <a:xfrm flipH="1">
            <a:off x="7140575" y="2794000"/>
            <a:ext cx="854075" cy="201613"/>
            <a:chOff x="4128" y="720"/>
            <a:chExt cx="816" cy="192"/>
          </a:xfrm>
        </p:grpSpPr>
        <p:grpSp>
          <p:nvGrpSpPr>
            <p:cNvPr id="63577" name="Group 86"/>
            <p:cNvGrpSpPr/>
            <p:nvPr/>
          </p:nvGrpSpPr>
          <p:grpSpPr>
            <a:xfrm>
              <a:off x="4752" y="720"/>
              <a:ext cx="192" cy="192"/>
              <a:chOff x="4128" y="672"/>
              <a:chExt cx="192" cy="192"/>
            </a:xfrm>
          </p:grpSpPr>
          <p:sp>
            <p:nvSpPr>
              <p:cNvPr id="63578" name="Line 87"/>
              <p:cNvSpPr/>
              <p:nvPr/>
            </p:nvSpPr>
            <p:spPr>
              <a:xfrm>
                <a:off x="4128" y="768"/>
                <a:ext cx="192" cy="0"/>
              </a:xfrm>
              <a:prstGeom prst="line">
                <a:avLst/>
              </a:prstGeom>
              <a:ln w="19050" cap="flat" cmpd="sng">
                <a:solidFill>
                  <a:srgbClr val="FF3300"/>
                </a:solidFill>
                <a:prstDash val="solid"/>
                <a:round/>
                <a:headEnd type="none" w="med" len="med"/>
                <a:tailEnd type="none" w="med" len="lg"/>
              </a:ln>
            </p:spPr>
          </p:sp>
          <p:sp>
            <p:nvSpPr>
              <p:cNvPr id="63579" name="Line 88"/>
              <p:cNvSpPr/>
              <p:nvPr/>
            </p:nvSpPr>
            <p:spPr>
              <a:xfrm>
                <a:off x="4224" y="672"/>
                <a:ext cx="0" cy="192"/>
              </a:xfrm>
              <a:prstGeom prst="line">
                <a:avLst/>
              </a:prstGeom>
              <a:ln w="19050" cap="flat" cmpd="sng">
                <a:solidFill>
                  <a:srgbClr val="FF3300"/>
                </a:solidFill>
                <a:prstDash val="solid"/>
                <a:round/>
                <a:headEnd type="none" w="med" len="med"/>
                <a:tailEnd type="none" w="med" len="lg"/>
              </a:ln>
            </p:spPr>
          </p:sp>
        </p:grpSp>
        <p:sp>
          <p:nvSpPr>
            <p:cNvPr id="63580" name="Line 89"/>
            <p:cNvSpPr/>
            <p:nvPr/>
          </p:nvSpPr>
          <p:spPr>
            <a:xfrm>
              <a:off x="4128" y="816"/>
              <a:ext cx="192" cy="0"/>
            </a:xfrm>
            <a:prstGeom prst="line">
              <a:avLst/>
            </a:prstGeom>
            <a:ln w="19050" cap="flat" cmpd="sng">
              <a:solidFill>
                <a:schemeClr val="accent1"/>
              </a:solidFill>
              <a:prstDash val="solid"/>
              <a:round/>
              <a:headEnd type="none" w="med" len="med"/>
              <a:tailEnd type="none" w="med" len="lg"/>
            </a:ln>
          </p:spPr>
        </p:sp>
      </p:grpSp>
      <p:grpSp>
        <p:nvGrpSpPr>
          <p:cNvPr id="63581" name="Group 90"/>
          <p:cNvGrpSpPr/>
          <p:nvPr/>
        </p:nvGrpSpPr>
        <p:grpSpPr>
          <a:xfrm>
            <a:off x="7140575" y="2794000"/>
            <a:ext cx="854075" cy="201613"/>
            <a:chOff x="4128" y="720"/>
            <a:chExt cx="816" cy="192"/>
          </a:xfrm>
        </p:grpSpPr>
        <p:grpSp>
          <p:nvGrpSpPr>
            <p:cNvPr id="63582" name="Group 91"/>
            <p:cNvGrpSpPr/>
            <p:nvPr/>
          </p:nvGrpSpPr>
          <p:grpSpPr>
            <a:xfrm>
              <a:off x="4752" y="720"/>
              <a:ext cx="192" cy="192"/>
              <a:chOff x="4128" y="672"/>
              <a:chExt cx="192" cy="192"/>
            </a:xfrm>
          </p:grpSpPr>
          <p:sp>
            <p:nvSpPr>
              <p:cNvPr id="63583" name="Line 92"/>
              <p:cNvSpPr/>
              <p:nvPr/>
            </p:nvSpPr>
            <p:spPr>
              <a:xfrm>
                <a:off x="4128" y="768"/>
                <a:ext cx="192" cy="0"/>
              </a:xfrm>
              <a:prstGeom prst="line">
                <a:avLst/>
              </a:prstGeom>
              <a:ln w="19050" cap="flat" cmpd="sng">
                <a:solidFill>
                  <a:srgbClr val="FF3300"/>
                </a:solidFill>
                <a:prstDash val="solid"/>
                <a:round/>
                <a:headEnd type="none" w="med" len="med"/>
                <a:tailEnd type="none" w="med" len="lg"/>
              </a:ln>
            </p:spPr>
          </p:sp>
          <p:sp>
            <p:nvSpPr>
              <p:cNvPr id="63584" name="Line 93"/>
              <p:cNvSpPr/>
              <p:nvPr/>
            </p:nvSpPr>
            <p:spPr>
              <a:xfrm>
                <a:off x="4224" y="672"/>
                <a:ext cx="0" cy="192"/>
              </a:xfrm>
              <a:prstGeom prst="line">
                <a:avLst/>
              </a:prstGeom>
              <a:ln w="19050" cap="flat" cmpd="sng">
                <a:solidFill>
                  <a:srgbClr val="FF3300"/>
                </a:solidFill>
                <a:prstDash val="solid"/>
                <a:round/>
                <a:headEnd type="none" w="med" len="med"/>
                <a:tailEnd type="none" w="med" len="lg"/>
              </a:ln>
            </p:spPr>
          </p:sp>
        </p:grpSp>
        <p:sp>
          <p:nvSpPr>
            <p:cNvPr id="63585" name="Line 94"/>
            <p:cNvSpPr/>
            <p:nvPr/>
          </p:nvSpPr>
          <p:spPr>
            <a:xfrm>
              <a:off x="4128" y="816"/>
              <a:ext cx="192" cy="0"/>
            </a:xfrm>
            <a:prstGeom prst="line">
              <a:avLst/>
            </a:prstGeom>
            <a:ln w="19050" cap="flat" cmpd="sng">
              <a:solidFill>
                <a:schemeClr val="accent1"/>
              </a:solidFill>
              <a:prstDash val="solid"/>
              <a:round/>
              <a:headEnd type="none" w="med" len="med"/>
              <a:tailEnd type="none" w="med" len="lg"/>
            </a:ln>
          </p:spPr>
        </p:sp>
      </p:grpSp>
      <p:grpSp>
        <p:nvGrpSpPr>
          <p:cNvPr id="63586" name="Group 95"/>
          <p:cNvGrpSpPr/>
          <p:nvPr/>
        </p:nvGrpSpPr>
        <p:grpSpPr>
          <a:xfrm flipH="1">
            <a:off x="7140575" y="2794000"/>
            <a:ext cx="854075" cy="201613"/>
            <a:chOff x="4128" y="720"/>
            <a:chExt cx="816" cy="192"/>
          </a:xfrm>
        </p:grpSpPr>
        <p:grpSp>
          <p:nvGrpSpPr>
            <p:cNvPr id="63587" name="Group 96"/>
            <p:cNvGrpSpPr/>
            <p:nvPr/>
          </p:nvGrpSpPr>
          <p:grpSpPr>
            <a:xfrm>
              <a:off x="4752" y="720"/>
              <a:ext cx="192" cy="192"/>
              <a:chOff x="4128" y="672"/>
              <a:chExt cx="192" cy="192"/>
            </a:xfrm>
          </p:grpSpPr>
          <p:sp>
            <p:nvSpPr>
              <p:cNvPr id="63588" name="Line 97"/>
              <p:cNvSpPr/>
              <p:nvPr/>
            </p:nvSpPr>
            <p:spPr>
              <a:xfrm>
                <a:off x="4128" y="768"/>
                <a:ext cx="192" cy="0"/>
              </a:xfrm>
              <a:prstGeom prst="line">
                <a:avLst/>
              </a:prstGeom>
              <a:ln w="19050" cap="flat" cmpd="sng">
                <a:solidFill>
                  <a:srgbClr val="FF3300"/>
                </a:solidFill>
                <a:prstDash val="solid"/>
                <a:round/>
                <a:headEnd type="none" w="med" len="med"/>
                <a:tailEnd type="none" w="med" len="lg"/>
              </a:ln>
            </p:spPr>
          </p:sp>
          <p:sp>
            <p:nvSpPr>
              <p:cNvPr id="63589" name="Line 98"/>
              <p:cNvSpPr/>
              <p:nvPr/>
            </p:nvSpPr>
            <p:spPr>
              <a:xfrm>
                <a:off x="4224" y="672"/>
                <a:ext cx="0" cy="192"/>
              </a:xfrm>
              <a:prstGeom prst="line">
                <a:avLst/>
              </a:prstGeom>
              <a:ln w="19050" cap="flat" cmpd="sng">
                <a:solidFill>
                  <a:srgbClr val="FF3300"/>
                </a:solidFill>
                <a:prstDash val="solid"/>
                <a:round/>
                <a:headEnd type="none" w="med" len="med"/>
                <a:tailEnd type="none" w="med" len="lg"/>
              </a:ln>
            </p:spPr>
          </p:sp>
        </p:grpSp>
        <p:sp>
          <p:nvSpPr>
            <p:cNvPr id="63590" name="Line 99"/>
            <p:cNvSpPr/>
            <p:nvPr/>
          </p:nvSpPr>
          <p:spPr>
            <a:xfrm>
              <a:off x="4128" y="816"/>
              <a:ext cx="192" cy="0"/>
            </a:xfrm>
            <a:prstGeom prst="line">
              <a:avLst/>
            </a:prstGeom>
            <a:ln w="19050" cap="flat" cmpd="sng">
              <a:solidFill>
                <a:schemeClr val="accent1"/>
              </a:solidFill>
              <a:prstDash val="solid"/>
              <a:round/>
              <a:headEnd type="none" w="med" len="med"/>
              <a:tailEnd type="none" w="med" len="lg"/>
            </a:ln>
          </p:spPr>
        </p:sp>
      </p:grpSp>
      <p:grpSp>
        <p:nvGrpSpPr>
          <p:cNvPr id="63591" name="Group 100"/>
          <p:cNvGrpSpPr/>
          <p:nvPr/>
        </p:nvGrpSpPr>
        <p:grpSpPr>
          <a:xfrm>
            <a:off x="7140575" y="2794000"/>
            <a:ext cx="854075" cy="201613"/>
            <a:chOff x="4128" y="720"/>
            <a:chExt cx="816" cy="192"/>
          </a:xfrm>
        </p:grpSpPr>
        <p:grpSp>
          <p:nvGrpSpPr>
            <p:cNvPr id="63592" name="Group 101"/>
            <p:cNvGrpSpPr/>
            <p:nvPr/>
          </p:nvGrpSpPr>
          <p:grpSpPr>
            <a:xfrm>
              <a:off x="4752" y="720"/>
              <a:ext cx="192" cy="192"/>
              <a:chOff x="4128" y="672"/>
              <a:chExt cx="192" cy="192"/>
            </a:xfrm>
          </p:grpSpPr>
          <p:sp>
            <p:nvSpPr>
              <p:cNvPr id="63593" name="Line 102"/>
              <p:cNvSpPr/>
              <p:nvPr/>
            </p:nvSpPr>
            <p:spPr>
              <a:xfrm>
                <a:off x="4128" y="768"/>
                <a:ext cx="192" cy="0"/>
              </a:xfrm>
              <a:prstGeom prst="line">
                <a:avLst/>
              </a:prstGeom>
              <a:ln w="19050" cap="flat" cmpd="sng">
                <a:solidFill>
                  <a:srgbClr val="FF3300"/>
                </a:solidFill>
                <a:prstDash val="solid"/>
                <a:round/>
                <a:headEnd type="none" w="med" len="med"/>
                <a:tailEnd type="none" w="med" len="lg"/>
              </a:ln>
            </p:spPr>
          </p:sp>
          <p:sp>
            <p:nvSpPr>
              <p:cNvPr id="63594" name="Line 103"/>
              <p:cNvSpPr/>
              <p:nvPr/>
            </p:nvSpPr>
            <p:spPr>
              <a:xfrm>
                <a:off x="4224" y="672"/>
                <a:ext cx="0" cy="192"/>
              </a:xfrm>
              <a:prstGeom prst="line">
                <a:avLst/>
              </a:prstGeom>
              <a:ln w="19050" cap="flat" cmpd="sng">
                <a:solidFill>
                  <a:srgbClr val="FF3300"/>
                </a:solidFill>
                <a:prstDash val="solid"/>
                <a:round/>
                <a:headEnd type="none" w="med" len="med"/>
                <a:tailEnd type="none" w="med" len="lg"/>
              </a:ln>
            </p:spPr>
          </p:sp>
        </p:grpSp>
        <p:sp>
          <p:nvSpPr>
            <p:cNvPr id="63595" name="Line 104"/>
            <p:cNvSpPr/>
            <p:nvPr/>
          </p:nvSpPr>
          <p:spPr>
            <a:xfrm>
              <a:off x="4128" y="816"/>
              <a:ext cx="192" cy="0"/>
            </a:xfrm>
            <a:prstGeom prst="line">
              <a:avLst/>
            </a:prstGeom>
            <a:ln w="19050" cap="flat" cmpd="sng">
              <a:solidFill>
                <a:schemeClr val="accent1"/>
              </a:solidFill>
              <a:prstDash val="solid"/>
              <a:round/>
              <a:headEnd type="none" w="med" len="med"/>
              <a:tailEnd type="none" w="med" len="lg"/>
            </a:ln>
          </p:spPr>
        </p:sp>
      </p:grpSp>
      <p:grpSp>
        <p:nvGrpSpPr>
          <p:cNvPr id="63596" name="Group 105"/>
          <p:cNvGrpSpPr/>
          <p:nvPr/>
        </p:nvGrpSpPr>
        <p:grpSpPr>
          <a:xfrm>
            <a:off x="5532438" y="4102100"/>
            <a:ext cx="201612" cy="201613"/>
            <a:chOff x="3600" y="383"/>
            <a:chExt cx="193" cy="193"/>
          </a:xfrm>
        </p:grpSpPr>
        <p:sp>
          <p:nvSpPr>
            <p:cNvPr id="63597" name="Oval 106"/>
            <p:cNvSpPr/>
            <p:nvPr/>
          </p:nvSpPr>
          <p:spPr>
            <a:xfrm>
              <a:off x="3600" y="384"/>
              <a:ext cx="192" cy="192"/>
            </a:xfrm>
            <a:prstGeom prst="ellipse">
              <a:avLst/>
            </a:prstGeom>
            <a:gradFill rotWithShape="0">
              <a:gsLst>
                <a:gs pos="0">
                  <a:srgbClr val="FF3300"/>
                </a:gs>
                <a:gs pos="100000">
                  <a:srgbClr val="761800"/>
                </a:gs>
              </a:gsLst>
              <a:path path="shape">
                <a:fillToRect l="50000" t="50000" r="50000" b="50000"/>
              </a:path>
              <a:tileRect/>
            </a:gradFill>
            <a:ln w="9525" cap="flat" cmpd="sng">
              <a:solidFill>
                <a:schemeClr val="tx1"/>
              </a:solidFill>
              <a:prstDash val="solid"/>
              <a:round/>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63598" name="Line 107"/>
            <p:cNvSpPr/>
            <p:nvPr/>
          </p:nvSpPr>
          <p:spPr>
            <a:xfrm>
              <a:off x="3600" y="478"/>
              <a:ext cx="193" cy="0"/>
            </a:xfrm>
            <a:prstGeom prst="line">
              <a:avLst/>
            </a:prstGeom>
            <a:ln w="19050" cap="flat" cmpd="sng">
              <a:solidFill>
                <a:schemeClr val="bg1"/>
              </a:solidFill>
              <a:prstDash val="solid"/>
              <a:round/>
              <a:headEnd type="none" w="med" len="med"/>
              <a:tailEnd type="none" w="med" len="med"/>
            </a:ln>
          </p:spPr>
        </p:sp>
        <p:sp>
          <p:nvSpPr>
            <p:cNvPr id="63599" name="Line 108"/>
            <p:cNvSpPr/>
            <p:nvPr/>
          </p:nvSpPr>
          <p:spPr>
            <a:xfrm>
              <a:off x="3695" y="383"/>
              <a:ext cx="0" cy="193"/>
            </a:xfrm>
            <a:prstGeom prst="line">
              <a:avLst/>
            </a:prstGeom>
            <a:ln w="19050" cap="flat" cmpd="sng">
              <a:solidFill>
                <a:schemeClr val="bg1"/>
              </a:solidFill>
              <a:prstDash val="solid"/>
              <a:round/>
              <a:headEnd type="none" w="med" len="med"/>
              <a:tailEnd type="none" w="med" len="med"/>
            </a:ln>
          </p:spPr>
        </p:sp>
      </p:grpSp>
      <p:grpSp>
        <p:nvGrpSpPr>
          <p:cNvPr id="63600" name="Group 109"/>
          <p:cNvGrpSpPr/>
          <p:nvPr/>
        </p:nvGrpSpPr>
        <p:grpSpPr>
          <a:xfrm>
            <a:off x="5934075" y="3548063"/>
            <a:ext cx="203200" cy="201612"/>
            <a:chOff x="3600" y="383"/>
            <a:chExt cx="193" cy="193"/>
          </a:xfrm>
        </p:grpSpPr>
        <p:sp>
          <p:nvSpPr>
            <p:cNvPr id="63601" name="Oval 110"/>
            <p:cNvSpPr/>
            <p:nvPr/>
          </p:nvSpPr>
          <p:spPr>
            <a:xfrm>
              <a:off x="3600" y="384"/>
              <a:ext cx="192" cy="192"/>
            </a:xfrm>
            <a:prstGeom prst="ellipse">
              <a:avLst/>
            </a:prstGeom>
            <a:gradFill rotWithShape="0">
              <a:gsLst>
                <a:gs pos="0">
                  <a:srgbClr val="FF3300"/>
                </a:gs>
                <a:gs pos="100000">
                  <a:srgbClr val="761800"/>
                </a:gs>
              </a:gsLst>
              <a:path path="shape">
                <a:fillToRect l="50000" t="50000" r="50000" b="50000"/>
              </a:path>
              <a:tileRect/>
            </a:gradFill>
            <a:ln w="9525" cap="flat" cmpd="sng">
              <a:solidFill>
                <a:schemeClr val="tx1"/>
              </a:solidFill>
              <a:prstDash val="solid"/>
              <a:round/>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63602" name="Line 111"/>
            <p:cNvSpPr/>
            <p:nvPr/>
          </p:nvSpPr>
          <p:spPr>
            <a:xfrm>
              <a:off x="3600" y="478"/>
              <a:ext cx="193" cy="0"/>
            </a:xfrm>
            <a:prstGeom prst="line">
              <a:avLst/>
            </a:prstGeom>
            <a:ln w="19050" cap="flat" cmpd="sng">
              <a:solidFill>
                <a:schemeClr val="bg1"/>
              </a:solidFill>
              <a:prstDash val="solid"/>
              <a:round/>
              <a:headEnd type="none" w="med" len="med"/>
              <a:tailEnd type="none" w="med" len="med"/>
            </a:ln>
          </p:spPr>
        </p:sp>
        <p:sp>
          <p:nvSpPr>
            <p:cNvPr id="63603" name="Line 112"/>
            <p:cNvSpPr/>
            <p:nvPr/>
          </p:nvSpPr>
          <p:spPr>
            <a:xfrm>
              <a:off x="3695" y="383"/>
              <a:ext cx="0" cy="193"/>
            </a:xfrm>
            <a:prstGeom prst="line">
              <a:avLst/>
            </a:prstGeom>
            <a:ln w="19050" cap="flat" cmpd="sng">
              <a:solidFill>
                <a:schemeClr val="bg1"/>
              </a:solidFill>
              <a:prstDash val="solid"/>
              <a:round/>
              <a:headEnd type="none" w="med" len="med"/>
              <a:tailEnd type="none" w="med" len="med"/>
            </a:ln>
          </p:spPr>
        </p:sp>
      </p:grpSp>
      <p:grpSp>
        <p:nvGrpSpPr>
          <p:cNvPr id="63604" name="Group 113"/>
          <p:cNvGrpSpPr/>
          <p:nvPr/>
        </p:nvGrpSpPr>
        <p:grpSpPr>
          <a:xfrm>
            <a:off x="5532438" y="4302125"/>
            <a:ext cx="201612" cy="203200"/>
            <a:chOff x="3600" y="383"/>
            <a:chExt cx="193" cy="193"/>
          </a:xfrm>
        </p:grpSpPr>
        <p:sp>
          <p:nvSpPr>
            <p:cNvPr id="63605" name="Oval 114"/>
            <p:cNvSpPr/>
            <p:nvPr/>
          </p:nvSpPr>
          <p:spPr>
            <a:xfrm>
              <a:off x="3600" y="384"/>
              <a:ext cx="192" cy="192"/>
            </a:xfrm>
            <a:prstGeom prst="ellipse">
              <a:avLst/>
            </a:prstGeom>
            <a:gradFill rotWithShape="0">
              <a:gsLst>
                <a:gs pos="0">
                  <a:srgbClr val="FF3300"/>
                </a:gs>
                <a:gs pos="100000">
                  <a:srgbClr val="761800"/>
                </a:gs>
              </a:gsLst>
              <a:path path="shape">
                <a:fillToRect l="50000" t="50000" r="50000" b="50000"/>
              </a:path>
              <a:tileRect/>
            </a:gradFill>
            <a:ln w="9525" cap="flat" cmpd="sng">
              <a:solidFill>
                <a:schemeClr val="tx1"/>
              </a:solidFill>
              <a:prstDash val="solid"/>
              <a:round/>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63606" name="Line 115"/>
            <p:cNvSpPr/>
            <p:nvPr/>
          </p:nvSpPr>
          <p:spPr>
            <a:xfrm>
              <a:off x="3600" y="478"/>
              <a:ext cx="193" cy="0"/>
            </a:xfrm>
            <a:prstGeom prst="line">
              <a:avLst/>
            </a:prstGeom>
            <a:ln w="19050" cap="flat" cmpd="sng">
              <a:solidFill>
                <a:schemeClr val="bg1"/>
              </a:solidFill>
              <a:prstDash val="solid"/>
              <a:round/>
              <a:headEnd type="none" w="med" len="med"/>
              <a:tailEnd type="none" w="med" len="med"/>
            </a:ln>
          </p:spPr>
        </p:sp>
        <p:sp>
          <p:nvSpPr>
            <p:cNvPr id="63607" name="Line 116"/>
            <p:cNvSpPr/>
            <p:nvPr/>
          </p:nvSpPr>
          <p:spPr>
            <a:xfrm>
              <a:off x="3695" y="383"/>
              <a:ext cx="0" cy="193"/>
            </a:xfrm>
            <a:prstGeom prst="line">
              <a:avLst/>
            </a:prstGeom>
            <a:ln w="19050" cap="flat" cmpd="sng">
              <a:solidFill>
                <a:schemeClr val="bg1"/>
              </a:solidFill>
              <a:prstDash val="solid"/>
              <a:round/>
              <a:headEnd type="none" w="med" len="med"/>
              <a:tailEnd type="none" w="med" len="med"/>
            </a:ln>
          </p:spPr>
        </p:sp>
      </p:grpSp>
      <p:grpSp>
        <p:nvGrpSpPr>
          <p:cNvPr id="63608" name="Group 117"/>
          <p:cNvGrpSpPr/>
          <p:nvPr/>
        </p:nvGrpSpPr>
        <p:grpSpPr>
          <a:xfrm>
            <a:off x="5532438" y="4503738"/>
            <a:ext cx="201612" cy="201612"/>
            <a:chOff x="3600" y="383"/>
            <a:chExt cx="193" cy="193"/>
          </a:xfrm>
        </p:grpSpPr>
        <p:sp>
          <p:nvSpPr>
            <p:cNvPr id="63609" name="Oval 118"/>
            <p:cNvSpPr/>
            <p:nvPr/>
          </p:nvSpPr>
          <p:spPr>
            <a:xfrm>
              <a:off x="3600" y="384"/>
              <a:ext cx="192" cy="192"/>
            </a:xfrm>
            <a:prstGeom prst="ellipse">
              <a:avLst/>
            </a:prstGeom>
            <a:gradFill rotWithShape="0">
              <a:gsLst>
                <a:gs pos="0">
                  <a:srgbClr val="FF3300"/>
                </a:gs>
                <a:gs pos="100000">
                  <a:srgbClr val="761800"/>
                </a:gs>
              </a:gsLst>
              <a:path path="shape">
                <a:fillToRect l="50000" t="50000" r="50000" b="50000"/>
              </a:path>
              <a:tileRect/>
            </a:gradFill>
            <a:ln w="9525" cap="flat" cmpd="sng">
              <a:solidFill>
                <a:schemeClr val="tx1"/>
              </a:solidFill>
              <a:prstDash val="solid"/>
              <a:round/>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63610" name="Line 119"/>
            <p:cNvSpPr/>
            <p:nvPr/>
          </p:nvSpPr>
          <p:spPr>
            <a:xfrm>
              <a:off x="3600" y="478"/>
              <a:ext cx="193" cy="0"/>
            </a:xfrm>
            <a:prstGeom prst="line">
              <a:avLst/>
            </a:prstGeom>
            <a:ln w="19050" cap="flat" cmpd="sng">
              <a:solidFill>
                <a:schemeClr val="bg1"/>
              </a:solidFill>
              <a:prstDash val="solid"/>
              <a:round/>
              <a:headEnd type="none" w="med" len="med"/>
              <a:tailEnd type="none" w="med" len="med"/>
            </a:ln>
          </p:spPr>
        </p:sp>
        <p:sp>
          <p:nvSpPr>
            <p:cNvPr id="63611" name="Line 120"/>
            <p:cNvSpPr/>
            <p:nvPr/>
          </p:nvSpPr>
          <p:spPr>
            <a:xfrm>
              <a:off x="3695" y="383"/>
              <a:ext cx="0" cy="193"/>
            </a:xfrm>
            <a:prstGeom prst="line">
              <a:avLst/>
            </a:prstGeom>
            <a:ln w="19050" cap="flat" cmpd="sng">
              <a:solidFill>
                <a:schemeClr val="bg1"/>
              </a:solidFill>
              <a:prstDash val="solid"/>
              <a:round/>
              <a:headEnd type="none" w="med" len="med"/>
              <a:tailEnd type="none" w="med" len="med"/>
            </a:ln>
          </p:spPr>
        </p:sp>
      </p:grpSp>
      <p:grpSp>
        <p:nvGrpSpPr>
          <p:cNvPr id="63612" name="Group 121"/>
          <p:cNvGrpSpPr/>
          <p:nvPr/>
        </p:nvGrpSpPr>
        <p:grpSpPr>
          <a:xfrm>
            <a:off x="5532438" y="4705350"/>
            <a:ext cx="201612" cy="201613"/>
            <a:chOff x="3600" y="383"/>
            <a:chExt cx="193" cy="193"/>
          </a:xfrm>
        </p:grpSpPr>
        <p:sp>
          <p:nvSpPr>
            <p:cNvPr id="63613" name="Oval 122"/>
            <p:cNvSpPr/>
            <p:nvPr/>
          </p:nvSpPr>
          <p:spPr>
            <a:xfrm>
              <a:off x="3600" y="384"/>
              <a:ext cx="192" cy="192"/>
            </a:xfrm>
            <a:prstGeom prst="ellipse">
              <a:avLst/>
            </a:prstGeom>
            <a:gradFill rotWithShape="0">
              <a:gsLst>
                <a:gs pos="0">
                  <a:srgbClr val="FF3300"/>
                </a:gs>
                <a:gs pos="100000">
                  <a:srgbClr val="761800"/>
                </a:gs>
              </a:gsLst>
              <a:path path="shape">
                <a:fillToRect l="50000" t="50000" r="50000" b="50000"/>
              </a:path>
              <a:tileRect/>
            </a:gradFill>
            <a:ln w="9525" cap="flat" cmpd="sng">
              <a:solidFill>
                <a:schemeClr val="tx1"/>
              </a:solidFill>
              <a:prstDash val="solid"/>
              <a:round/>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63614" name="Line 123"/>
            <p:cNvSpPr/>
            <p:nvPr/>
          </p:nvSpPr>
          <p:spPr>
            <a:xfrm>
              <a:off x="3600" y="478"/>
              <a:ext cx="193" cy="0"/>
            </a:xfrm>
            <a:prstGeom prst="line">
              <a:avLst/>
            </a:prstGeom>
            <a:ln w="19050" cap="flat" cmpd="sng">
              <a:solidFill>
                <a:schemeClr val="bg1"/>
              </a:solidFill>
              <a:prstDash val="solid"/>
              <a:round/>
              <a:headEnd type="none" w="med" len="med"/>
              <a:tailEnd type="none" w="med" len="med"/>
            </a:ln>
          </p:spPr>
        </p:sp>
        <p:sp>
          <p:nvSpPr>
            <p:cNvPr id="63615" name="Line 124"/>
            <p:cNvSpPr/>
            <p:nvPr/>
          </p:nvSpPr>
          <p:spPr>
            <a:xfrm>
              <a:off x="3695" y="383"/>
              <a:ext cx="0" cy="193"/>
            </a:xfrm>
            <a:prstGeom prst="line">
              <a:avLst/>
            </a:prstGeom>
            <a:ln w="19050" cap="flat" cmpd="sng">
              <a:solidFill>
                <a:schemeClr val="bg1"/>
              </a:solidFill>
              <a:prstDash val="solid"/>
              <a:round/>
              <a:headEnd type="none" w="med" len="med"/>
              <a:tailEnd type="none" w="med" len="med"/>
            </a:ln>
          </p:spPr>
        </p:sp>
      </p:grpSp>
      <p:grpSp>
        <p:nvGrpSpPr>
          <p:cNvPr id="63616" name="Group 125"/>
          <p:cNvGrpSpPr/>
          <p:nvPr/>
        </p:nvGrpSpPr>
        <p:grpSpPr>
          <a:xfrm>
            <a:off x="5532438" y="4905375"/>
            <a:ext cx="201612" cy="203200"/>
            <a:chOff x="3600" y="383"/>
            <a:chExt cx="193" cy="193"/>
          </a:xfrm>
        </p:grpSpPr>
        <p:sp>
          <p:nvSpPr>
            <p:cNvPr id="63617" name="Oval 126"/>
            <p:cNvSpPr/>
            <p:nvPr/>
          </p:nvSpPr>
          <p:spPr>
            <a:xfrm>
              <a:off x="3600" y="384"/>
              <a:ext cx="192" cy="192"/>
            </a:xfrm>
            <a:prstGeom prst="ellipse">
              <a:avLst/>
            </a:prstGeom>
            <a:gradFill rotWithShape="0">
              <a:gsLst>
                <a:gs pos="0">
                  <a:srgbClr val="FF3300"/>
                </a:gs>
                <a:gs pos="100000">
                  <a:srgbClr val="761800"/>
                </a:gs>
              </a:gsLst>
              <a:path path="shape">
                <a:fillToRect l="50000" t="50000" r="50000" b="50000"/>
              </a:path>
              <a:tileRect/>
            </a:gradFill>
            <a:ln w="9525" cap="flat" cmpd="sng">
              <a:solidFill>
                <a:schemeClr val="tx1"/>
              </a:solidFill>
              <a:prstDash val="solid"/>
              <a:round/>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63618" name="Line 127"/>
            <p:cNvSpPr/>
            <p:nvPr/>
          </p:nvSpPr>
          <p:spPr>
            <a:xfrm>
              <a:off x="3600" y="478"/>
              <a:ext cx="193" cy="0"/>
            </a:xfrm>
            <a:prstGeom prst="line">
              <a:avLst/>
            </a:prstGeom>
            <a:ln w="19050" cap="flat" cmpd="sng">
              <a:solidFill>
                <a:schemeClr val="bg1"/>
              </a:solidFill>
              <a:prstDash val="solid"/>
              <a:round/>
              <a:headEnd type="none" w="med" len="med"/>
              <a:tailEnd type="none" w="med" len="med"/>
            </a:ln>
          </p:spPr>
        </p:sp>
        <p:sp>
          <p:nvSpPr>
            <p:cNvPr id="63619" name="Line 128"/>
            <p:cNvSpPr/>
            <p:nvPr/>
          </p:nvSpPr>
          <p:spPr>
            <a:xfrm>
              <a:off x="3695" y="383"/>
              <a:ext cx="0" cy="193"/>
            </a:xfrm>
            <a:prstGeom prst="line">
              <a:avLst/>
            </a:prstGeom>
            <a:ln w="19050" cap="flat" cmpd="sng">
              <a:solidFill>
                <a:schemeClr val="bg1"/>
              </a:solidFill>
              <a:prstDash val="solid"/>
              <a:round/>
              <a:headEnd type="none" w="med" len="med"/>
              <a:tailEnd type="none" w="med" len="med"/>
            </a:ln>
          </p:spPr>
        </p:sp>
      </p:grpSp>
      <p:grpSp>
        <p:nvGrpSpPr>
          <p:cNvPr id="63620" name="Group 129"/>
          <p:cNvGrpSpPr/>
          <p:nvPr/>
        </p:nvGrpSpPr>
        <p:grpSpPr>
          <a:xfrm>
            <a:off x="5532438" y="5106988"/>
            <a:ext cx="201612" cy="203200"/>
            <a:chOff x="3600" y="383"/>
            <a:chExt cx="193" cy="193"/>
          </a:xfrm>
        </p:grpSpPr>
        <p:sp>
          <p:nvSpPr>
            <p:cNvPr id="63621" name="Oval 130"/>
            <p:cNvSpPr/>
            <p:nvPr/>
          </p:nvSpPr>
          <p:spPr>
            <a:xfrm>
              <a:off x="3600" y="384"/>
              <a:ext cx="192" cy="192"/>
            </a:xfrm>
            <a:prstGeom prst="ellipse">
              <a:avLst/>
            </a:prstGeom>
            <a:gradFill rotWithShape="0">
              <a:gsLst>
                <a:gs pos="0">
                  <a:srgbClr val="FF3300"/>
                </a:gs>
                <a:gs pos="100000">
                  <a:srgbClr val="761800"/>
                </a:gs>
              </a:gsLst>
              <a:path path="shape">
                <a:fillToRect l="50000" t="50000" r="50000" b="50000"/>
              </a:path>
              <a:tileRect/>
            </a:gradFill>
            <a:ln w="9525" cap="flat" cmpd="sng">
              <a:solidFill>
                <a:schemeClr val="tx1"/>
              </a:solidFill>
              <a:prstDash val="solid"/>
              <a:round/>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63622" name="Line 131"/>
            <p:cNvSpPr/>
            <p:nvPr/>
          </p:nvSpPr>
          <p:spPr>
            <a:xfrm>
              <a:off x="3600" y="478"/>
              <a:ext cx="193" cy="0"/>
            </a:xfrm>
            <a:prstGeom prst="line">
              <a:avLst/>
            </a:prstGeom>
            <a:ln w="19050" cap="flat" cmpd="sng">
              <a:solidFill>
                <a:schemeClr val="bg1"/>
              </a:solidFill>
              <a:prstDash val="solid"/>
              <a:round/>
              <a:headEnd type="none" w="med" len="med"/>
              <a:tailEnd type="none" w="med" len="med"/>
            </a:ln>
          </p:spPr>
        </p:sp>
        <p:sp>
          <p:nvSpPr>
            <p:cNvPr id="63623" name="Line 132"/>
            <p:cNvSpPr/>
            <p:nvPr/>
          </p:nvSpPr>
          <p:spPr>
            <a:xfrm>
              <a:off x="3695" y="383"/>
              <a:ext cx="0" cy="193"/>
            </a:xfrm>
            <a:prstGeom prst="line">
              <a:avLst/>
            </a:prstGeom>
            <a:ln w="19050" cap="flat" cmpd="sng">
              <a:solidFill>
                <a:schemeClr val="bg1"/>
              </a:solidFill>
              <a:prstDash val="solid"/>
              <a:round/>
              <a:headEnd type="none" w="med" len="med"/>
              <a:tailEnd type="none" w="med" len="med"/>
            </a:ln>
          </p:spPr>
        </p:sp>
      </p:grpSp>
      <p:grpSp>
        <p:nvGrpSpPr>
          <p:cNvPr id="63624" name="Group 133"/>
          <p:cNvGrpSpPr/>
          <p:nvPr/>
        </p:nvGrpSpPr>
        <p:grpSpPr>
          <a:xfrm>
            <a:off x="5934075" y="3348038"/>
            <a:ext cx="203200" cy="201612"/>
            <a:chOff x="3600" y="383"/>
            <a:chExt cx="193" cy="193"/>
          </a:xfrm>
        </p:grpSpPr>
        <p:sp>
          <p:nvSpPr>
            <p:cNvPr id="63625" name="Oval 134"/>
            <p:cNvSpPr/>
            <p:nvPr/>
          </p:nvSpPr>
          <p:spPr>
            <a:xfrm>
              <a:off x="3600" y="384"/>
              <a:ext cx="192" cy="192"/>
            </a:xfrm>
            <a:prstGeom prst="ellipse">
              <a:avLst/>
            </a:prstGeom>
            <a:gradFill rotWithShape="0">
              <a:gsLst>
                <a:gs pos="0">
                  <a:srgbClr val="FF3300"/>
                </a:gs>
                <a:gs pos="100000">
                  <a:srgbClr val="761800"/>
                </a:gs>
              </a:gsLst>
              <a:path path="shape">
                <a:fillToRect l="50000" t="50000" r="50000" b="50000"/>
              </a:path>
              <a:tileRect/>
            </a:gradFill>
            <a:ln w="9525" cap="flat" cmpd="sng">
              <a:solidFill>
                <a:schemeClr val="tx1"/>
              </a:solidFill>
              <a:prstDash val="solid"/>
              <a:round/>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63626" name="Line 135"/>
            <p:cNvSpPr/>
            <p:nvPr/>
          </p:nvSpPr>
          <p:spPr>
            <a:xfrm>
              <a:off x="3600" y="478"/>
              <a:ext cx="193" cy="0"/>
            </a:xfrm>
            <a:prstGeom prst="line">
              <a:avLst/>
            </a:prstGeom>
            <a:ln w="19050" cap="flat" cmpd="sng">
              <a:solidFill>
                <a:schemeClr val="bg1"/>
              </a:solidFill>
              <a:prstDash val="solid"/>
              <a:round/>
              <a:headEnd type="none" w="med" len="med"/>
              <a:tailEnd type="none" w="med" len="med"/>
            </a:ln>
          </p:spPr>
        </p:sp>
        <p:sp>
          <p:nvSpPr>
            <p:cNvPr id="63627" name="Line 136"/>
            <p:cNvSpPr/>
            <p:nvPr/>
          </p:nvSpPr>
          <p:spPr>
            <a:xfrm>
              <a:off x="3695" y="383"/>
              <a:ext cx="0" cy="193"/>
            </a:xfrm>
            <a:prstGeom prst="line">
              <a:avLst/>
            </a:prstGeom>
            <a:ln w="19050" cap="flat" cmpd="sng">
              <a:solidFill>
                <a:schemeClr val="bg1"/>
              </a:solidFill>
              <a:prstDash val="solid"/>
              <a:round/>
              <a:headEnd type="none" w="med" len="med"/>
              <a:tailEnd type="none" w="med" len="med"/>
            </a:ln>
          </p:spPr>
        </p:sp>
      </p:grpSp>
      <p:grpSp>
        <p:nvGrpSpPr>
          <p:cNvPr id="63628" name="Group 137"/>
          <p:cNvGrpSpPr/>
          <p:nvPr/>
        </p:nvGrpSpPr>
        <p:grpSpPr>
          <a:xfrm>
            <a:off x="5934075" y="3146425"/>
            <a:ext cx="203200" cy="203200"/>
            <a:chOff x="3600" y="383"/>
            <a:chExt cx="193" cy="193"/>
          </a:xfrm>
        </p:grpSpPr>
        <p:sp>
          <p:nvSpPr>
            <p:cNvPr id="63629" name="Oval 138"/>
            <p:cNvSpPr/>
            <p:nvPr/>
          </p:nvSpPr>
          <p:spPr>
            <a:xfrm>
              <a:off x="3600" y="384"/>
              <a:ext cx="192" cy="192"/>
            </a:xfrm>
            <a:prstGeom prst="ellipse">
              <a:avLst/>
            </a:prstGeom>
            <a:gradFill rotWithShape="0">
              <a:gsLst>
                <a:gs pos="0">
                  <a:srgbClr val="FF3300"/>
                </a:gs>
                <a:gs pos="100000">
                  <a:srgbClr val="761800"/>
                </a:gs>
              </a:gsLst>
              <a:path path="shape">
                <a:fillToRect l="50000" t="50000" r="50000" b="50000"/>
              </a:path>
              <a:tileRect/>
            </a:gradFill>
            <a:ln w="9525" cap="flat" cmpd="sng">
              <a:solidFill>
                <a:schemeClr val="tx1"/>
              </a:solidFill>
              <a:prstDash val="solid"/>
              <a:round/>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63630" name="Line 139"/>
            <p:cNvSpPr/>
            <p:nvPr/>
          </p:nvSpPr>
          <p:spPr>
            <a:xfrm>
              <a:off x="3600" y="478"/>
              <a:ext cx="193" cy="0"/>
            </a:xfrm>
            <a:prstGeom prst="line">
              <a:avLst/>
            </a:prstGeom>
            <a:ln w="19050" cap="flat" cmpd="sng">
              <a:solidFill>
                <a:schemeClr val="bg1"/>
              </a:solidFill>
              <a:prstDash val="solid"/>
              <a:round/>
              <a:headEnd type="none" w="med" len="med"/>
              <a:tailEnd type="none" w="med" len="med"/>
            </a:ln>
          </p:spPr>
        </p:sp>
        <p:sp>
          <p:nvSpPr>
            <p:cNvPr id="63631" name="Line 140"/>
            <p:cNvSpPr/>
            <p:nvPr/>
          </p:nvSpPr>
          <p:spPr>
            <a:xfrm>
              <a:off x="3695" y="383"/>
              <a:ext cx="0" cy="193"/>
            </a:xfrm>
            <a:prstGeom prst="line">
              <a:avLst/>
            </a:prstGeom>
            <a:ln w="19050" cap="flat" cmpd="sng">
              <a:solidFill>
                <a:schemeClr val="bg1"/>
              </a:solidFill>
              <a:prstDash val="solid"/>
              <a:round/>
              <a:headEnd type="none" w="med" len="med"/>
              <a:tailEnd type="none" w="med" len="med"/>
            </a:ln>
          </p:spPr>
        </p:sp>
      </p:grpSp>
      <p:grpSp>
        <p:nvGrpSpPr>
          <p:cNvPr id="63632" name="Group 141"/>
          <p:cNvGrpSpPr/>
          <p:nvPr/>
        </p:nvGrpSpPr>
        <p:grpSpPr>
          <a:xfrm>
            <a:off x="5934075" y="2944813"/>
            <a:ext cx="203200" cy="201612"/>
            <a:chOff x="3600" y="383"/>
            <a:chExt cx="193" cy="193"/>
          </a:xfrm>
        </p:grpSpPr>
        <p:sp>
          <p:nvSpPr>
            <p:cNvPr id="63633" name="Oval 142"/>
            <p:cNvSpPr/>
            <p:nvPr/>
          </p:nvSpPr>
          <p:spPr>
            <a:xfrm>
              <a:off x="3600" y="384"/>
              <a:ext cx="192" cy="192"/>
            </a:xfrm>
            <a:prstGeom prst="ellipse">
              <a:avLst/>
            </a:prstGeom>
            <a:gradFill rotWithShape="0">
              <a:gsLst>
                <a:gs pos="0">
                  <a:srgbClr val="FF3300"/>
                </a:gs>
                <a:gs pos="100000">
                  <a:srgbClr val="761800"/>
                </a:gs>
              </a:gsLst>
              <a:path path="shape">
                <a:fillToRect l="50000" t="50000" r="50000" b="50000"/>
              </a:path>
              <a:tileRect/>
            </a:gradFill>
            <a:ln w="9525" cap="flat" cmpd="sng">
              <a:solidFill>
                <a:schemeClr val="tx1"/>
              </a:solidFill>
              <a:prstDash val="solid"/>
              <a:round/>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63634" name="Line 143"/>
            <p:cNvSpPr/>
            <p:nvPr/>
          </p:nvSpPr>
          <p:spPr>
            <a:xfrm>
              <a:off x="3600" y="478"/>
              <a:ext cx="193" cy="0"/>
            </a:xfrm>
            <a:prstGeom prst="line">
              <a:avLst/>
            </a:prstGeom>
            <a:ln w="19050" cap="flat" cmpd="sng">
              <a:solidFill>
                <a:schemeClr val="bg1"/>
              </a:solidFill>
              <a:prstDash val="solid"/>
              <a:round/>
              <a:headEnd type="none" w="med" len="med"/>
              <a:tailEnd type="none" w="med" len="med"/>
            </a:ln>
          </p:spPr>
        </p:sp>
        <p:sp>
          <p:nvSpPr>
            <p:cNvPr id="63635" name="Line 144"/>
            <p:cNvSpPr/>
            <p:nvPr/>
          </p:nvSpPr>
          <p:spPr>
            <a:xfrm>
              <a:off x="3695" y="383"/>
              <a:ext cx="0" cy="193"/>
            </a:xfrm>
            <a:prstGeom prst="line">
              <a:avLst/>
            </a:prstGeom>
            <a:ln w="19050" cap="flat" cmpd="sng">
              <a:solidFill>
                <a:schemeClr val="bg1"/>
              </a:solidFill>
              <a:prstDash val="solid"/>
              <a:round/>
              <a:headEnd type="none" w="med" len="med"/>
              <a:tailEnd type="none" w="med" len="med"/>
            </a:ln>
          </p:spPr>
        </p:sp>
      </p:grpSp>
      <p:grpSp>
        <p:nvGrpSpPr>
          <p:cNvPr id="63636" name="Group 145"/>
          <p:cNvGrpSpPr/>
          <p:nvPr/>
        </p:nvGrpSpPr>
        <p:grpSpPr>
          <a:xfrm>
            <a:off x="5934075" y="2744788"/>
            <a:ext cx="203200" cy="201612"/>
            <a:chOff x="3600" y="383"/>
            <a:chExt cx="193" cy="193"/>
          </a:xfrm>
        </p:grpSpPr>
        <p:sp>
          <p:nvSpPr>
            <p:cNvPr id="63637" name="Oval 146"/>
            <p:cNvSpPr/>
            <p:nvPr/>
          </p:nvSpPr>
          <p:spPr>
            <a:xfrm>
              <a:off x="3600" y="384"/>
              <a:ext cx="192" cy="192"/>
            </a:xfrm>
            <a:prstGeom prst="ellipse">
              <a:avLst/>
            </a:prstGeom>
            <a:gradFill rotWithShape="0">
              <a:gsLst>
                <a:gs pos="0">
                  <a:srgbClr val="FF3300"/>
                </a:gs>
                <a:gs pos="100000">
                  <a:srgbClr val="761800"/>
                </a:gs>
              </a:gsLst>
              <a:path path="shape">
                <a:fillToRect l="50000" t="50000" r="50000" b="50000"/>
              </a:path>
              <a:tileRect/>
            </a:gradFill>
            <a:ln w="9525" cap="flat" cmpd="sng">
              <a:solidFill>
                <a:schemeClr val="tx1"/>
              </a:solidFill>
              <a:prstDash val="solid"/>
              <a:round/>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63638" name="Line 147"/>
            <p:cNvSpPr/>
            <p:nvPr/>
          </p:nvSpPr>
          <p:spPr>
            <a:xfrm>
              <a:off x="3600" y="478"/>
              <a:ext cx="193" cy="0"/>
            </a:xfrm>
            <a:prstGeom prst="line">
              <a:avLst/>
            </a:prstGeom>
            <a:ln w="19050" cap="flat" cmpd="sng">
              <a:solidFill>
                <a:schemeClr val="bg1"/>
              </a:solidFill>
              <a:prstDash val="solid"/>
              <a:round/>
              <a:headEnd type="none" w="med" len="med"/>
              <a:tailEnd type="none" w="med" len="med"/>
            </a:ln>
          </p:spPr>
        </p:sp>
        <p:sp>
          <p:nvSpPr>
            <p:cNvPr id="63639" name="Line 148"/>
            <p:cNvSpPr/>
            <p:nvPr/>
          </p:nvSpPr>
          <p:spPr>
            <a:xfrm>
              <a:off x="3695" y="383"/>
              <a:ext cx="0" cy="193"/>
            </a:xfrm>
            <a:prstGeom prst="line">
              <a:avLst/>
            </a:prstGeom>
            <a:ln w="19050" cap="flat" cmpd="sng">
              <a:solidFill>
                <a:schemeClr val="bg1"/>
              </a:solidFill>
              <a:prstDash val="solid"/>
              <a:round/>
              <a:headEnd type="none" w="med" len="med"/>
              <a:tailEnd type="none" w="med" len="med"/>
            </a:ln>
          </p:spPr>
        </p:sp>
      </p:grpSp>
      <p:grpSp>
        <p:nvGrpSpPr>
          <p:cNvPr id="63640" name="Group 149"/>
          <p:cNvGrpSpPr/>
          <p:nvPr/>
        </p:nvGrpSpPr>
        <p:grpSpPr>
          <a:xfrm>
            <a:off x="7442200" y="4000500"/>
            <a:ext cx="669925" cy="679450"/>
            <a:chOff x="4080" y="2208"/>
            <a:chExt cx="639" cy="647"/>
          </a:xfrm>
        </p:grpSpPr>
        <p:graphicFrame>
          <p:nvGraphicFramePr>
            <p:cNvPr id="63641" name="Object 150"/>
            <p:cNvGraphicFramePr/>
            <p:nvPr/>
          </p:nvGraphicFramePr>
          <p:xfrm>
            <a:off x="4080" y="2208"/>
            <a:ext cx="159" cy="167"/>
          </p:xfrm>
          <a:graphic>
            <a:graphicData uri="http://schemas.openxmlformats.org/presentationml/2006/ole">
              <mc:AlternateContent xmlns:mc="http://schemas.openxmlformats.org/markup-compatibility/2006">
                <mc:Choice xmlns:v="urn:schemas-microsoft-com:vml" Requires="v">
                  <p:oleObj spid="_x0000_s3306" name="" r:id="rId3" imgW="253365" imgH="266065" progId="Equation.3">
                    <p:embed/>
                  </p:oleObj>
                </mc:Choice>
                <mc:Fallback>
                  <p:oleObj name="" r:id="rId3" imgW="253365" imgH="266065" progId="Equation.3">
                    <p:embed/>
                    <p:pic>
                      <p:nvPicPr>
                        <p:cNvPr id="0" name="图片 3305"/>
                        <p:cNvPicPr/>
                        <p:nvPr/>
                      </p:nvPicPr>
                      <p:blipFill>
                        <a:blip r:embed="rId4"/>
                        <a:stretch>
                          <a:fillRect/>
                        </a:stretch>
                      </p:blipFill>
                      <p:spPr>
                        <a:xfrm>
                          <a:off x="4080" y="2208"/>
                          <a:ext cx="159" cy="167"/>
                        </a:xfrm>
                        <a:prstGeom prst="rect">
                          <a:avLst/>
                        </a:prstGeom>
                        <a:noFill/>
                        <a:ln w="38100">
                          <a:noFill/>
                          <a:miter/>
                        </a:ln>
                      </p:spPr>
                    </p:pic>
                  </p:oleObj>
                </mc:Fallback>
              </mc:AlternateContent>
            </a:graphicData>
          </a:graphic>
        </p:graphicFrame>
        <p:graphicFrame>
          <p:nvGraphicFramePr>
            <p:cNvPr id="63642" name="Object 151"/>
            <p:cNvGraphicFramePr/>
            <p:nvPr/>
          </p:nvGraphicFramePr>
          <p:xfrm>
            <a:off x="4080" y="2688"/>
            <a:ext cx="159" cy="167"/>
          </p:xfrm>
          <a:graphic>
            <a:graphicData uri="http://schemas.openxmlformats.org/presentationml/2006/ole">
              <mc:AlternateContent xmlns:mc="http://schemas.openxmlformats.org/markup-compatibility/2006">
                <mc:Choice xmlns:v="urn:schemas-microsoft-com:vml" Requires="v">
                  <p:oleObj spid="_x0000_s3307" name="" r:id="rId5" imgW="253365" imgH="266065" progId="Equation.3">
                    <p:embed/>
                  </p:oleObj>
                </mc:Choice>
                <mc:Fallback>
                  <p:oleObj name="" r:id="rId5" imgW="253365" imgH="266065" progId="Equation.3">
                    <p:embed/>
                    <p:pic>
                      <p:nvPicPr>
                        <p:cNvPr id="0" name="图片 3306"/>
                        <p:cNvPicPr/>
                        <p:nvPr/>
                      </p:nvPicPr>
                      <p:blipFill>
                        <a:blip r:embed="rId4"/>
                        <a:stretch>
                          <a:fillRect/>
                        </a:stretch>
                      </p:blipFill>
                      <p:spPr>
                        <a:xfrm>
                          <a:off x="4080" y="2688"/>
                          <a:ext cx="159" cy="167"/>
                        </a:xfrm>
                        <a:prstGeom prst="rect">
                          <a:avLst/>
                        </a:prstGeom>
                        <a:noFill/>
                        <a:ln w="38100">
                          <a:noFill/>
                          <a:miter/>
                        </a:ln>
                      </p:spPr>
                    </p:pic>
                  </p:oleObj>
                </mc:Fallback>
              </mc:AlternateContent>
            </a:graphicData>
          </a:graphic>
        </p:graphicFrame>
        <p:graphicFrame>
          <p:nvGraphicFramePr>
            <p:cNvPr id="63643" name="Object 152"/>
            <p:cNvGraphicFramePr/>
            <p:nvPr/>
          </p:nvGraphicFramePr>
          <p:xfrm>
            <a:off x="4560" y="2208"/>
            <a:ext cx="159" cy="167"/>
          </p:xfrm>
          <a:graphic>
            <a:graphicData uri="http://schemas.openxmlformats.org/presentationml/2006/ole">
              <mc:AlternateContent xmlns:mc="http://schemas.openxmlformats.org/markup-compatibility/2006">
                <mc:Choice xmlns:v="urn:schemas-microsoft-com:vml" Requires="v">
                  <p:oleObj spid="_x0000_s3301" name="" r:id="rId6" imgW="253365" imgH="266065" progId="Equation.3">
                    <p:embed/>
                  </p:oleObj>
                </mc:Choice>
                <mc:Fallback>
                  <p:oleObj name="" r:id="rId6" imgW="253365" imgH="266065" progId="Equation.3">
                    <p:embed/>
                    <p:pic>
                      <p:nvPicPr>
                        <p:cNvPr id="0" name="图片 3300"/>
                        <p:cNvPicPr/>
                        <p:nvPr/>
                      </p:nvPicPr>
                      <p:blipFill>
                        <a:blip r:embed="rId4"/>
                        <a:stretch>
                          <a:fillRect/>
                        </a:stretch>
                      </p:blipFill>
                      <p:spPr>
                        <a:xfrm>
                          <a:off x="4560" y="2208"/>
                          <a:ext cx="159" cy="167"/>
                        </a:xfrm>
                        <a:prstGeom prst="rect">
                          <a:avLst/>
                        </a:prstGeom>
                        <a:noFill/>
                        <a:ln w="38100">
                          <a:noFill/>
                          <a:miter/>
                        </a:ln>
                      </p:spPr>
                    </p:pic>
                  </p:oleObj>
                </mc:Fallback>
              </mc:AlternateContent>
            </a:graphicData>
          </a:graphic>
        </p:graphicFrame>
        <p:graphicFrame>
          <p:nvGraphicFramePr>
            <p:cNvPr id="63644" name="Object 153"/>
            <p:cNvGraphicFramePr/>
            <p:nvPr/>
          </p:nvGraphicFramePr>
          <p:xfrm>
            <a:off x="4560" y="2688"/>
            <a:ext cx="159" cy="167"/>
          </p:xfrm>
          <a:graphic>
            <a:graphicData uri="http://schemas.openxmlformats.org/presentationml/2006/ole">
              <mc:AlternateContent xmlns:mc="http://schemas.openxmlformats.org/markup-compatibility/2006">
                <mc:Choice xmlns:v="urn:schemas-microsoft-com:vml" Requires="v">
                  <p:oleObj spid="_x0000_s3309" name="" r:id="rId7" imgW="253365" imgH="266065" progId="Equation.3">
                    <p:embed/>
                  </p:oleObj>
                </mc:Choice>
                <mc:Fallback>
                  <p:oleObj name="" r:id="rId7" imgW="253365" imgH="266065" progId="Equation.3">
                    <p:embed/>
                    <p:pic>
                      <p:nvPicPr>
                        <p:cNvPr id="0" name="图片 3308"/>
                        <p:cNvPicPr/>
                        <p:nvPr/>
                      </p:nvPicPr>
                      <p:blipFill>
                        <a:blip r:embed="rId4"/>
                        <a:stretch>
                          <a:fillRect/>
                        </a:stretch>
                      </p:blipFill>
                      <p:spPr>
                        <a:xfrm>
                          <a:off x="4560" y="2688"/>
                          <a:ext cx="159" cy="167"/>
                        </a:xfrm>
                        <a:prstGeom prst="rect">
                          <a:avLst/>
                        </a:prstGeom>
                        <a:noFill/>
                        <a:ln w="38100">
                          <a:noFill/>
                          <a:miter/>
                        </a:ln>
                      </p:spPr>
                    </p:pic>
                  </p:oleObj>
                </mc:Fallback>
              </mc:AlternateContent>
            </a:graphicData>
          </a:graphic>
        </p:graphicFrame>
        <p:sp>
          <p:nvSpPr>
            <p:cNvPr id="63645" name="Text Box 154"/>
            <p:cNvSpPr txBox="1"/>
            <p:nvPr/>
          </p:nvSpPr>
          <p:spPr>
            <a:xfrm>
              <a:off x="4272" y="2353"/>
              <a:ext cx="432" cy="435"/>
            </a:xfrm>
            <a:prstGeom prst="rect">
              <a:avLst/>
            </a:prstGeom>
            <a:noFill/>
            <a:ln w="19050">
              <a:noFill/>
            </a:ln>
          </p:spPr>
          <p:txBody>
            <a:bodyPr anchor="t">
              <a:spAutoFit/>
            </a:bodyPr>
            <a:p>
              <a:pPr>
                <a:spcBef>
                  <a:spcPct val="50000"/>
                </a:spcBef>
              </a:pPr>
              <a:r>
                <a:rPr lang="en-US" altLang="zh-CN" sz="2400" i="1">
                  <a:latin typeface="Century Schoolbook" panose="02040604050505020304" pitchFamily="18" charset="0"/>
                  <a:ea typeface="宋体" panose="02010600030101010101" pitchFamily="2" charset="-122"/>
                </a:rPr>
                <a:t>B</a:t>
              </a:r>
              <a:endParaRPr lang="en-US" altLang="zh-CN" sz="2400" i="1">
                <a:latin typeface="Bookman Old Style" panose="02050604050505020204" pitchFamily="18" charset="0"/>
                <a:ea typeface="宋体" panose="02010600030101010101" pitchFamily="2" charset="-122"/>
              </a:endParaRPr>
            </a:p>
          </p:txBody>
        </p:sp>
      </p:grpSp>
      <p:sp>
        <p:nvSpPr>
          <p:cNvPr id="63646" name="灯片编号占位符 2"/>
          <p:cNvSpPr>
            <a:spLocks noGrp="1"/>
          </p:cNvSpPr>
          <p:nvPr>
            <p:ph type="sldNum" sz="quarter" idx="12"/>
          </p:nvPr>
        </p:nvSpPr>
        <p:spPr/>
        <p:txBody>
          <a:bodyPr wrap="square" lIns="91440" tIns="45720" rIns="91440" bIns="45720" anchor="t"/>
          <a:p>
            <a:pPr algn="r"/>
            <a:fld id="{9A0DB2DC-4C9A-4742-B13C-FB6460FD3503}" type="slidenum">
              <a:rPr lang="zh-CN" altLang="en-US" sz="1400" b="0" dirty="0"/>
            </a:fld>
            <a:endParaRPr lang="zh-CN" altLang="en-US" sz="1400" b="0" dirty="0"/>
          </a:p>
        </p:txBody>
      </p:sp>
      <p:pic>
        <p:nvPicPr>
          <p:cNvPr id="3" name="图片 2"/>
          <p:cNvPicPr>
            <a:picLocks noChangeAspect="1"/>
          </p:cNvPicPr>
          <p:nvPr/>
        </p:nvPicPr>
        <p:blipFill>
          <a:blip r:embed="rId8">
            <a:lum contrast="12000"/>
          </a:blip>
          <a:stretch>
            <a:fillRect/>
          </a:stretch>
        </p:blipFill>
        <p:spPr>
          <a:xfrm>
            <a:off x="48260" y="1801495"/>
            <a:ext cx="9047480" cy="45802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0492" name="Text Box 44"/>
          <p:cNvSpPr txBox="1"/>
          <p:nvPr/>
        </p:nvSpPr>
        <p:spPr>
          <a:xfrm>
            <a:off x="207963" y="185738"/>
            <a:ext cx="7264400" cy="953135"/>
          </a:xfrm>
          <a:prstGeom prst="rect">
            <a:avLst/>
          </a:prstGeom>
          <a:noFill/>
          <a:ln w="9525">
            <a:noFill/>
          </a:ln>
        </p:spPr>
        <p:txBody>
          <a:bodyPr anchor="t">
            <a:spAutoFit/>
          </a:bodyPr>
          <a:p>
            <a:r>
              <a:rPr lang="en-US" altLang="zh-CN">
                <a:solidFill>
                  <a:srgbClr val="0000FF"/>
                </a:solidFill>
                <a:latin typeface="Times New Roman" panose="02020603050405020304" pitchFamily="18" charset="0"/>
                <a:ea typeface="宋体" panose="02010600030101010101" pitchFamily="2" charset="-122"/>
              </a:rPr>
              <a:t>2. </a:t>
            </a:r>
            <a:r>
              <a:rPr lang="zh-CN" altLang="en-US" dirty="0">
                <a:solidFill>
                  <a:srgbClr val="0000FF"/>
                </a:solidFill>
                <a:latin typeface="Times New Roman" panose="02020603050405020304" pitchFamily="18" charset="0"/>
                <a:ea typeface="宋体" panose="02010600030101010101" pitchFamily="2" charset="-122"/>
              </a:rPr>
              <a:t>磁流体发电</a:t>
            </a:r>
            <a:r>
              <a:rPr lang="zh-CN" altLang="en-US" dirty="0">
                <a:latin typeface="Times New Roman" panose="02020603050405020304" pitchFamily="18" charset="0"/>
                <a:ea typeface="宋体" panose="02010600030101010101" pitchFamily="2" charset="-122"/>
              </a:rPr>
              <a:t> </a:t>
            </a:r>
            <a:endParaRPr lang="zh-CN" altLang="en-US" dirty="0">
              <a:solidFill>
                <a:srgbClr val="0000FF"/>
              </a:solidFill>
              <a:latin typeface="Times New Roman" panose="02020603050405020304" pitchFamily="18" charset="0"/>
              <a:ea typeface="宋体" panose="02010600030101010101" pitchFamily="2" charset="-122"/>
            </a:endParaRPr>
          </a:p>
          <a:p>
            <a:r>
              <a:rPr lang="zh-CN" altLang="en-US" dirty="0">
                <a:solidFill>
                  <a:srgbClr val="000000"/>
                </a:solidFill>
                <a:latin typeface="Times New Roman" panose="02020603050405020304" pitchFamily="18" charset="0"/>
                <a:ea typeface="宋体" panose="02010600030101010101" pitchFamily="2" charset="-122"/>
              </a:rPr>
              <a:t>    原理：导电的</a:t>
            </a:r>
            <a:r>
              <a:rPr lang="zh-CN" altLang="en-US" dirty="0">
                <a:latin typeface="Times New Roman" panose="02020603050405020304" pitchFamily="18" charset="0"/>
                <a:ea typeface="宋体" panose="02010600030101010101" pitchFamily="2" charset="-122"/>
              </a:rPr>
              <a:t>气体（</a:t>
            </a:r>
            <a:r>
              <a:rPr lang="zh-CN" altLang="en-US" dirty="0">
                <a:solidFill>
                  <a:srgbClr val="000000"/>
                </a:solidFill>
                <a:latin typeface="Times New Roman" panose="02020603050405020304" pitchFamily="18" charset="0"/>
                <a:ea typeface="宋体" panose="02010600030101010101" pitchFamily="2" charset="-122"/>
              </a:rPr>
              <a:t>液体）有霍尔效应。</a:t>
            </a:r>
            <a:endParaRPr lang="zh-CN" altLang="en-US" dirty="0">
              <a:solidFill>
                <a:srgbClr val="000000"/>
              </a:solidFill>
              <a:latin typeface="Times New Roman" panose="02020603050405020304" pitchFamily="18" charset="0"/>
              <a:ea typeface="宋体" panose="02010600030101010101" pitchFamily="2" charset="-122"/>
            </a:endParaRPr>
          </a:p>
        </p:txBody>
      </p:sp>
      <p:grpSp>
        <p:nvGrpSpPr>
          <p:cNvPr id="2" name="Group 136"/>
          <p:cNvGrpSpPr/>
          <p:nvPr/>
        </p:nvGrpSpPr>
        <p:grpSpPr>
          <a:xfrm>
            <a:off x="1239838" y="3414713"/>
            <a:ext cx="5910262" cy="3078162"/>
            <a:chOff x="697" y="2245"/>
            <a:chExt cx="3723" cy="1939"/>
          </a:xfrm>
        </p:grpSpPr>
        <p:sp>
          <p:nvSpPr>
            <p:cNvPr id="64515" name="Rectangle 133"/>
            <p:cNvSpPr/>
            <p:nvPr/>
          </p:nvSpPr>
          <p:spPr>
            <a:xfrm>
              <a:off x="1434" y="2727"/>
              <a:ext cx="2211" cy="709"/>
            </a:xfrm>
            <a:prstGeom prst="rect">
              <a:avLst/>
            </a:prstGeom>
            <a:solidFill>
              <a:srgbClr val="FFFFCC"/>
            </a:solidFill>
            <a:ln w="9525">
              <a:noFill/>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64516" name="Rectangle 103"/>
            <p:cNvSpPr/>
            <p:nvPr/>
          </p:nvSpPr>
          <p:spPr>
            <a:xfrm>
              <a:off x="1292" y="2444"/>
              <a:ext cx="2494" cy="5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graphicFrame>
          <p:nvGraphicFramePr>
            <p:cNvPr id="64517" name="Object 56"/>
            <p:cNvGraphicFramePr/>
            <p:nvPr/>
          </p:nvGraphicFramePr>
          <p:xfrm>
            <a:off x="1834" y="2732"/>
            <a:ext cx="184" cy="184"/>
          </p:xfrm>
          <a:graphic>
            <a:graphicData uri="http://schemas.openxmlformats.org/presentationml/2006/ole">
              <mc:AlternateContent xmlns:mc="http://schemas.openxmlformats.org/markup-compatibility/2006">
                <mc:Choice xmlns:v="urn:schemas-microsoft-com:vml" Requires="v">
                  <p:oleObj spid="_x0000_s3304" name="" r:id="rId1" imgW="127000" imgH="127000" progId="Equation.3">
                    <p:embed/>
                  </p:oleObj>
                </mc:Choice>
                <mc:Fallback>
                  <p:oleObj name="" r:id="rId1" imgW="127000" imgH="127000" progId="Equation.3">
                    <p:embed/>
                    <p:pic>
                      <p:nvPicPr>
                        <p:cNvPr id="0" name="图片 3303"/>
                        <p:cNvPicPr/>
                        <p:nvPr/>
                      </p:nvPicPr>
                      <p:blipFill>
                        <a:blip r:embed="rId2">
                          <a:clrChange>
                            <a:clrFrom>
                              <a:srgbClr val="000000"/>
                            </a:clrFrom>
                            <a:clrTo>
                              <a:srgbClr val="000000">
                                <a:alpha val="0"/>
                              </a:srgbClr>
                            </a:clrTo>
                          </a:clrChange>
                        </a:blip>
                        <a:stretch>
                          <a:fillRect/>
                        </a:stretch>
                      </p:blipFill>
                      <p:spPr>
                        <a:xfrm>
                          <a:off x="1834" y="2732"/>
                          <a:ext cx="184" cy="184"/>
                        </a:xfrm>
                        <a:prstGeom prst="rect">
                          <a:avLst/>
                        </a:prstGeom>
                        <a:noFill/>
                        <a:ln w="38100">
                          <a:noFill/>
                          <a:miter/>
                        </a:ln>
                      </p:spPr>
                    </p:pic>
                  </p:oleObj>
                </mc:Fallback>
              </mc:AlternateContent>
            </a:graphicData>
          </a:graphic>
        </p:graphicFrame>
        <p:graphicFrame>
          <p:nvGraphicFramePr>
            <p:cNvPr id="64518" name="Object 57"/>
            <p:cNvGraphicFramePr/>
            <p:nvPr/>
          </p:nvGraphicFramePr>
          <p:xfrm>
            <a:off x="1882" y="3252"/>
            <a:ext cx="184" cy="184"/>
          </p:xfrm>
          <a:graphic>
            <a:graphicData uri="http://schemas.openxmlformats.org/presentationml/2006/ole">
              <mc:AlternateContent xmlns:mc="http://schemas.openxmlformats.org/markup-compatibility/2006">
                <mc:Choice xmlns:v="urn:schemas-microsoft-com:vml" Requires="v">
                  <p:oleObj spid="_x0000_s3302" name="" r:id="rId3" imgW="127000" imgH="127000" progId="Equation.3">
                    <p:embed/>
                  </p:oleObj>
                </mc:Choice>
                <mc:Fallback>
                  <p:oleObj name="" r:id="rId3" imgW="127000" imgH="127000" progId="Equation.3">
                    <p:embed/>
                    <p:pic>
                      <p:nvPicPr>
                        <p:cNvPr id="0" name="图片 3301"/>
                        <p:cNvPicPr/>
                        <p:nvPr/>
                      </p:nvPicPr>
                      <p:blipFill>
                        <a:blip r:embed="rId2">
                          <a:clrChange>
                            <a:clrFrom>
                              <a:srgbClr val="000000"/>
                            </a:clrFrom>
                            <a:clrTo>
                              <a:srgbClr val="000000">
                                <a:alpha val="0"/>
                              </a:srgbClr>
                            </a:clrTo>
                          </a:clrChange>
                        </a:blip>
                        <a:stretch>
                          <a:fillRect/>
                        </a:stretch>
                      </p:blipFill>
                      <p:spPr>
                        <a:xfrm>
                          <a:off x="1882" y="3252"/>
                          <a:ext cx="184" cy="184"/>
                        </a:xfrm>
                        <a:prstGeom prst="rect">
                          <a:avLst/>
                        </a:prstGeom>
                        <a:noFill/>
                        <a:ln w="38100">
                          <a:noFill/>
                          <a:miter/>
                        </a:ln>
                      </p:spPr>
                    </p:pic>
                  </p:oleObj>
                </mc:Fallback>
              </mc:AlternateContent>
            </a:graphicData>
          </a:graphic>
        </p:graphicFrame>
        <p:graphicFrame>
          <p:nvGraphicFramePr>
            <p:cNvPr id="64519" name="Object 58"/>
            <p:cNvGraphicFramePr/>
            <p:nvPr/>
          </p:nvGraphicFramePr>
          <p:xfrm>
            <a:off x="2158" y="3252"/>
            <a:ext cx="184" cy="184"/>
          </p:xfrm>
          <a:graphic>
            <a:graphicData uri="http://schemas.openxmlformats.org/presentationml/2006/ole">
              <mc:AlternateContent xmlns:mc="http://schemas.openxmlformats.org/markup-compatibility/2006">
                <mc:Choice xmlns:v="urn:schemas-microsoft-com:vml" Requires="v">
                  <p:oleObj spid="_x0000_s3303" name="" r:id="rId4" imgW="127000" imgH="127000" progId="Equation.3">
                    <p:embed/>
                  </p:oleObj>
                </mc:Choice>
                <mc:Fallback>
                  <p:oleObj name="" r:id="rId4" imgW="127000" imgH="127000" progId="Equation.3">
                    <p:embed/>
                    <p:pic>
                      <p:nvPicPr>
                        <p:cNvPr id="0" name="图片 3302"/>
                        <p:cNvPicPr/>
                        <p:nvPr/>
                      </p:nvPicPr>
                      <p:blipFill>
                        <a:blip r:embed="rId2">
                          <a:clrChange>
                            <a:clrFrom>
                              <a:srgbClr val="000000"/>
                            </a:clrFrom>
                            <a:clrTo>
                              <a:srgbClr val="000000">
                                <a:alpha val="0"/>
                              </a:srgbClr>
                            </a:clrTo>
                          </a:clrChange>
                        </a:blip>
                        <a:stretch>
                          <a:fillRect/>
                        </a:stretch>
                      </p:blipFill>
                      <p:spPr>
                        <a:xfrm>
                          <a:off x="2158" y="3252"/>
                          <a:ext cx="184" cy="184"/>
                        </a:xfrm>
                        <a:prstGeom prst="rect">
                          <a:avLst/>
                        </a:prstGeom>
                        <a:noFill/>
                        <a:ln w="38100">
                          <a:noFill/>
                          <a:miter/>
                        </a:ln>
                      </p:spPr>
                    </p:pic>
                  </p:oleObj>
                </mc:Fallback>
              </mc:AlternateContent>
            </a:graphicData>
          </a:graphic>
        </p:graphicFrame>
        <p:graphicFrame>
          <p:nvGraphicFramePr>
            <p:cNvPr id="64520" name="Object 59"/>
            <p:cNvGraphicFramePr/>
            <p:nvPr/>
          </p:nvGraphicFramePr>
          <p:xfrm>
            <a:off x="2418" y="3252"/>
            <a:ext cx="184" cy="184"/>
          </p:xfrm>
          <a:graphic>
            <a:graphicData uri="http://schemas.openxmlformats.org/presentationml/2006/ole">
              <mc:AlternateContent xmlns:mc="http://schemas.openxmlformats.org/markup-compatibility/2006">
                <mc:Choice xmlns:v="urn:schemas-microsoft-com:vml" Requires="v">
                  <p:oleObj spid="_x0000_s3305" name="" r:id="rId5" imgW="127000" imgH="127000" progId="Equation.3">
                    <p:embed/>
                  </p:oleObj>
                </mc:Choice>
                <mc:Fallback>
                  <p:oleObj name="" r:id="rId5" imgW="127000" imgH="127000" progId="Equation.3">
                    <p:embed/>
                    <p:pic>
                      <p:nvPicPr>
                        <p:cNvPr id="0" name="图片 3304"/>
                        <p:cNvPicPr/>
                        <p:nvPr/>
                      </p:nvPicPr>
                      <p:blipFill>
                        <a:blip r:embed="rId2">
                          <a:clrChange>
                            <a:clrFrom>
                              <a:srgbClr val="000000"/>
                            </a:clrFrom>
                            <a:clrTo>
                              <a:srgbClr val="000000">
                                <a:alpha val="0"/>
                              </a:srgbClr>
                            </a:clrTo>
                          </a:clrChange>
                        </a:blip>
                        <a:stretch>
                          <a:fillRect/>
                        </a:stretch>
                      </p:blipFill>
                      <p:spPr>
                        <a:xfrm>
                          <a:off x="2418" y="3252"/>
                          <a:ext cx="184" cy="184"/>
                        </a:xfrm>
                        <a:prstGeom prst="rect">
                          <a:avLst/>
                        </a:prstGeom>
                        <a:noFill/>
                        <a:ln w="38100">
                          <a:noFill/>
                          <a:miter/>
                        </a:ln>
                      </p:spPr>
                    </p:pic>
                  </p:oleObj>
                </mc:Fallback>
              </mc:AlternateContent>
            </a:graphicData>
          </a:graphic>
        </p:graphicFrame>
        <p:graphicFrame>
          <p:nvGraphicFramePr>
            <p:cNvPr id="64521" name="Object 60"/>
            <p:cNvGraphicFramePr/>
            <p:nvPr/>
          </p:nvGraphicFramePr>
          <p:xfrm>
            <a:off x="2715" y="3252"/>
            <a:ext cx="184" cy="184"/>
          </p:xfrm>
          <a:graphic>
            <a:graphicData uri="http://schemas.openxmlformats.org/presentationml/2006/ole">
              <mc:AlternateContent xmlns:mc="http://schemas.openxmlformats.org/markup-compatibility/2006">
                <mc:Choice xmlns:v="urn:schemas-microsoft-com:vml" Requires="v">
                  <p:oleObj spid="_x0000_s3308" name="" r:id="rId6" imgW="127000" imgH="127000" progId="Equation.3">
                    <p:embed/>
                  </p:oleObj>
                </mc:Choice>
                <mc:Fallback>
                  <p:oleObj name="" r:id="rId6" imgW="127000" imgH="127000" progId="Equation.3">
                    <p:embed/>
                    <p:pic>
                      <p:nvPicPr>
                        <p:cNvPr id="0" name="图片 3307"/>
                        <p:cNvPicPr/>
                        <p:nvPr/>
                      </p:nvPicPr>
                      <p:blipFill>
                        <a:blip r:embed="rId2">
                          <a:clrChange>
                            <a:clrFrom>
                              <a:srgbClr val="000000"/>
                            </a:clrFrom>
                            <a:clrTo>
                              <a:srgbClr val="000000">
                                <a:alpha val="0"/>
                              </a:srgbClr>
                            </a:clrTo>
                          </a:clrChange>
                        </a:blip>
                        <a:stretch>
                          <a:fillRect/>
                        </a:stretch>
                      </p:blipFill>
                      <p:spPr>
                        <a:xfrm>
                          <a:off x="2715" y="3252"/>
                          <a:ext cx="184" cy="184"/>
                        </a:xfrm>
                        <a:prstGeom prst="rect">
                          <a:avLst/>
                        </a:prstGeom>
                        <a:noFill/>
                        <a:ln w="38100">
                          <a:noFill/>
                          <a:miter/>
                        </a:ln>
                      </p:spPr>
                    </p:pic>
                  </p:oleObj>
                </mc:Fallback>
              </mc:AlternateContent>
            </a:graphicData>
          </a:graphic>
        </p:graphicFrame>
        <p:graphicFrame>
          <p:nvGraphicFramePr>
            <p:cNvPr id="64522" name="Object 61"/>
            <p:cNvGraphicFramePr/>
            <p:nvPr/>
          </p:nvGraphicFramePr>
          <p:xfrm>
            <a:off x="2675" y="2732"/>
            <a:ext cx="184" cy="184"/>
          </p:xfrm>
          <a:graphic>
            <a:graphicData uri="http://schemas.openxmlformats.org/presentationml/2006/ole">
              <mc:AlternateContent xmlns:mc="http://schemas.openxmlformats.org/markup-compatibility/2006">
                <mc:Choice xmlns:v="urn:schemas-microsoft-com:vml" Requires="v">
                  <p:oleObj spid="_x0000_s3320" name="" r:id="rId7" imgW="127000" imgH="127000" progId="Equation.3">
                    <p:embed/>
                  </p:oleObj>
                </mc:Choice>
                <mc:Fallback>
                  <p:oleObj name="" r:id="rId7" imgW="127000" imgH="127000" progId="Equation.3">
                    <p:embed/>
                    <p:pic>
                      <p:nvPicPr>
                        <p:cNvPr id="0" name="图片 3319"/>
                        <p:cNvPicPr/>
                        <p:nvPr/>
                      </p:nvPicPr>
                      <p:blipFill>
                        <a:blip r:embed="rId2">
                          <a:clrChange>
                            <a:clrFrom>
                              <a:srgbClr val="000000"/>
                            </a:clrFrom>
                            <a:clrTo>
                              <a:srgbClr val="000000">
                                <a:alpha val="0"/>
                              </a:srgbClr>
                            </a:clrTo>
                          </a:clrChange>
                        </a:blip>
                        <a:stretch>
                          <a:fillRect/>
                        </a:stretch>
                      </p:blipFill>
                      <p:spPr>
                        <a:xfrm>
                          <a:off x="2675" y="2732"/>
                          <a:ext cx="184" cy="184"/>
                        </a:xfrm>
                        <a:prstGeom prst="rect">
                          <a:avLst/>
                        </a:prstGeom>
                        <a:noFill/>
                        <a:ln w="38100">
                          <a:noFill/>
                          <a:miter/>
                        </a:ln>
                      </p:spPr>
                    </p:pic>
                  </p:oleObj>
                </mc:Fallback>
              </mc:AlternateContent>
            </a:graphicData>
          </a:graphic>
        </p:graphicFrame>
        <p:graphicFrame>
          <p:nvGraphicFramePr>
            <p:cNvPr id="64523" name="Object 62"/>
            <p:cNvGraphicFramePr/>
            <p:nvPr/>
          </p:nvGraphicFramePr>
          <p:xfrm>
            <a:off x="2426" y="2732"/>
            <a:ext cx="184" cy="184"/>
          </p:xfrm>
          <a:graphic>
            <a:graphicData uri="http://schemas.openxmlformats.org/presentationml/2006/ole">
              <mc:AlternateContent xmlns:mc="http://schemas.openxmlformats.org/markup-compatibility/2006">
                <mc:Choice xmlns:v="urn:schemas-microsoft-com:vml" Requires="v">
                  <p:oleObj spid="_x0000_s3318" name="" r:id="rId8" imgW="127000" imgH="127000" progId="Equation.3">
                    <p:embed/>
                  </p:oleObj>
                </mc:Choice>
                <mc:Fallback>
                  <p:oleObj name="" r:id="rId8" imgW="127000" imgH="127000" progId="Equation.3">
                    <p:embed/>
                    <p:pic>
                      <p:nvPicPr>
                        <p:cNvPr id="0" name="图片 3317"/>
                        <p:cNvPicPr/>
                        <p:nvPr/>
                      </p:nvPicPr>
                      <p:blipFill>
                        <a:blip r:embed="rId2">
                          <a:clrChange>
                            <a:clrFrom>
                              <a:srgbClr val="000000"/>
                            </a:clrFrom>
                            <a:clrTo>
                              <a:srgbClr val="000000">
                                <a:alpha val="0"/>
                              </a:srgbClr>
                            </a:clrTo>
                          </a:clrChange>
                        </a:blip>
                        <a:stretch>
                          <a:fillRect/>
                        </a:stretch>
                      </p:blipFill>
                      <p:spPr>
                        <a:xfrm>
                          <a:off x="2426" y="2732"/>
                          <a:ext cx="184" cy="184"/>
                        </a:xfrm>
                        <a:prstGeom prst="rect">
                          <a:avLst/>
                        </a:prstGeom>
                        <a:noFill/>
                        <a:ln w="38100">
                          <a:noFill/>
                          <a:miter/>
                        </a:ln>
                      </p:spPr>
                    </p:pic>
                  </p:oleObj>
                </mc:Fallback>
              </mc:AlternateContent>
            </a:graphicData>
          </a:graphic>
        </p:graphicFrame>
        <p:graphicFrame>
          <p:nvGraphicFramePr>
            <p:cNvPr id="64524" name="Object 63"/>
            <p:cNvGraphicFramePr/>
            <p:nvPr/>
          </p:nvGraphicFramePr>
          <p:xfrm>
            <a:off x="2158" y="2732"/>
            <a:ext cx="184" cy="184"/>
          </p:xfrm>
          <a:graphic>
            <a:graphicData uri="http://schemas.openxmlformats.org/presentationml/2006/ole">
              <mc:AlternateContent xmlns:mc="http://schemas.openxmlformats.org/markup-compatibility/2006">
                <mc:Choice xmlns:v="urn:schemas-microsoft-com:vml" Requires="v">
                  <p:oleObj spid="_x0000_s3311" name="" r:id="rId9" imgW="127000" imgH="127000" progId="Equation.3">
                    <p:embed/>
                  </p:oleObj>
                </mc:Choice>
                <mc:Fallback>
                  <p:oleObj name="" r:id="rId9" imgW="127000" imgH="127000" progId="Equation.3">
                    <p:embed/>
                    <p:pic>
                      <p:nvPicPr>
                        <p:cNvPr id="0" name="图片 3310"/>
                        <p:cNvPicPr/>
                        <p:nvPr/>
                      </p:nvPicPr>
                      <p:blipFill>
                        <a:blip r:embed="rId2">
                          <a:clrChange>
                            <a:clrFrom>
                              <a:srgbClr val="000000"/>
                            </a:clrFrom>
                            <a:clrTo>
                              <a:srgbClr val="000000">
                                <a:alpha val="0"/>
                              </a:srgbClr>
                            </a:clrTo>
                          </a:clrChange>
                        </a:blip>
                        <a:stretch>
                          <a:fillRect/>
                        </a:stretch>
                      </p:blipFill>
                      <p:spPr>
                        <a:xfrm>
                          <a:off x="2158" y="2732"/>
                          <a:ext cx="184" cy="184"/>
                        </a:xfrm>
                        <a:prstGeom prst="rect">
                          <a:avLst/>
                        </a:prstGeom>
                        <a:noFill/>
                        <a:ln w="38100">
                          <a:noFill/>
                          <a:miter/>
                        </a:ln>
                      </p:spPr>
                    </p:pic>
                  </p:oleObj>
                </mc:Fallback>
              </mc:AlternateContent>
            </a:graphicData>
          </a:graphic>
        </p:graphicFrame>
        <p:sp>
          <p:nvSpPr>
            <p:cNvPr id="64525" name="Text Box 72"/>
            <p:cNvSpPr txBox="1"/>
            <p:nvPr/>
          </p:nvSpPr>
          <p:spPr>
            <a:xfrm>
              <a:off x="697" y="3039"/>
              <a:ext cx="1081" cy="288"/>
            </a:xfrm>
            <a:prstGeom prst="rect">
              <a:avLst/>
            </a:prstGeom>
            <a:noFill/>
            <a:ln w="9525">
              <a:noFill/>
            </a:ln>
          </p:spPr>
          <p:txBody>
            <a:bodyPr wrap="none" anchor="t">
              <a:spAutoFit/>
            </a:bodyPr>
            <a:p>
              <a:pPr algn="ctr" eaLnBrk="0" hangingPunct="0"/>
              <a:r>
                <a:rPr lang="zh-CN" altLang="en-US" sz="2400" dirty="0">
                  <a:solidFill>
                    <a:srgbClr val="FF0066"/>
                  </a:solidFill>
                  <a:latin typeface="Bookman Old Style" panose="02050604050505020204" pitchFamily="18" charset="0"/>
                  <a:ea typeface="宋体" panose="02010600030101010101" pitchFamily="2" charset="-122"/>
                </a:rPr>
                <a:t>等离子气体</a:t>
              </a:r>
              <a:endParaRPr lang="zh-CN" altLang="en-US" sz="2400" dirty="0">
                <a:solidFill>
                  <a:srgbClr val="FF0066"/>
                </a:solidFill>
                <a:latin typeface="Bookman Old Style" panose="02050604050505020204" pitchFamily="18" charset="0"/>
                <a:ea typeface="宋体" panose="02010600030101010101" pitchFamily="2" charset="-122"/>
              </a:endParaRPr>
            </a:p>
          </p:txBody>
        </p:sp>
        <p:sp>
          <p:nvSpPr>
            <p:cNvPr id="64526" name="Text Box 74"/>
            <p:cNvSpPr txBox="1"/>
            <p:nvPr/>
          </p:nvSpPr>
          <p:spPr>
            <a:xfrm>
              <a:off x="3532" y="3294"/>
              <a:ext cx="888" cy="288"/>
            </a:xfrm>
            <a:prstGeom prst="rect">
              <a:avLst/>
            </a:prstGeom>
            <a:noFill/>
            <a:ln w="9525">
              <a:noFill/>
            </a:ln>
          </p:spPr>
          <p:txBody>
            <a:bodyPr anchor="t">
              <a:spAutoFit/>
            </a:bodyPr>
            <a:p>
              <a:pPr algn="ctr" eaLnBrk="0" hangingPunct="0"/>
              <a:r>
                <a:rPr lang="zh-CN" altLang="en-US" sz="2400" dirty="0">
                  <a:latin typeface="Bookman Old Style" panose="02050604050505020204" pitchFamily="18" charset="0"/>
                  <a:ea typeface="宋体" panose="02010600030101010101" pitchFamily="2" charset="-122"/>
                </a:rPr>
                <a:t>发电通道</a:t>
              </a:r>
              <a:endParaRPr lang="zh-CN" altLang="en-US" sz="2400" dirty="0">
                <a:latin typeface="Bookman Old Style" panose="02050604050505020204" pitchFamily="18" charset="0"/>
                <a:ea typeface="宋体" panose="02010600030101010101" pitchFamily="2" charset="-122"/>
              </a:endParaRPr>
            </a:p>
          </p:txBody>
        </p:sp>
        <p:sp>
          <p:nvSpPr>
            <p:cNvPr id="64527" name="Line 77"/>
            <p:cNvSpPr/>
            <p:nvPr/>
          </p:nvSpPr>
          <p:spPr>
            <a:xfrm>
              <a:off x="2086" y="2926"/>
              <a:ext cx="288" cy="0"/>
            </a:xfrm>
            <a:prstGeom prst="line">
              <a:avLst/>
            </a:prstGeom>
            <a:ln w="28575" cap="flat" cmpd="sng">
              <a:solidFill>
                <a:srgbClr val="3333FF"/>
              </a:solidFill>
              <a:prstDash val="solid"/>
              <a:round/>
              <a:headEnd type="none" w="med" len="med"/>
              <a:tailEnd type="triangle" w="med" len="med"/>
            </a:ln>
          </p:spPr>
        </p:sp>
        <p:sp>
          <p:nvSpPr>
            <p:cNvPr id="64528" name="Line 81"/>
            <p:cNvSpPr/>
            <p:nvPr/>
          </p:nvSpPr>
          <p:spPr>
            <a:xfrm>
              <a:off x="2908" y="3238"/>
              <a:ext cx="288" cy="0"/>
            </a:xfrm>
            <a:prstGeom prst="line">
              <a:avLst/>
            </a:prstGeom>
            <a:ln w="28575" cap="flat" cmpd="sng">
              <a:solidFill>
                <a:srgbClr val="3333FF"/>
              </a:solidFill>
              <a:prstDash val="solid"/>
              <a:round/>
              <a:headEnd type="none" w="med" len="med"/>
              <a:tailEnd type="triangle" w="med" len="med"/>
            </a:ln>
          </p:spPr>
        </p:sp>
        <p:graphicFrame>
          <p:nvGraphicFramePr>
            <p:cNvPr id="64529" name="Object 84"/>
            <p:cNvGraphicFramePr/>
            <p:nvPr/>
          </p:nvGraphicFramePr>
          <p:xfrm>
            <a:off x="1576" y="2724"/>
            <a:ext cx="184" cy="184"/>
          </p:xfrm>
          <a:graphic>
            <a:graphicData uri="http://schemas.openxmlformats.org/presentationml/2006/ole">
              <mc:AlternateContent xmlns:mc="http://schemas.openxmlformats.org/markup-compatibility/2006">
                <mc:Choice xmlns:v="urn:schemas-microsoft-com:vml" Requires="v">
                  <p:oleObj spid="_x0000_s3310" name="" r:id="rId10" imgW="127000" imgH="127000" progId="Equation.3">
                    <p:embed/>
                  </p:oleObj>
                </mc:Choice>
                <mc:Fallback>
                  <p:oleObj name="" r:id="rId10" imgW="127000" imgH="127000" progId="Equation.3">
                    <p:embed/>
                    <p:pic>
                      <p:nvPicPr>
                        <p:cNvPr id="0" name="图片 3309"/>
                        <p:cNvPicPr/>
                        <p:nvPr/>
                      </p:nvPicPr>
                      <p:blipFill>
                        <a:blip r:embed="rId2">
                          <a:clrChange>
                            <a:clrFrom>
                              <a:srgbClr val="000000"/>
                            </a:clrFrom>
                            <a:clrTo>
                              <a:srgbClr val="000000">
                                <a:alpha val="0"/>
                              </a:srgbClr>
                            </a:clrTo>
                          </a:clrChange>
                        </a:blip>
                        <a:stretch>
                          <a:fillRect/>
                        </a:stretch>
                      </p:blipFill>
                      <p:spPr>
                        <a:xfrm>
                          <a:off x="1576" y="2724"/>
                          <a:ext cx="184" cy="184"/>
                        </a:xfrm>
                        <a:prstGeom prst="rect">
                          <a:avLst/>
                        </a:prstGeom>
                        <a:noFill/>
                        <a:ln w="38100">
                          <a:noFill/>
                          <a:miter/>
                        </a:ln>
                      </p:spPr>
                    </p:pic>
                  </p:oleObj>
                </mc:Fallback>
              </mc:AlternateContent>
            </a:graphicData>
          </a:graphic>
        </p:graphicFrame>
        <p:graphicFrame>
          <p:nvGraphicFramePr>
            <p:cNvPr id="64530" name="Object 85"/>
            <p:cNvGraphicFramePr/>
            <p:nvPr/>
          </p:nvGraphicFramePr>
          <p:xfrm>
            <a:off x="2971" y="2724"/>
            <a:ext cx="184" cy="184"/>
          </p:xfrm>
          <a:graphic>
            <a:graphicData uri="http://schemas.openxmlformats.org/presentationml/2006/ole">
              <mc:AlternateContent xmlns:mc="http://schemas.openxmlformats.org/markup-compatibility/2006">
                <mc:Choice xmlns:v="urn:schemas-microsoft-com:vml" Requires="v">
                  <p:oleObj spid="_x0000_s3312" name="" r:id="rId11" imgW="127000" imgH="127000" progId="Equation.3">
                    <p:embed/>
                  </p:oleObj>
                </mc:Choice>
                <mc:Fallback>
                  <p:oleObj name="" r:id="rId11" imgW="127000" imgH="127000" progId="Equation.3">
                    <p:embed/>
                    <p:pic>
                      <p:nvPicPr>
                        <p:cNvPr id="0" name="图片 3311"/>
                        <p:cNvPicPr/>
                        <p:nvPr/>
                      </p:nvPicPr>
                      <p:blipFill>
                        <a:blip r:embed="rId2">
                          <a:clrChange>
                            <a:clrFrom>
                              <a:srgbClr val="000000"/>
                            </a:clrFrom>
                            <a:clrTo>
                              <a:srgbClr val="000000">
                                <a:alpha val="0"/>
                              </a:srgbClr>
                            </a:clrTo>
                          </a:clrChange>
                        </a:blip>
                        <a:stretch>
                          <a:fillRect/>
                        </a:stretch>
                      </p:blipFill>
                      <p:spPr>
                        <a:xfrm>
                          <a:off x="2971" y="2724"/>
                          <a:ext cx="184" cy="184"/>
                        </a:xfrm>
                        <a:prstGeom prst="rect">
                          <a:avLst/>
                        </a:prstGeom>
                        <a:noFill/>
                        <a:ln w="38100">
                          <a:noFill/>
                          <a:miter/>
                        </a:ln>
                      </p:spPr>
                    </p:pic>
                  </p:oleObj>
                </mc:Fallback>
              </mc:AlternateContent>
            </a:graphicData>
          </a:graphic>
        </p:graphicFrame>
        <p:graphicFrame>
          <p:nvGraphicFramePr>
            <p:cNvPr id="64531" name="Object 86"/>
            <p:cNvGraphicFramePr/>
            <p:nvPr/>
          </p:nvGraphicFramePr>
          <p:xfrm>
            <a:off x="1565" y="3252"/>
            <a:ext cx="184" cy="184"/>
          </p:xfrm>
          <a:graphic>
            <a:graphicData uri="http://schemas.openxmlformats.org/presentationml/2006/ole">
              <mc:AlternateContent xmlns:mc="http://schemas.openxmlformats.org/markup-compatibility/2006">
                <mc:Choice xmlns:v="urn:schemas-microsoft-com:vml" Requires="v">
                  <p:oleObj spid="_x0000_s3317" name="" r:id="rId12" imgW="127000" imgH="127000" progId="Equation.3">
                    <p:embed/>
                  </p:oleObj>
                </mc:Choice>
                <mc:Fallback>
                  <p:oleObj name="" r:id="rId12" imgW="127000" imgH="127000" progId="Equation.3">
                    <p:embed/>
                    <p:pic>
                      <p:nvPicPr>
                        <p:cNvPr id="0" name="图片 3316"/>
                        <p:cNvPicPr/>
                        <p:nvPr/>
                      </p:nvPicPr>
                      <p:blipFill>
                        <a:blip r:embed="rId2">
                          <a:clrChange>
                            <a:clrFrom>
                              <a:srgbClr val="000000"/>
                            </a:clrFrom>
                            <a:clrTo>
                              <a:srgbClr val="000000">
                                <a:alpha val="0"/>
                              </a:srgbClr>
                            </a:clrTo>
                          </a:clrChange>
                        </a:blip>
                        <a:stretch>
                          <a:fillRect/>
                        </a:stretch>
                      </p:blipFill>
                      <p:spPr>
                        <a:xfrm>
                          <a:off x="1565" y="3252"/>
                          <a:ext cx="184" cy="184"/>
                        </a:xfrm>
                        <a:prstGeom prst="rect">
                          <a:avLst/>
                        </a:prstGeom>
                        <a:noFill/>
                        <a:ln w="38100">
                          <a:noFill/>
                          <a:miter/>
                        </a:ln>
                      </p:spPr>
                    </p:pic>
                  </p:oleObj>
                </mc:Fallback>
              </mc:AlternateContent>
            </a:graphicData>
          </a:graphic>
        </p:graphicFrame>
        <p:graphicFrame>
          <p:nvGraphicFramePr>
            <p:cNvPr id="64532" name="Object 87"/>
            <p:cNvGraphicFramePr/>
            <p:nvPr/>
          </p:nvGraphicFramePr>
          <p:xfrm>
            <a:off x="2979" y="3252"/>
            <a:ext cx="184" cy="184"/>
          </p:xfrm>
          <a:graphic>
            <a:graphicData uri="http://schemas.openxmlformats.org/presentationml/2006/ole">
              <mc:AlternateContent xmlns:mc="http://schemas.openxmlformats.org/markup-compatibility/2006">
                <mc:Choice xmlns:v="urn:schemas-microsoft-com:vml" Requires="v">
                  <p:oleObj spid="_x0000_s3313" name="" r:id="rId13" imgW="127000" imgH="127000" progId="Equation.3">
                    <p:embed/>
                  </p:oleObj>
                </mc:Choice>
                <mc:Fallback>
                  <p:oleObj name="" r:id="rId13" imgW="127000" imgH="127000" progId="Equation.3">
                    <p:embed/>
                    <p:pic>
                      <p:nvPicPr>
                        <p:cNvPr id="0" name="图片 3312"/>
                        <p:cNvPicPr/>
                        <p:nvPr/>
                      </p:nvPicPr>
                      <p:blipFill>
                        <a:blip r:embed="rId2">
                          <a:clrChange>
                            <a:clrFrom>
                              <a:srgbClr val="000000"/>
                            </a:clrFrom>
                            <a:clrTo>
                              <a:srgbClr val="000000">
                                <a:alpha val="0"/>
                              </a:srgbClr>
                            </a:clrTo>
                          </a:clrChange>
                        </a:blip>
                        <a:stretch>
                          <a:fillRect/>
                        </a:stretch>
                      </p:blipFill>
                      <p:spPr>
                        <a:xfrm>
                          <a:off x="2979" y="3252"/>
                          <a:ext cx="184" cy="184"/>
                        </a:xfrm>
                        <a:prstGeom prst="rect">
                          <a:avLst/>
                        </a:prstGeom>
                        <a:noFill/>
                        <a:ln w="38100">
                          <a:noFill/>
                          <a:miter/>
                        </a:ln>
                      </p:spPr>
                    </p:pic>
                  </p:oleObj>
                </mc:Fallback>
              </mc:AlternateContent>
            </a:graphicData>
          </a:graphic>
        </p:graphicFrame>
        <p:graphicFrame>
          <p:nvGraphicFramePr>
            <p:cNvPr id="64533" name="Object 88"/>
            <p:cNvGraphicFramePr/>
            <p:nvPr/>
          </p:nvGraphicFramePr>
          <p:xfrm>
            <a:off x="2710" y="3013"/>
            <a:ext cx="184" cy="184"/>
          </p:xfrm>
          <a:graphic>
            <a:graphicData uri="http://schemas.openxmlformats.org/presentationml/2006/ole">
              <mc:AlternateContent xmlns:mc="http://schemas.openxmlformats.org/markup-compatibility/2006">
                <mc:Choice xmlns:v="urn:schemas-microsoft-com:vml" Requires="v">
                  <p:oleObj spid="_x0000_s3321" name="" r:id="rId14" imgW="127000" imgH="127000" progId="Equation.3">
                    <p:embed/>
                  </p:oleObj>
                </mc:Choice>
                <mc:Fallback>
                  <p:oleObj name="" r:id="rId14" imgW="127000" imgH="127000" progId="Equation.3">
                    <p:embed/>
                    <p:pic>
                      <p:nvPicPr>
                        <p:cNvPr id="0" name="图片 3320"/>
                        <p:cNvPicPr/>
                        <p:nvPr/>
                      </p:nvPicPr>
                      <p:blipFill>
                        <a:blip r:embed="rId2">
                          <a:clrChange>
                            <a:clrFrom>
                              <a:srgbClr val="000000"/>
                            </a:clrFrom>
                            <a:clrTo>
                              <a:srgbClr val="000000">
                                <a:alpha val="0"/>
                              </a:srgbClr>
                            </a:clrTo>
                          </a:clrChange>
                        </a:blip>
                        <a:stretch>
                          <a:fillRect/>
                        </a:stretch>
                      </p:blipFill>
                      <p:spPr>
                        <a:xfrm>
                          <a:off x="2710" y="3013"/>
                          <a:ext cx="184" cy="184"/>
                        </a:xfrm>
                        <a:prstGeom prst="rect">
                          <a:avLst/>
                        </a:prstGeom>
                        <a:noFill/>
                        <a:ln w="38100">
                          <a:noFill/>
                          <a:miter/>
                        </a:ln>
                      </p:spPr>
                    </p:pic>
                  </p:oleObj>
                </mc:Fallback>
              </mc:AlternateContent>
            </a:graphicData>
          </a:graphic>
        </p:graphicFrame>
        <p:graphicFrame>
          <p:nvGraphicFramePr>
            <p:cNvPr id="64534" name="Object 89"/>
            <p:cNvGraphicFramePr/>
            <p:nvPr/>
          </p:nvGraphicFramePr>
          <p:xfrm>
            <a:off x="2971" y="3012"/>
            <a:ext cx="184" cy="184"/>
          </p:xfrm>
          <a:graphic>
            <a:graphicData uri="http://schemas.openxmlformats.org/presentationml/2006/ole">
              <mc:AlternateContent xmlns:mc="http://schemas.openxmlformats.org/markup-compatibility/2006">
                <mc:Choice xmlns:v="urn:schemas-microsoft-com:vml" Requires="v">
                  <p:oleObj spid="_x0000_s3315" name="" r:id="rId15" imgW="127000" imgH="127000" progId="Equation.3">
                    <p:embed/>
                  </p:oleObj>
                </mc:Choice>
                <mc:Fallback>
                  <p:oleObj name="" r:id="rId15" imgW="127000" imgH="127000" progId="Equation.3">
                    <p:embed/>
                    <p:pic>
                      <p:nvPicPr>
                        <p:cNvPr id="0" name="图片 3314"/>
                        <p:cNvPicPr/>
                        <p:nvPr/>
                      </p:nvPicPr>
                      <p:blipFill>
                        <a:blip r:embed="rId2">
                          <a:clrChange>
                            <a:clrFrom>
                              <a:srgbClr val="000000"/>
                            </a:clrFrom>
                            <a:clrTo>
                              <a:srgbClr val="000000">
                                <a:alpha val="0"/>
                              </a:srgbClr>
                            </a:clrTo>
                          </a:clrChange>
                        </a:blip>
                        <a:stretch>
                          <a:fillRect/>
                        </a:stretch>
                      </p:blipFill>
                      <p:spPr>
                        <a:xfrm>
                          <a:off x="2971" y="3012"/>
                          <a:ext cx="184" cy="184"/>
                        </a:xfrm>
                        <a:prstGeom prst="rect">
                          <a:avLst/>
                        </a:prstGeom>
                        <a:noFill/>
                        <a:ln w="38100">
                          <a:noFill/>
                          <a:miter/>
                        </a:ln>
                      </p:spPr>
                    </p:pic>
                  </p:oleObj>
                </mc:Fallback>
              </mc:AlternateContent>
            </a:graphicData>
          </a:graphic>
        </p:graphicFrame>
        <p:graphicFrame>
          <p:nvGraphicFramePr>
            <p:cNvPr id="64535" name="Object 90"/>
            <p:cNvGraphicFramePr/>
            <p:nvPr/>
          </p:nvGraphicFramePr>
          <p:xfrm>
            <a:off x="2418" y="3020"/>
            <a:ext cx="184" cy="184"/>
          </p:xfrm>
          <a:graphic>
            <a:graphicData uri="http://schemas.openxmlformats.org/presentationml/2006/ole">
              <mc:AlternateContent xmlns:mc="http://schemas.openxmlformats.org/markup-compatibility/2006">
                <mc:Choice xmlns:v="urn:schemas-microsoft-com:vml" Requires="v">
                  <p:oleObj spid="_x0000_s3314" name="" r:id="rId16" imgW="127000" imgH="127000" progId="Equation.3">
                    <p:embed/>
                  </p:oleObj>
                </mc:Choice>
                <mc:Fallback>
                  <p:oleObj name="" r:id="rId16" imgW="127000" imgH="127000" progId="Equation.3">
                    <p:embed/>
                    <p:pic>
                      <p:nvPicPr>
                        <p:cNvPr id="0" name="图片 3313"/>
                        <p:cNvPicPr/>
                        <p:nvPr/>
                      </p:nvPicPr>
                      <p:blipFill>
                        <a:blip r:embed="rId2">
                          <a:clrChange>
                            <a:clrFrom>
                              <a:srgbClr val="000000"/>
                            </a:clrFrom>
                            <a:clrTo>
                              <a:srgbClr val="000000">
                                <a:alpha val="0"/>
                              </a:srgbClr>
                            </a:clrTo>
                          </a:clrChange>
                        </a:blip>
                        <a:stretch>
                          <a:fillRect/>
                        </a:stretch>
                      </p:blipFill>
                      <p:spPr>
                        <a:xfrm>
                          <a:off x="2418" y="3020"/>
                          <a:ext cx="184" cy="184"/>
                        </a:xfrm>
                        <a:prstGeom prst="rect">
                          <a:avLst/>
                        </a:prstGeom>
                        <a:noFill/>
                        <a:ln w="38100">
                          <a:noFill/>
                          <a:miter/>
                        </a:ln>
                      </p:spPr>
                    </p:pic>
                  </p:oleObj>
                </mc:Fallback>
              </mc:AlternateContent>
            </a:graphicData>
          </a:graphic>
        </p:graphicFrame>
        <p:graphicFrame>
          <p:nvGraphicFramePr>
            <p:cNvPr id="64536" name="Object 91"/>
            <p:cNvGraphicFramePr/>
            <p:nvPr/>
          </p:nvGraphicFramePr>
          <p:xfrm>
            <a:off x="2150" y="3020"/>
            <a:ext cx="184" cy="184"/>
          </p:xfrm>
          <a:graphic>
            <a:graphicData uri="http://schemas.openxmlformats.org/presentationml/2006/ole">
              <mc:AlternateContent xmlns:mc="http://schemas.openxmlformats.org/markup-compatibility/2006">
                <mc:Choice xmlns:v="urn:schemas-microsoft-com:vml" Requires="v">
                  <p:oleObj spid="_x0000_s3316" name="" r:id="rId17" imgW="127000" imgH="127000" progId="Equation.3">
                    <p:embed/>
                  </p:oleObj>
                </mc:Choice>
                <mc:Fallback>
                  <p:oleObj name="" r:id="rId17" imgW="127000" imgH="127000" progId="Equation.3">
                    <p:embed/>
                    <p:pic>
                      <p:nvPicPr>
                        <p:cNvPr id="0" name="图片 3315"/>
                        <p:cNvPicPr/>
                        <p:nvPr/>
                      </p:nvPicPr>
                      <p:blipFill>
                        <a:blip r:embed="rId2">
                          <a:clrChange>
                            <a:clrFrom>
                              <a:srgbClr val="000000"/>
                            </a:clrFrom>
                            <a:clrTo>
                              <a:srgbClr val="000000">
                                <a:alpha val="0"/>
                              </a:srgbClr>
                            </a:clrTo>
                          </a:clrChange>
                        </a:blip>
                        <a:stretch>
                          <a:fillRect/>
                        </a:stretch>
                      </p:blipFill>
                      <p:spPr>
                        <a:xfrm>
                          <a:off x="2150" y="3020"/>
                          <a:ext cx="184" cy="184"/>
                        </a:xfrm>
                        <a:prstGeom prst="rect">
                          <a:avLst/>
                        </a:prstGeom>
                        <a:noFill/>
                        <a:ln w="38100">
                          <a:noFill/>
                          <a:miter/>
                        </a:ln>
                      </p:spPr>
                    </p:pic>
                  </p:oleObj>
                </mc:Fallback>
              </mc:AlternateContent>
            </a:graphicData>
          </a:graphic>
        </p:graphicFrame>
        <p:graphicFrame>
          <p:nvGraphicFramePr>
            <p:cNvPr id="64537" name="Object 92"/>
            <p:cNvGraphicFramePr/>
            <p:nvPr/>
          </p:nvGraphicFramePr>
          <p:xfrm>
            <a:off x="1842" y="3012"/>
            <a:ext cx="184" cy="184"/>
          </p:xfrm>
          <a:graphic>
            <a:graphicData uri="http://schemas.openxmlformats.org/presentationml/2006/ole">
              <mc:AlternateContent xmlns:mc="http://schemas.openxmlformats.org/markup-compatibility/2006">
                <mc:Choice xmlns:v="urn:schemas-microsoft-com:vml" Requires="v">
                  <p:oleObj spid="_x0000_s3319" name="" r:id="rId18" imgW="127000" imgH="127000" progId="Equation.3">
                    <p:embed/>
                  </p:oleObj>
                </mc:Choice>
                <mc:Fallback>
                  <p:oleObj name="" r:id="rId18" imgW="127000" imgH="127000" progId="Equation.3">
                    <p:embed/>
                    <p:pic>
                      <p:nvPicPr>
                        <p:cNvPr id="0" name="图片 3318"/>
                        <p:cNvPicPr/>
                        <p:nvPr/>
                      </p:nvPicPr>
                      <p:blipFill>
                        <a:blip r:embed="rId2">
                          <a:clrChange>
                            <a:clrFrom>
                              <a:srgbClr val="000000"/>
                            </a:clrFrom>
                            <a:clrTo>
                              <a:srgbClr val="000000">
                                <a:alpha val="0"/>
                              </a:srgbClr>
                            </a:clrTo>
                          </a:clrChange>
                        </a:blip>
                        <a:stretch>
                          <a:fillRect/>
                        </a:stretch>
                      </p:blipFill>
                      <p:spPr>
                        <a:xfrm>
                          <a:off x="1842" y="3012"/>
                          <a:ext cx="184" cy="184"/>
                        </a:xfrm>
                        <a:prstGeom prst="rect">
                          <a:avLst/>
                        </a:prstGeom>
                        <a:noFill/>
                        <a:ln w="38100">
                          <a:noFill/>
                          <a:miter/>
                        </a:ln>
                      </p:spPr>
                    </p:pic>
                  </p:oleObj>
                </mc:Fallback>
              </mc:AlternateContent>
            </a:graphicData>
          </a:graphic>
        </p:graphicFrame>
        <p:graphicFrame>
          <p:nvGraphicFramePr>
            <p:cNvPr id="64538" name="Object 93"/>
            <p:cNvGraphicFramePr/>
            <p:nvPr/>
          </p:nvGraphicFramePr>
          <p:xfrm>
            <a:off x="1565" y="3012"/>
            <a:ext cx="184" cy="184"/>
          </p:xfrm>
          <a:graphic>
            <a:graphicData uri="http://schemas.openxmlformats.org/presentationml/2006/ole">
              <mc:AlternateContent xmlns:mc="http://schemas.openxmlformats.org/markup-compatibility/2006">
                <mc:Choice xmlns:v="urn:schemas-microsoft-com:vml" Requires="v">
                  <p:oleObj spid="_x0000_s3282" name="" r:id="rId19" imgW="127000" imgH="127000" progId="Equation.3">
                    <p:embed/>
                  </p:oleObj>
                </mc:Choice>
                <mc:Fallback>
                  <p:oleObj name="" r:id="rId19" imgW="127000" imgH="127000" progId="Equation.3">
                    <p:embed/>
                    <p:pic>
                      <p:nvPicPr>
                        <p:cNvPr id="0" name="图片 3281"/>
                        <p:cNvPicPr/>
                        <p:nvPr/>
                      </p:nvPicPr>
                      <p:blipFill>
                        <a:blip r:embed="rId2">
                          <a:clrChange>
                            <a:clrFrom>
                              <a:srgbClr val="000000"/>
                            </a:clrFrom>
                            <a:clrTo>
                              <a:srgbClr val="000000">
                                <a:alpha val="0"/>
                              </a:srgbClr>
                            </a:clrTo>
                          </a:clrChange>
                        </a:blip>
                        <a:stretch>
                          <a:fillRect/>
                        </a:stretch>
                      </p:blipFill>
                      <p:spPr>
                        <a:xfrm>
                          <a:off x="1565" y="3012"/>
                          <a:ext cx="184" cy="184"/>
                        </a:xfrm>
                        <a:prstGeom prst="rect">
                          <a:avLst/>
                        </a:prstGeom>
                        <a:noFill/>
                        <a:ln w="38100">
                          <a:noFill/>
                          <a:miter/>
                        </a:ln>
                      </p:spPr>
                    </p:pic>
                  </p:oleObj>
                </mc:Fallback>
              </mc:AlternateContent>
            </a:graphicData>
          </a:graphic>
        </p:graphicFrame>
        <p:graphicFrame>
          <p:nvGraphicFramePr>
            <p:cNvPr id="64539" name="Object 98"/>
            <p:cNvGraphicFramePr/>
            <p:nvPr/>
          </p:nvGraphicFramePr>
          <p:xfrm>
            <a:off x="3406" y="2689"/>
            <a:ext cx="239" cy="293"/>
          </p:xfrm>
          <a:graphic>
            <a:graphicData uri="http://schemas.openxmlformats.org/presentationml/2006/ole">
              <mc:AlternateContent xmlns:mc="http://schemas.openxmlformats.org/markup-compatibility/2006">
                <mc:Choice xmlns:v="urn:schemas-microsoft-com:vml" Requires="v">
                  <p:oleObj spid="_x0000_s3284" name="" r:id="rId20" imgW="165100" imgH="203200" progId="Equation.3">
                    <p:embed/>
                  </p:oleObj>
                </mc:Choice>
                <mc:Fallback>
                  <p:oleObj name="" r:id="rId20" imgW="165100" imgH="203200" progId="Equation.3">
                    <p:embed/>
                    <p:pic>
                      <p:nvPicPr>
                        <p:cNvPr id="0" name="图片 3283"/>
                        <p:cNvPicPr/>
                        <p:nvPr/>
                      </p:nvPicPr>
                      <p:blipFill>
                        <a:blip r:embed="rId21"/>
                        <a:stretch>
                          <a:fillRect/>
                        </a:stretch>
                      </p:blipFill>
                      <p:spPr>
                        <a:xfrm>
                          <a:off x="3406" y="2689"/>
                          <a:ext cx="239" cy="293"/>
                        </a:xfrm>
                        <a:prstGeom prst="rect">
                          <a:avLst/>
                        </a:prstGeom>
                        <a:noFill/>
                        <a:ln w="38100">
                          <a:noFill/>
                          <a:miter/>
                        </a:ln>
                      </p:spPr>
                    </p:pic>
                  </p:oleObj>
                </mc:Fallback>
              </mc:AlternateContent>
            </a:graphicData>
          </a:graphic>
        </p:graphicFrame>
        <p:sp>
          <p:nvSpPr>
            <p:cNvPr id="64540" name="Text Box 99"/>
            <p:cNvSpPr txBox="1"/>
            <p:nvPr/>
          </p:nvSpPr>
          <p:spPr>
            <a:xfrm>
              <a:off x="1355" y="3819"/>
              <a:ext cx="2172" cy="365"/>
            </a:xfrm>
            <a:prstGeom prst="rect">
              <a:avLst/>
            </a:prstGeom>
            <a:noFill/>
            <a:ln w="9525">
              <a:noFill/>
            </a:ln>
          </p:spPr>
          <p:txBody>
            <a:bodyPr wrap="none" anchor="t">
              <a:spAutoFit/>
            </a:bodyPr>
            <a:p>
              <a:pPr algn="ctr" eaLnBrk="0" hangingPunct="0"/>
              <a:r>
                <a:rPr lang="zh-CN" altLang="en-US" sz="3200" dirty="0">
                  <a:solidFill>
                    <a:schemeClr val="tx2"/>
                  </a:solidFill>
                  <a:latin typeface="Bookman Old Style" panose="02050604050505020204" pitchFamily="18" charset="0"/>
                  <a:ea typeface="宋体" panose="02010600030101010101" pitchFamily="2" charset="-122"/>
                </a:rPr>
                <a:t>磁流体发电原理图</a:t>
              </a:r>
              <a:endParaRPr lang="zh-CN" altLang="en-US" sz="3200" dirty="0">
                <a:solidFill>
                  <a:schemeClr val="tx2"/>
                </a:solidFill>
                <a:latin typeface="Bookman Old Style" panose="02050604050505020204" pitchFamily="18" charset="0"/>
                <a:ea typeface="宋体" panose="02010600030101010101" pitchFamily="2" charset="-122"/>
              </a:endParaRPr>
            </a:p>
          </p:txBody>
        </p:sp>
        <p:sp>
          <p:nvSpPr>
            <p:cNvPr id="64541" name="AutoShape 102"/>
            <p:cNvSpPr/>
            <p:nvPr/>
          </p:nvSpPr>
          <p:spPr>
            <a:xfrm>
              <a:off x="2001" y="2840"/>
              <a:ext cx="142" cy="142"/>
            </a:xfrm>
            <a:prstGeom prst="flowChartOr">
              <a:avLst/>
            </a:prstGeom>
            <a:solidFill>
              <a:srgbClr val="FF00FF"/>
            </a:solidFill>
            <a:ln w="9525" cap="flat" cmpd="sng">
              <a:solidFill>
                <a:srgbClr val="3333FF"/>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64542" name="Rectangle 104"/>
            <p:cNvSpPr/>
            <p:nvPr/>
          </p:nvSpPr>
          <p:spPr>
            <a:xfrm>
              <a:off x="1491" y="2557"/>
              <a:ext cx="2013" cy="85"/>
            </a:xfrm>
            <a:prstGeom prst="rect">
              <a:avLst/>
            </a:prstGeom>
            <a:solidFill>
              <a:srgbClr val="FF9900"/>
            </a:soli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64543" name="Line 55"/>
            <p:cNvSpPr/>
            <p:nvPr/>
          </p:nvSpPr>
          <p:spPr>
            <a:xfrm>
              <a:off x="2511" y="2245"/>
              <a:ext cx="0" cy="312"/>
            </a:xfrm>
            <a:prstGeom prst="line">
              <a:avLst/>
            </a:prstGeom>
            <a:ln w="57150" cap="flat" cmpd="thickThin">
              <a:solidFill>
                <a:schemeClr val="tx1"/>
              </a:solidFill>
              <a:prstDash val="solid"/>
              <a:round/>
              <a:headEnd type="none" w="med" len="med"/>
              <a:tailEnd type="none" w="med" len="med"/>
            </a:ln>
          </p:spPr>
        </p:sp>
        <p:sp>
          <p:nvSpPr>
            <p:cNvPr id="64544" name="Line 78"/>
            <p:cNvSpPr/>
            <p:nvPr/>
          </p:nvSpPr>
          <p:spPr>
            <a:xfrm flipV="1">
              <a:off x="2058" y="2457"/>
              <a:ext cx="0" cy="384"/>
            </a:xfrm>
            <a:prstGeom prst="line">
              <a:avLst/>
            </a:prstGeom>
            <a:ln w="28575" cap="flat" cmpd="sng">
              <a:solidFill>
                <a:srgbClr val="FF00FF"/>
              </a:solidFill>
              <a:prstDash val="solid"/>
              <a:round/>
              <a:headEnd type="none" w="med" len="med"/>
              <a:tailEnd type="triangle" w="med" len="med"/>
            </a:ln>
          </p:spPr>
        </p:sp>
        <p:sp>
          <p:nvSpPr>
            <p:cNvPr id="64545" name="Rectangle 114"/>
            <p:cNvSpPr/>
            <p:nvPr/>
          </p:nvSpPr>
          <p:spPr>
            <a:xfrm>
              <a:off x="1292" y="3635"/>
              <a:ext cx="2494" cy="5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64546" name="Rectangle 115"/>
            <p:cNvSpPr/>
            <p:nvPr/>
          </p:nvSpPr>
          <p:spPr>
            <a:xfrm>
              <a:off x="1519" y="3493"/>
              <a:ext cx="2013" cy="85"/>
            </a:xfrm>
            <a:prstGeom prst="rect">
              <a:avLst/>
            </a:prstGeom>
            <a:solidFill>
              <a:srgbClr val="66FFFF"/>
            </a:soli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graphicFrame>
          <p:nvGraphicFramePr>
            <p:cNvPr id="64547" name="Object 116"/>
            <p:cNvGraphicFramePr/>
            <p:nvPr/>
          </p:nvGraphicFramePr>
          <p:xfrm>
            <a:off x="3277" y="2727"/>
            <a:ext cx="184" cy="184"/>
          </p:xfrm>
          <a:graphic>
            <a:graphicData uri="http://schemas.openxmlformats.org/presentationml/2006/ole">
              <mc:AlternateContent xmlns:mc="http://schemas.openxmlformats.org/markup-compatibility/2006">
                <mc:Choice xmlns:v="urn:schemas-microsoft-com:vml" Requires="v">
                  <p:oleObj spid="_x0000_s3283" name="" r:id="rId22" imgW="127000" imgH="127000" progId="Equation.3">
                    <p:embed/>
                  </p:oleObj>
                </mc:Choice>
                <mc:Fallback>
                  <p:oleObj name="" r:id="rId22" imgW="127000" imgH="127000" progId="Equation.3">
                    <p:embed/>
                    <p:pic>
                      <p:nvPicPr>
                        <p:cNvPr id="0" name="图片 3282"/>
                        <p:cNvPicPr/>
                        <p:nvPr/>
                      </p:nvPicPr>
                      <p:blipFill>
                        <a:blip r:embed="rId2">
                          <a:clrChange>
                            <a:clrFrom>
                              <a:srgbClr val="000000"/>
                            </a:clrFrom>
                            <a:clrTo>
                              <a:srgbClr val="000000">
                                <a:alpha val="0"/>
                              </a:srgbClr>
                            </a:clrTo>
                          </a:clrChange>
                        </a:blip>
                        <a:stretch>
                          <a:fillRect/>
                        </a:stretch>
                      </p:blipFill>
                      <p:spPr>
                        <a:xfrm>
                          <a:off x="3277" y="2727"/>
                          <a:ext cx="184" cy="184"/>
                        </a:xfrm>
                        <a:prstGeom prst="rect">
                          <a:avLst/>
                        </a:prstGeom>
                        <a:noFill/>
                        <a:ln w="38100">
                          <a:noFill/>
                          <a:miter/>
                        </a:ln>
                      </p:spPr>
                    </p:pic>
                  </p:oleObj>
                </mc:Fallback>
              </mc:AlternateContent>
            </a:graphicData>
          </a:graphic>
        </p:graphicFrame>
        <p:graphicFrame>
          <p:nvGraphicFramePr>
            <p:cNvPr id="64548" name="Object 117"/>
            <p:cNvGraphicFramePr/>
            <p:nvPr/>
          </p:nvGraphicFramePr>
          <p:xfrm>
            <a:off x="3291" y="3255"/>
            <a:ext cx="184" cy="184"/>
          </p:xfrm>
          <a:graphic>
            <a:graphicData uri="http://schemas.openxmlformats.org/presentationml/2006/ole">
              <mc:AlternateContent xmlns:mc="http://schemas.openxmlformats.org/markup-compatibility/2006">
                <mc:Choice xmlns:v="urn:schemas-microsoft-com:vml" Requires="v">
                  <p:oleObj spid="_x0000_s3286" name="" r:id="rId23" imgW="127000" imgH="127000" progId="Equation.3">
                    <p:embed/>
                  </p:oleObj>
                </mc:Choice>
                <mc:Fallback>
                  <p:oleObj name="" r:id="rId23" imgW="127000" imgH="127000" progId="Equation.3">
                    <p:embed/>
                    <p:pic>
                      <p:nvPicPr>
                        <p:cNvPr id="0" name="图片 3285"/>
                        <p:cNvPicPr/>
                        <p:nvPr/>
                      </p:nvPicPr>
                      <p:blipFill>
                        <a:blip r:embed="rId2">
                          <a:clrChange>
                            <a:clrFrom>
                              <a:srgbClr val="000000"/>
                            </a:clrFrom>
                            <a:clrTo>
                              <a:srgbClr val="000000">
                                <a:alpha val="0"/>
                              </a:srgbClr>
                            </a:clrTo>
                          </a:clrChange>
                        </a:blip>
                        <a:stretch>
                          <a:fillRect/>
                        </a:stretch>
                      </p:blipFill>
                      <p:spPr>
                        <a:xfrm>
                          <a:off x="3291" y="3255"/>
                          <a:ext cx="184" cy="184"/>
                        </a:xfrm>
                        <a:prstGeom prst="rect">
                          <a:avLst/>
                        </a:prstGeom>
                        <a:noFill/>
                        <a:ln w="38100">
                          <a:noFill/>
                          <a:miter/>
                        </a:ln>
                      </p:spPr>
                    </p:pic>
                  </p:oleObj>
                </mc:Fallback>
              </mc:AlternateContent>
            </a:graphicData>
          </a:graphic>
        </p:graphicFrame>
        <p:graphicFrame>
          <p:nvGraphicFramePr>
            <p:cNvPr id="64549" name="Object 118"/>
            <p:cNvGraphicFramePr/>
            <p:nvPr/>
          </p:nvGraphicFramePr>
          <p:xfrm>
            <a:off x="3283" y="3015"/>
            <a:ext cx="184" cy="184"/>
          </p:xfrm>
          <a:graphic>
            <a:graphicData uri="http://schemas.openxmlformats.org/presentationml/2006/ole">
              <mc:AlternateContent xmlns:mc="http://schemas.openxmlformats.org/markup-compatibility/2006">
                <mc:Choice xmlns:v="urn:schemas-microsoft-com:vml" Requires="v">
                  <p:oleObj spid="_x0000_s3285" name="" r:id="rId24" imgW="127000" imgH="127000" progId="Equation.3">
                    <p:embed/>
                  </p:oleObj>
                </mc:Choice>
                <mc:Fallback>
                  <p:oleObj name="" r:id="rId24" imgW="127000" imgH="127000" progId="Equation.3">
                    <p:embed/>
                    <p:pic>
                      <p:nvPicPr>
                        <p:cNvPr id="0" name="图片 3284"/>
                        <p:cNvPicPr/>
                        <p:nvPr/>
                      </p:nvPicPr>
                      <p:blipFill>
                        <a:blip r:embed="rId2">
                          <a:clrChange>
                            <a:clrFrom>
                              <a:srgbClr val="000000"/>
                            </a:clrFrom>
                            <a:clrTo>
                              <a:srgbClr val="000000">
                                <a:alpha val="0"/>
                              </a:srgbClr>
                            </a:clrTo>
                          </a:clrChange>
                        </a:blip>
                        <a:stretch>
                          <a:fillRect/>
                        </a:stretch>
                      </p:blipFill>
                      <p:spPr>
                        <a:xfrm>
                          <a:off x="3283" y="3015"/>
                          <a:ext cx="184" cy="184"/>
                        </a:xfrm>
                        <a:prstGeom prst="rect">
                          <a:avLst/>
                        </a:prstGeom>
                        <a:noFill/>
                        <a:ln w="38100">
                          <a:noFill/>
                          <a:miter/>
                        </a:ln>
                      </p:spPr>
                    </p:pic>
                  </p:oleObj>
                </mc:Fallback>
              </mc:AlternateContent>
            </a:graphicData>
          </a:graphic>
        </p:graphicFrame>
        <p:grpSp>
          <p:nvGrpSpPr>
            <p:cNvPr id="64550" name="Group 121"/>
            <p:cNvGrpSpPr/>
            <p:nvPr/>
          </p:nvGrpSpPr>
          <p:grpSpPr>
            <a:xfrm>
              <a:off x="2795" y="3153"/>
              <a:ext cx="142" cy="142"/>
              <a:chOff x="4184" y="3492"/>
              <a:chExt cx="227" cy="227"/>
            </a:xfrm>
          </p:grpSpPr>
          <p:sp>
            <p:nvSpPr>
              <p:cNvPr id="64551" name="Oval 119"/>
              <p:cNvSpPr/>
              <p:nvPr/>
            </p:nvSpPr>
            <p:spPr>
              <a:xfrm>
                <a:off x="4184" y="3492"/>
                <a:ext cx="227" cy="227"/>
              </a:xfrm>
              <a:prstGeom prst="ellipse">
                <a:avLst/>
              </a:prstGeom>
              <a:solidFill>
                <a:srgbClr val="00FF00"/>
              </a:soli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64552" name="Line 120"/>
              <p:cNvSpPr/>
              <p:nvPr/>
            </p:nvSpPr>
            <p:spPr>
              <a:xfrm>
                <a:off x="4184" y="3606"/>
                <a:ext cx="199" cy="0"/>
              </a:xfrm>
              <a:prstGeom prst="line">
                <a:avLst/>
              </a:prstGeom>
              <a:ln w="38100" cap="flat" cmpd="sng">
                <a:solidFill>
                  <a:srgbClr val="FF0066"/>
                </a:solidFill>
                <a:prstDash val="solid"/>
                <a:miter/>
                <a:headEnd type="none" w="med" len="med"/>
                <a:tailEnd type="none" w="med" len="med"/>
              </a:ln>
            </p:spPr>
          </p:sp>
        </p:grpSp>
        <p:sp>
          <p:nvSpPr>
            <p:cNvPr id="64553" name="Line 82"/>
            <p:cNvSpPr/>
            <p:nvPr/>
          </p:nvSpPr>
          <p:spPr>
            <a:xfrm>
              <a:off x="2880" y="3294"/>
              <a:ext cx="0" cy="303"/>
            </a:xfrm>
            <a:prstGeom prst="line">
              <a:avLst/>
            </a:prstGeom>
            <a:ln w="28575" cap="flat" cmpd="sng">
              <a:solidFill>
                <a:schemeClr val="folHlink"/>
              </a:solidFill>
              <a:prstDash val="solid"/>
              <a:round/>
              <a:headEnd type="none" w="med" len="med"/>
              <a:tailEnd type="triangle" w="med" len="med"/>
            </a:ln>
          </p:spPr>
        </p:sp>
        <p:sp>
          <p:nvSpPr>
            <p:cNvPr id="64554" name="Line 122"/>
            <p:cNvSpPr/>
            <p:nvPr/>
          </p:nvSpPr>
          <p:spPr>
            <a:xfrm>
              <a:off x="2511" y="3578"/>
              <a:ext cx="0" cy="312"/>
            </a:xfrm>
            <a:prstGeom prst="line">
              <a:avLst/>
            </a:prstGeom>
            <a:ln w="57150" cap="flat" cmpd="thickThin">
              <a:solidFill>
                <a:schemeClr val="tx1"/>
              </a:solidFill>
              <a:prstDash val="solid"/>
              <a:round/>
              <a:headEnd type="none" w="med" len="med"/>
              <a:tailEnd type="none" w="med" len="med"/>
            </a:ln>
          </p:spPr>
        </p:sp>
        <p:sp>
          <p:nvSpPr>
            <p:cNvPr id="360572" name="Text Box 124"/>
            <p:cNvSpPr txBox="1">
              <a:spLocks noChangeArrowheads="1"/>
            </p:cNvSpPr>
            <p:nvPr/>
          </p:nvSpPr>
          <p:spPr bwMode="auto">
            <a:xfrm>
              <a:off x="1576" y="2524"/>
              <a:ext cx="1996" cy="288"/>
            </a:xfrm>
            <a:prstGeom prst="rect">
              <a:avLst/>
            </a:prstGeom>
            <a:noFill/>
            <a:ln w="9525">
              <a:noFill/>
              <a:miter lim="800000"/>
            </a:ln>
            <a:effectLst/>
          </p:spPr>
          <p:txBody>
            <a:bodyPr wrap="none">
              <a:spAutoFit/>
            </a:bodyPr>
            <a:lstStyle/>
            <a:p>
              <a:pPr marR="0" defTabSz="914400">
                <a:buClrTx/>
                <a:buSzTx/>
                <a:defRPr/>
              </a:pPr>
              <a:r>
                <a:rPr kumimoji="0" lang="zh-CN" altLang="zh-CN" sz="2400" kern="1200" cap="none" spc="0" normalizeH="0" baseline="0" noProof="1">
                  <a:solidFill>
                    <a:srgbClr val="CC3399"/>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   +   +   +   +   +   +   +</a:t>
              </a:r>
              <a:endParaRPr kumimoji="0" lang="zh-CN" altLang="zh-CN" sz="2400" kern="1200" cap="none" spc="0" normalizeH="0" baseline="0" noProof="1">
                <a:solidFill>
                  <a:srgbClr val="CC3399"/>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360580" name="Text Box 132"/>
            <p:cNvSpPr txBox="1">
              <a:spLocks noChangeArrowheads="1"/>
            </p:cNvSpPr>
            <p:nvPr/>
          </p:nvSpPr>
          <p:spPr bwMode="auto">
            <a:xfrm>
              <a:off x="1491" y="3322"/>
              <a:ext cx="2043" cy="288"/>
            </a:xfrm>
            <a:prstGeom prst="rect">
              <a:avLst/>
            </a:prstGeom>
            <a:noFill/>
            <a:ln w="9525">
              <a:noFill/>
              <a:miter lim="800000"/>
            </a:ln>
            <a:effectLst/>
          </p:spPr>
          <p:txBody>
            <a:bodyPr wrap="none">
              <a:spAutoFit/>
            </a:bodyPr>
            <a:lstStyle/>
            <a:p>
              <a:pPr marR="0" defTabSz="914400">
                <a:buClrTx/>
                <a:buSzTx/>
                <a:buFontTx/>
                <a:defRPr/>
              </a:pPr>
              <a:r>
                <a:rPr kumimoji="1" lang="zh-CN" altLang="en-US" sz="2400" kern="1200" cap="none" spc="0" normalizeH="0" baseline="0" noProof="0">
                  <a:solidFill>
                    <a:srgbClr val="3333FF"/>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  －  －  －  －  －  －</a:t>
              </a:r>
              <a:endParaRPr kumimoji="1" lang="zh-CN" altLang="en-US" sz="2400" kern="1200" cap="none" spc="0" normalizeH="0" baseline="0" noProof="0">
                <a:solidFill>
                  <a:srgbClr val="3333FF"/>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grpSp>
      <p:pic>
        <p:nvPicPr>
          <p:cNvPr id="64557" name="图片 213037" descr="E:/方正转word课程/大学物理·统编（匡乐满）/2/1029.tif"/>
          <p:cNvPicPr>
            <a:picLocks noChangeAspect="1"/>
          </p:cNvPicPr>
          <p:nvPr/>
        </p:nvPicPr>
        <p:blipFill>
          <a:blip r:embed="rId25" r:link="rId26"/>
          <a:stretch>
            <a:fillRect/>
          </a:stretch>
        </p:blipFill>
        <p:spPr>
          <a:xfrm>
            <a:off x="2011363" y="1069975"/>
            <a:ext cx="4268787" cy="2263775"/>
          </a:xfrm>
          <a:prstGeom prst="rect">
            <a:avLst/>
          </a:prstGeom>
          <a:noFill/>
          <a:ln w="9525">
            <a:noFill/>
          </a:ln>
        </p:spPr>
      </p:pic>
      <p:sp>
        <p:nvSpPr>
          <p:cNvPr id="64558" name="灯片编号占位符 1"/>
          <p:cNvSpPr>
            <a:spLocks noGrp="1"/>
          </p:cNvSpPr>
          <p:nvPr>
            <p:ph type="sldNum" sz="quarter" idx="12"/>
          </p:nvPr>
        </p:nvSpPr>
        <p:spPr/>
        <p:txBody>
          <a:bodyPr wrap="square" lIns="91440" tIns="45720" rIns="91440" bIns="45720" anchor="t"/>
          <a:p>
            <a:pPr algn="r"/>
            <a:fld id="{9A0DB2DC-4C9A-4742-B13C-FB6460FD3503}" type="slidenum">
              <a:rPr lang="zh-CN" altLang="en-US" sz="1400" b="0" dirty="0"/>
            </a:fld>
            <a:endParaRPr lang="zh-CN" altLang="en-US" sz="14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60492"/>
                                        </p:tgtEl>
                                        <p:attrNameLst>
                                          <p:attrName>style.visibility</p:attrName>
                                        </p:attrNameLst>
                                      </p:cBhvr>
                                      <p:to>
                                        <p:strVal val="visible"/>
                                      </p:to>
                                    </p:set>
                                    <p:animEffect transition="in" filter="randombar(horizontal)">
                                      <p:cBhvr>
                                        <p:cTn id="7" dur="500"/>
                                        <p:tgtEl>
                                          <p:spTgt spid="360492"/>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000000"/>
                                          </p:val>
                                        </p:tav>
                                        <p:tav tm="100000">
                                          <p:val>
                                            <p:strVal val="#ppt_w"/>
                                          </p:val>
                                        </p:tav>
                                      </p:tavLst>
                                    </p:anim>
                                    <p:anim calcmode="lin" valueType="num">
                                      <p:cBhvr>
                                        <p:cTn id="13" dur="500" fill="hold"/>
                                        <p:tgtEl>
                                          <p:spTgt spid="2"/>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49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4018" name="文本框 214017"/>
          <p:cNvSpPr txBox="1"/>
          <p:nvPr/>
        </p:nvSpPr>
        <p:spPr>
          <a:xfrm>
            <a:off x="236538" y="212725"/>
            <a:ext cx="4914900" cy="519113"/>
          </a:xfrm>
          <a:prstGeom prst="rect">
            <a:avLst/>
          </a:prstGeom>
          <a:noFill/>
          <a:ln w="9525">
            <a:noFill/>
          </a:ln>
        </p:spPr>
        <p:txBody>
          <a:bodyPr anchor="t">
            <a:spAutoFit/>
          </a:bodyPr>
          <a:p>
            <a:r>
              <a:rPr lang="en-US" altLang="zh-CN">
                <a:solidFill>
                  <a:srgbClr val="0000FF"/>
                </a:solidFill>
                <a:latin typeface="Times New Roman" panose="02020603050405020304" pitchFamily="18" charset="0"/>
                <a:ea typeface="宋体" panose="02010600030101010101" pitchFamily="2" charset="-122"/>
              </a:rPr>
              <a:t>3. </a:t>
            </a:r>
            <a:r>
              <a:rPr lang="zh-CN" altLang="en-US" dirty="0">
                <a:solidFill>
                  <a:srgbClr val="0000FF"/>
                </a:solidFill>
                <a:latin typeface="Times New Roman" panose="02020603050405020304" pitchFamily="18" charset="0"/>
                <a:ea typeface="宋体" panose="02010600030101010101" pitchFamily="2" charset="-122"/>
              </a:rPr>
              <a:t>离子荷质比的测定、质谱仪 </a:t>
            </a:r>
            <a:endParaRPr lang="zh-CN" altLang="en-US" dirty="0">
              <a:solidFill>
                <a:srgbClr val="0000FF"/>
              </a:solidFill>
              <a:latin typeface="Times New Roman" panose="02020603050405020304" pitchFamily="18" charset="0"/>
              <a:ea typeface="宋体" panose="02010600030101010101" pitchFamily="2" charset="-122"/>
            </a:endParaRPr>
          </a:p>
        </p:txBody>
      </p:sp>
      <p:sp>
        <p:nvSpPr>
          <p:cNvPr id="216066" name="Text Box 2"/>
          <p:cNvSpPr txBox="1"/>
          <p:nvPr/>
        </p:nvSpPr>
        <p:spPr>
          <a:xfrm>
            <a:off x="498475" y="676275"/>
            <a:ext cx="6943725" cy="946150"/>
          </a:xfrm>
          <a:prstGeom prst="rect">
            <a:avLst/>
          </a:prstGeom>
          <a:noFill/>
          <a:ln w="9525">
            <a:noFill/>
          </a:ln>
        </p:spPr>
        <p:txBody>
          <a:bodyPr anchor="t">
            <a:spAutoFit/>
          </a:bodyPr>
          <a:p>
            <a:r>
              <a:rPr lang="zh-CN" altLang="en-US" dirty="0">
                <a:latin typeface="Times New Roman" panose="02020603050405020304" pitchFamily="18" charset="0"/>
                <a:ea typeface="宋体" panose="02010600030101010101" pitchFamily="2" charset="-122"/>
              </a:rPr>
              <a:t>测定离子荷质比的仪器称为质谱仪。</a:t>
            </a:r>
            <a:endParaRPr lang="zh-CN" altLang="en-US" dirty="0">
              <a:latin typeface="Times New Roman" panose="02020603050405020304" pitchFamily="18" charset="0"/>
              <a:ea typeface="宋体" panose="02010600030101010101" pitchFamily="2" charset="-122"/>
            </a:endParaRPr>
          </a:p>
          <a:p>
            <a:r>
              <a:rPr lang="zh-CN" altLang="en-US" dirty="0">
                <a:solidFill>
                  <a:srgbClr val="0000FF"/>
                </a:solidFill>
                <a:latin typeface="Times New Roman" panose="02020603050405020304" pitchFamily="18" charset="0"/>
                <a:ea typeface="宋体" panose="02010600030101010101" pitchFamily="2" charset="-122"/>
              </a:rPr>
              <a:t>        形成按离子质量排列的线系 </a:t>
            </a:r>
            <a:endParaRPr lang="zh-CN" altLang="en-US" dirty="0">
              <a:solidFill>
                <a:srgbClr val="0000FF"/>
              </a:solidFill>
              <a:latin typeface="Times New Roman" panose="02020603050405020304" pitchFamily="18" charset="0"/>
              <a:ea typeface="宋体" panose="02010600030101010101" pitchFamily="2" charset="-122"/>
            </a:endParaRPr>
          </a:p>
        </p:txBody>
      </p:sp>
      <p:pic>
        <p:nvPicPr>
          <p:cNvPr id="214020" name="图片 214019" descr="E:/方正转word课程/大学物理·统编（匡乐满）/2/1031.tif"/>
          <p:cNvPicPr>
            <a:picLocks noChangeAspect="1"/>
          </p:cNvPicPr>
          <p:nvPr/>
        </p:nvPicPr>
        <p:blipFill>
          <a:blip r:embed="rId1" r:link="rId2"/>
          <a:stretch>
            <a:fillRect/>
          </a:stretch>
        </p:blipFill>
        <p:spPr>
          <a:xfrm>
            <a:off x="898525" y="1833563"/>
            <a:ext cx="7099300" cy="3128962"/>
          </a:xfrm>
          <a:prstGeom prst="rect">
            <a:avLst/>
          </a:prstGeom>
          <a:noFill/>
          <a:ln w="9525">
            <a:noFill/>
          </a:ln>
        </p:spPr>
      </p:pic>
      <p:sp>
        <p:nvSpPr>
          <p:cNvPr id="65540" name="灯片编号占位符 1"/>
          <p:cNvSpPr>
            <a:spLocks noGrp="1"/>
          </p:cNvSpPr>
          <p:nvPr>
            <p:ph type="sldNum" sz="quarter" idx="12"/>
          </p:nvPr>
        </p:nvSpPr>
        <p:spPr/>
        <p:txBody>
          <a:bodyPr wrap="square" lIns="91440" tIns="45720" rIns="91440" bIns="45720" anchor="t"/>
          <a:p>
            <a:pPr algn="r"/>
            <a:fld id="{9A0DB2DC-4C9A-4742-B13C-FB6460FD3503}" type="slidenum">
              <a:rPr lang="zh-CN" altLang="en-US" sz="1400" b="0" dirty="0"/>
            </a:fld>
            <a:endParaRPr lang="zh-CN" altLang="en-US" sz="14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4018"/>
                                        </p:tgtEl>
                                        <p:attrNameLst>
                                          <p:attrName>style.visibility</p:attrName>
                                        </p:attrNameLst>
                                      </p:cBhvr>
                                      <p:to>
                                        <p:strVal val="visible"/>
                                      </p:to>
                                    </p:set>
                                    <p:animEffect transition="in" filter="wipe(left)">
                                      <p:cBhvr>
                                        <p:cTn id="7" dur="500"/>
                                        <p:tgtEl>
                                          <p:spTgt spid="2140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6066"/>
                                        </p:tgtEl>
                                        <p:attrNameLst>
                                          <p:attrName>style.visibility</p:attrName>
                                        </p:attrNameLst>
                                      </p:cBhvr>
                                      <p:to>
                                        <p:strVal val="visible"/>
                                      </p:to>
                                    </p:set>
                                    <p:animEffect transition="in" filter="wipe(left)">
                                      <p:cBhvr>
                                        <p:cTn id="12" dur="500"/>
                                        <p:tgtEl>
                                          <p:spTgt spid="216066"/>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214020"/>
                                        </p:tgtEl>
                                        <p:attrNameLst>
                                          <p:attrName>style.visibility</p:attrName>
                                        </p:attrNameLst>
                                      </p:cBhvr>
                                      <p:to>
                                        <p:strVal val="visible"/>
                                      </p:to>
                                    </p:set>
                                    <p:anim calcmode="lin" valueType="num">
                                      <p:cBhvr>
                                        <p:cTn id="17" dur="500" fill="hold"/>
                                        <p:tgtEl>
                                          <p:spTgt spid="214020"/>
                                        </p:tgtEl>
                                        <p:attrNameLst>
                                          <p:attrName>ppt_w</p:attrName>
                                        </p:attrNameLst>
                                      </p:cBhvr>
                                      <p:tavLst>
                                        <p:tav tm="0">
                                          <p:val>
                                            <p:fltVal val="0.000000"/>
                                          </p:val>
                                        </p:tav>
                                        <p:tav tm="100000">
                                          <p:val>
                                            <p:strVal val="#ppt_w"/>
                                          </p:val>
                                        </p:tav>
                                      </p:tavLst>
                                    </p:anim>
                                    <p:anim calcmode="lin" valueType="num">
                                      <p:cBhvr>
                                        <p:cTn id="18" dur="500" fill="hold"/>
                                        <p:tgtEl>
                                          <p:spTgt spid="214020"/>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18" grpId="0"/>
      <p:bldP spid="21606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3729" name="图片 3"/>
          <p:cNvPicPr>
            <a:picLocks noChangeAspect="1"/>
          </p:cNvPicPr>
          <p:nvPr/>
        </p:nvPicPr>
        <p:blipFill>
          <a:blip r:embed="rId1"/>
          <a:stretch>
            <a:fillRect/>
          </a:stretch>
        </p:blipFill>
        <p:spPr>
          <a:xfrm>
            <a:off x="7323138" y="22225"/>
            <a:ext cx="1808162" cy="2328863"/>
          </a:xfrm>
          <a:prstGeom prst="rect">
            <a:avLst/>
          </a:prstGeom>
          <a:noFill/>
          <a:ln w="9525">
            <a:noFill/>
          </a:ln>
        </p:spPr>
      </p:pic>
      <p:sp>
        <p:nvSpPr>
          <p:cNvPr id="51266" name="Text Box 66"/>
          <p:cNvSpPr txBox="1"/>
          <p:nvPr/>
        </p:nvSpPr>
        <p:spPr>
          <a:xfrm>
            <a:off x="-50800" y="1179513"/>
            <a:ext cx="7373938" cy="953135"/>
          </a:xfrm>
          <a:prstGeom prst="rect">
            <a:avLst/>
          </a:prstGeom>
          <a:noFill/>
          <a:ln w="9525">
            <a:noFill/>
          </a:ln>
        </p:spPr>
        <p:txBody>
          <a:bodyPr wrap="square" anchor="t">
            <a:spAutoFit/>
          </a:bodyPr>
          <a:p>
            <a:pPr eaLnBrk="0" hangingPunct="0"/>
            <a:r>
              <a:rPr lang="en-US" altLang="zh-CN">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安培首先通过</a:t>
            </a:r>
            <a:r>
              <a:rPr lang="zh-CN" altLang="en-US" dirty="0">
                <a:solidFill>
                  <a:srgbClr val="FF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实验</a:t>
            </a:r>
            <a:r>
              <a:rPr lang="zh-CN" altLang="en-US" dirty="0">
                <a:latin typeface="Times New Roman" panose="02020603050405020304" pitchFamily="18" charset="0"/>
                <a:ea typeface="宋体" panose="02010600030101010101" pitchFamily="2" charset="-122"/>
              </a:rPr>
              <a:t>发现：在磁场中任一点，</a:t>
            </a:r>
            <a:r>
              <a:rPr lang="zh-CN" altLang="en-US" dirty="0">
                <a:solidFill>
                  <a:srgbClr val="FF0000"/>
                </a:solidFill>
                <a:latin typeface="Times New Roman" panose="02020603050405020304" pitchFamily="18" charset="0"/>
                <a:ea typeface="宋体" panose="02010600030101010101" pitchFamily="2" charset="-122"/>
              </a:rPr>
              <a:t>电流元</a:t>
            </a:r>
            <a:r>
              <a:rPr lang="en-US" altLang="zh-CN" dirty="0" err="1">
                <a:latin typeface="Times New Roman" panose="02020603050405020304" pitchFamily="18" charset="0"/>
                <a:ea typeface="宋体" panose="02010600030101010101" pitchFamily="2" charset="-122"/>
              </a:rPr>
              <a:t>I</a:t>
            </a:r>
            <a:r>
              <a:rPr lang="en-US" altLang="zh-CN" i="1" dirty="0" err="1">
                <a:latin typeface="Times New Roman" panose="02020603050405020304" pitchFamily="18" charset="0"/>
                <a:ea typeface="宋体" panose="02010600030101010101" pitchFamily="2" charset="-122"/>
              </a:rPr>
              <a:t>dl</a:t>
            </a:r>
            <a:r>
              <a:rPr lang="zh-CN" altLang="en-US" dirty="0">
                <a:latin typeface="Times New Roman" panose="02020603050405020304" pitchFamily="18" charset="0"/>
                <a:ea typeface="宋体" panose="02010600030101010101" pitchFamily="2" charset="-122"/>
              </a:rPr>
              <a:t>所受的磁力为</a:t>
            </a:r>
            <a:endParaRPr lang="zh-CN" altLang="en-US" dirty="0">
              <a:latin typeface="Times New Roman" panose="02020603050405020304" pitchFamily="18" charset="0"/>
              <a:ea typeface="宋体" panose="02010600030101010101" pitchFamily="2" charset="-122"/>
            </a:endParaRPr>
          </a:p>
        </p:txBody>
      </p:sp>
      <p:grpSp>
        <p:nvGrpSpPr>
          <p:cNvPr id="2" name="Group 69"/>
          <p:cNvGrpSpPr/>
          <p:nvPr/>
        </p:nvGrpSpPr>
        <p:grpSpPr>
          <a:xfrm>
            <a:off x="5373688" y="2378075"/>
            <a:ext cx="3048000" cy="1447800"/>
            <a:chOff x="528" y="3168"/>
            <a:chExt cx="1920" cy="912"/>
          </a:xfrm>
        </p:grpSpPr>
        <p:sp>
          <p:nvSpPr>
            <p:cNvPr id="73732" name="Line 70"/>
            <p:cNvSpPr/>
            <p:nvPr/>
          </p:nvSpPr>
          <p:spPr>
            <a:xfrm>
              <a:off x="528" y="3216"/>
              <a:ext cx="1920" cy="0"/>
            </a:xfrm>
            <a:prstGeom prst="line">
              <a:avLst/>
            </a:prstGeom>
            <a:ln w="19050" cap="flat" cmpd="sng">
              <a:solidFill>
                <a:srgbClr val="FF3300"/>
              </a:solidFill>
              <a:prstDash val="solid"/>
              <a:round/>
              <a:headEnd type="none" w="med" len="med"/>
              <a:tailEnd type="stealth" w="med" len="lg"/>
            </a:ln>
          </p:spPr>
        </p:sp>
        <p:sp>
          <p:nvSpPr>
            <p:cNvPr id="73733" name="Line 71"/>
            <p:cNvSpPr/>
            <p:nvPr/>
          </p:nvSpPr>
          <p:spPr>
            <a:xfrm>
              <a:off x="528" y="3504"/>
              <a:ext cx="1920" cy="0"/>
            </a:xfrm>
            <a:prstGeom prst="line">
              <a:avLst/>
            </a:prstGeom>
            <a:ln w="19050" cap="flat" cmpd="sng">
              <a:solidFill>
                <a:srgbClr val="FF3300"/>
              </a:solidFill>
              <a:prstDash val="solid"/>
              <a:round/>
              <a:headEnd type="none" w="med" len="med"/>
              <a:tailEnd type="stealth" w="med" len="lg"/>
            </a:ln>
          </p:spPr>
        </p:sp>
        <p:sp>
          <p:nvSpPr>
            <p:cNvPr id="73734" name="Line 72"/>
            <p:cNvSpPr/>
            <p:nvPr/>
          </p:nvSpPr>
          <p:spPr>
            <a:xfrm>
              <a:off x="528" y="3792"/>
              <a:ext cx="1920" cy="0"/>
            </a:xfrm>
            <a:prstGeom prst="line">
              <a:avLst/>
            </a:prstGeom>
            <a:ln w="19050" cap="flat" cmpd="sng">
              <a:solidFill>
                <a:srgbClr val="FF3300"/>
              </a:solidFill>
              <a:prstDash val="solid"/>
              <a:round/>
              <a:headEnd type="none" w="med" len="med"/>
              <a:tailEnd type="stealth" w="med" len="lg"/>
            </a:ln>
          </p:spPr>
        </p:sp>
        <p:sp>
          <p:nvSpPr>
            <p:cNvPr id="73735" name="Line 73"/>
            <p:cNvSpPr/>
            <p:nvPr/>
          </p:nvSpPr>
          <p:spPr>
            <a:xfrm>
              <a:off x="528" y="4080"/>
              <a:ext cx="1920" cy="0"/>
            </a:xfrm>
            <a:prstGeom prst="line">
              <a:avLst/>
            </a:prstGeom>
            <a:ln w="19050" cap="flat" cmpd="sng">
              <a:solidFill>
                <a:srgbClr val="FF3300"/>
              </a:solidFill>
              <a:prstDash val="solid"/>
              <a:round/>
              <a:headEnd type="none" w="med" len="med"/>
              <a:tailEnd type="stealth" w="med" len="lg"/>
            </a:ln>
          </p:spPr>
        </p:sp>
        <p:sp>
          <p:nvSpPr>
            <p:cNvPr id="73736" name="Rectangle 74"/>
            <p:cNvSpPr/>
            <p:nvPr/>
          </p:nvSpPr>
          <p:spPr>
            <a:xfrm rot="2353181">
              <a:off x="1056" y="3168"/>
              <a:ext cx="96" cy="864"/>
            </a:xfrm>
            <a:prstGeom prst="rect">
              <a:avLst/>
            </a:prstGeom>
            <a:solidFill>
              <a:srgbClr val="FFFF00"/>
            </a:solidFill>
            <a:ln w="28575" cap="flat" cmpd="sng">
              <a:solidFill>
                <a:schemeClr val="tx2"/>
              </a:solidFill>
              <a:prstDash val="solid"/>
              <a:miter/>
              <a:headEnd type="none" w="med" len="med"/>
              <a:tailEnd type="none" w="med" len="lg"/>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73737" name="Arc 75"/>
            <p:cNvSpPr/>
            <p:nvPr/>
          </p:nvSpPr>
          <p:spPr>
            <a:xfrm>
              <a:off x="1200" y="3552"/>
              <a:ext cx="192" cy="240"/>
            </a:xfrm>
            <a:custGeom>
              <a:avLst/>
              <a:gdLst/>
              <a:ahLst/>
              <a:cxnLst>
                <a:cxn ang="0">
                  <a:pos x="-1" y="0"/>
                </a:cxn>
                <a:cxn ang="0">
                  <a:pos x="21600" y="21600"/>
                </a:cxn>
                <a:cxn ang="0">
                  <a:pos x="-1" y="0"/>
                </a:cxn>
                <a:cxn ang="0">
                  <a:pos x="21600" y="21600"/>
                </a:cxn>
                <a:cxn ang="0">
                  <a:pos x="0" y="21600"/>
                </a:cxn>
              </a:cxnLst>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1"/>
              </a:solidFill>
              <a:prstDash val="solid"/>
              <a:round/>
              <a:headEnd type="none" w="med" len="med"/>
              <a:tailEnd type="stealth" w="med" len="lg"/>
            </a:ln>
          </p:spPr>
          <p:txBody>
            <a:bodyPr/>
            <a:p>
              <a:endParaRPr lang="zh-CN" altLang="en-US"/>
            </a:p>
          </p:txBody>
        </p:sp>
        <p:sp>
          <p:nvSpPr>
            <p:cNvPr id="73738" name="Line 76"/>
            <p:cNvSpPr/>
            <p:nvPr/>
          </p:nvSpPr>
          <p:spPr>
            <a:xfrm flipV="1">
              <a:off x="912" y="3408"/>
              <a:ext cx="343" cy="432"/>
            </a:xfrm>
            <a:prstGeom prst="line">
              <a:avLst/>
            </a:prstGeom>
            <a:ln w="28575" cap="flat" cmpd="sng">
              <a:solidFill>
                <a:srgbClr val="FF3300"/>
              </a:solidFill>
              <a:prstDash val="solid"/>
              <a:round/>
              <a:headEnd type="none" w="med" len="med"/>
              <a:tailEnd type="stealth" w="med" len="lg"/>
            </a:ln>
          </p:spPr>
        </p:sp>
        <p:graphicFrame>
          <p:nvGraphicFramePr>
            <p:cNvPr id="73739" name="Object 77"/>
            <p:cNvGraphicFramePr/>
            <p:nvPr/>
          </p:nvGraphicFramePr>
          <p:xfrm>
            <a:off x="1440" y="3552"/>
            <a:ext cx="147" cy="199"/>
          </p:xfrm>
          <a:graphic>
            <a:graphicData uri="http://schemas.openxmlformats.org/presentationml/2006/ole">
              <mc:AlternateContent xmlns:mc="http://schemas.openxmlformats.org/markup-compatibility/2006">
                <mc:Choice xmlns:v="urn:schemas-microsoft-com:vml" Requires="v">
                  <p:oleObj spid="_x0000_s3365" name="" r:id="rId2" imgW="292100" imgH="393700" progId="Equation.3">
                    <p:embed/>
                  </p:oleObj>
                </mc:Choice>
                <mc:Fallback>
                  <p:oleObj name="" r:id="rId2" imgW="292100" imgH="393700" progId="Equation.3">
                    <p:embed/>
                    <p:pic>
                      <p:nvPicPr>
                        <p:cNvPr id="0" name="图片 3364"/>
                        <p:cNvPicPr/>
                        <p:nvPr/>
                      </p:nvPicPr>
                      <p:blipFill>
                        <a:blip r:embed="rId3"/>
                        <a:stretch>
                          <a:fillRect/>
                        </a:stretch>
                      </p:blipFill>
                      <p:spPr>
                        <a:xfrm>
                          <a:off x="1440" y="3552"/>
                          <a:ext cx="147" cy="199"/>
                        </a:xfrm>
                        <a:prstGeom prst="rect">
                          <a:avLst/>
                        </a:prstGeom>
                        <a:noFill/>
                        <a:ln w="38100">
                          <a:noFill/>
                          <a:miter/>
                        </a:ln>
                      </p:spPr>
                    </p:pic>
                  </p:oleObj>
                </mc:Fallback>
              </mc:AlternateContent>
            </a:graphicData>
          </a:graphic>
        </p:graphicFrame>
        <p:graphicFrame>
          <p:nvGraphicFramePr>
            <p:cNvPr id="73740" name="Object 78"/>
            <p:cNvGraphicFramePr/>
            <p:nvPr/>
          </p:nvGraphicFramePr>
          <p:xfrm>
            <a:off x="624" y="3539"/>
            <a:ext cx="296" cy="172"/>
          </p:xfrm>
          <a:graphic>
            <a:graphicData uri="http://schemas.openxmlformats.org/presentationml/2006/ole">
              <mc:AlternateContent xmlns:mc="http://schemas.openxmlformats.org/markup-compatibility/2006">
                <mc:Choice xmlns:v="urn:schemas-microsoft-com:vml" Requires="v">
                  <p:oleObj spid="_x0000_s3364" name="" r:id="rId4" imgW="697865" imgH="405765" progId="Equation.3">
                    <p:embed/>
                  </p:oleObj>
                </mc:Choice>
                <mc:Fallback>
                  <p:oleObj name="" r:id="rId4" imgW="697865" imgH="405765" progId="Equation.3">
                    <p:embed/>
                    <p:pic>
                      <p:nvPicPr>
                        <p:cNvPr id="0" name="图片 3363"/>
                        <p:cNvPicPr/>
                        <p:nvPr/>
                      </p:nvPicPr>
                      <p:blipFill>
                        <a:blip r:embed="rId5"/>
                        <a:stretch>
                          <a:fillRect/>
                        </a:stretch>
                      </p:blipFill>
                      <p:spPr>
                        <a:xfrm>
                          <a:off x="624" y="3539"/>
                          <a:ext cx="296" cy="172"/>
                        </a:xfrm>
                        <a:prstGeom prst="rect">
                          <a:avLst/>
                        </a:prstGeom>
                        <a:noFill/>
                        <a:ln w="38100">
                          <a:noFill/>
                          <a:miter/>
                        </a:ln>
                      </p:spPr>
                    </p:pic>
                  </p:oleObj>
                </mc:Fallback>
              </mc:AlternateContent>
            </a:graphicData>
          </a:graphic>
        </p:graphicFrame>
        <p:graphicFrame>
          <p:nvGraphicFramePr>
            <p:cNvPr id="73741" name="Object 79"/>
            <p:cNvGraphicFramePr/>
            <p:nvPr/>
          </p:nvGraphicFramePr>
          <p:xfrm>
            <a:off x="2208" y="3552"/>
            <a:ext cx="200" cy="181"/>
          </p:xfrm>
          <a:graphic>
            <a:graphicData uri="http://schemas.openxmlformats.org/presentationml/2006/ole">
              <mc:AlternateContent xmlns:mc="http://schemas.openxmlformats.org/markup-compatibility/2006">
                <mc:Choice xmlns:v="urn:schemas-microsoft-com:vml" Requires="v">
                  <p:oleObj spid="_x0000_s3360" name="" r:id="rId6" imgW="419100" imgH="381000" progId="Equation.3">
                    <p:embed/>
                  </p:oleObj>
                </mc:Choice>
                <mc:Fallback>
                  <p:oleObj name="" r:id="rId6" imgW="419100" imgH="381000" progId="Equation.3">
                    <p:embed/>
                    <p:pic>
                      <p:nvPicPr>
                        <p:cNvPr id="0" name="图片 3359"/>
                        <p:cNvPicPr/>
                        <p:nvPr/>
                      </p:nvPicPr>
                      <p:blipFill>
                        <a:blip r:embed="rId7"/>
                        <a:stretch>
                          <a:fillRect/>
                        </a:stretch>
                      </p:blipFill>
                      <p:spPr>
                        <a:xfrm>
                          <a:off x="2208" y="3552"/>
                          <a:ext cx="200" cy="181"/>
                        </a:xfrm>
                        <a:prstGeom prst="rect">
                          <a:avLst/>
                        </a:prstGeom>
                        <a:noFill/>
                        <a:ln w="38100">
                          <a:noFill/>
                          <a:miter/>
                        </a:ln>
                      </p:spPr>
                    </p:pic>
                  </p:oleObj>
                </mc:Fallback>
              </mc:AlternateContent>
            </a:graphicData>
          </a:graphic>
        </p:graphicFrame>
      </p:grpSp>
      <p:grpSp>
        <p:nvGrpSpPr>
          <p:cNvPr id="3" name="组合 215053"/>
          <p:cNvGrpSpPr/>
          <p:nvPr/>
        </p:nvGrpSpPr>
        <p:grpSpPr>
          <a:xfrm>
            <a:off x="5226050" y="4178300"/>
            <a:ext cx="3651250" cy="2081213"/>
            <a:chOff x="2986" y="2480"/>
            <a:chExt cx="2300" cy="1311"/>
          </a:xfrm>
        </p:grpSpPr>
        <p:grpSp>
          <p:nvGrpSpPr>
            <p:cNvPr id="73743" name="Group 93"/>
            <p:cNvGrpSpPr/>
            <p:nvPr/>
          </p:nvGrpSpPr>
          <p:grpSpPr>
            <a:xfrm>
              <a:off x="2986" y="3005"/>
              <a:ext cx="2300" cy="768"/>
              <a:chOff x="2976" y="2832"/>
              <a:chExt cx="2640" cy="768"/>
            </a:xfrm>
          </p:grpSpPr>
          <p:sp>
            <p:nvSpPr>
              <p:cNvPr id="73744" name="AutoShape 94"/>
              <p:cNvSpPr/>
              <p:nvPr/>
            </p:nvSpPr>
            <p:spPr>
              <a:xfrm>
                <a:off x="2976" y="2832"/>
                <a:ext cx="2640" cy="768"/>
              </a:xfrm>
              <a:prstGeom prst="parallelogram">
                <a:avLst>
                  <a:gd name="adj" fmla="val 85937"/>
                </a:avLst>
              </a:prstGeom>
              <a:noFill/>
              <a:ln w="9525" cap="flat" cmpd="sng">
                <a:solidFill>
                  <a:schemeClr val="tx2"/>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grpSp>
            <p:nvGrpSpPr>
              <p:cNvPr id="73745" name="Group 95"/>
              <p:cNvGrpSpPr/>
              <p:nvPr/>
            </p:nvGrpSpPr>
            <p:grpSpPr>
              <a:xfrm>
                <a:off x="3744" y="2832"/>
                <a:ext cx="1296" cy="576"/>
                <a:chOff x="3744" y="2832"/>
                <a:chExt cx="1296" cy="576"/>
              </a:xfrm>
            </p:grpSpPr>
            <p:grpSp>
              <p:nvGrpSpPr>
                <p:cNvPr id="73746" name="Group 96"/>
                <p:cNvGrpSpPr/>
                <p:nvPr/>
              </p:nvGrpSpPr>
              <p:grpSpPr>
                <a:xfrm>
                  <a:off x="3984" y="2832"/>
                  <a:ext cx="912" cy="336"/>
                  <a:chOff x="3984" y="2832"/>
                  <a:chExt cx="912" cy="336"/>
                </a:xfrm>
              </p:grpSpPr>
              <p:sp>
                <p:nvSpPr>
                  <p:cNvPr id="73747" name="Line 97"/>
                  <p:cNvSpPr/>
                  <p:nvPr/>
                </p:nvSpPr>
                <p:spPr>
                  <a:xfrm flipV="1">
                    <a:off x="3984" y="2928"/>
                    <a:ext cx="672" cy="240"/>
                  </a:xfrm>
                  <a:prstGeom prst="line">
                    <a:avLst/>
                  </a:prstGeom>
                  <a:ln w="28575" cap="flat" cmpd="sng">
                    <a:solidFill>
                      <a:srgbClr val="CC0000"/>
                    </a:solidFill>
                    <a:prstDash val="solid"/>
                    <a:round/>
                    <a:headEnd type="none" w="med" len="med"/>
                    <a:tailEnd type="stealth" w="med" len="lg"/>
                  </a:ln>
                </p:spPr>
              </p:sp>
              <p:graphicFrame>
                <p:nvGraphicFramePr>
                  <p:cNvPr id="73748" name="Object 98"/>
                  <p:cNvGraphicFramePr/>
                  <p:nvPr/>
                </p:nvGraphicFramePr>
                <p:xfrm>
                  <a:off x="4704" y="2832"/>
                  <a:ext cx="192" cy="175"/>
                </p:xfrm>
                <a:graphic>
                  <a:graphicData uri="http://schemas.openxmlformats.org/presentationml/2006/ole">
                    <mc:AlternateContent xmlns:mc="http://schemas.openxmlformats.org/markup-compatibility/2006">
                      <mc:Choice xmlns:v="urn:schemas-microsoft-com:vml" Requires="v">
                        <p:oleObj spid="_x0000_s3361" name="" r:id="rId8" imgW="419100" imgH="381000" progId="Equation.3">
                          <p:embed/>
                        </p:oleObj>
                      </mc:Choice>
                      <mc:Fallback>
                        <p:oleObj name="" r:id="rId8" imgW="419100" imgH="381000" progId="Equation.3">
                          <p:embed/>
                          <p:pic>
                            <p:nvPicPr>
                              <p:cNvPr id="0" name="图片 3360"/>
                              <p:cNvPicPr/>
                              <p:nvPr/>
                            </p:nvPicPr>
                            <p:blipFill>
                              <a:blip r:embed="rId7"/>
                              <a:stretch>
                                <a:fillRect/>
                              </a:stretch>
                            </p:blipFill>
                            <p:spPr>
                              <a:xfrm>
                                <a:off x="4704" y="2832"/>
                                <a:ext cx="192" cy="175"/>
                              </a:xfrm>
                              <a:prstGeom prst="rect">
                                <a:avLst/>
                              </a:prstGeom>
                              <a:noFill/>
                              <a:ln w="38100">
                                <a:noFill/>
                                <a:miter/>
                              </a:ln>
                            </p:spPr>
                          </p:pic>
                        </p:oleObj>
                      </mc:Fallback>
                    </mc:AlternateContent>
                  </a:graphicData>
                </a:graphic>
              </p:graphicFrame>
            </p:grpSp>
            <p:grpSp>
              <p:nvGrpSpPr>
                <p:cNvPr id="73749" name="Group 99"/>
                <p:cNvGrpSpPr/>
                <p:nvPr/>
              </p:nvGrpSpPr>
              <p:grpSpPr>
                <a:xfrm>
                  <a:off x="3744" y="3120"/>
                  <a:ext cx="1296" cy="288"/>
                  <a:chOff x="3744" y="3120"/>
                  <a:chExt cx="1296" cy="288"/>
                </a:xfrm>
              </p:grpSpPr>
              <p:sp>
                <p:nvSpPr>
                  <p:cNvPr id="73750" name="Rectangle 100"/>
                  <p:cNvSpPr/>
                  <p:nvPr/>
                </p:nvSpPr>
                <p:spPr>
                  <a:xfrm rot="912218">
                    <a:off x="3744" y="3120"/>
                    <a:ext cx="576" cy="96"/>
                  </a:xfrm>
                  <a:prstGeom prst="rect">
                    <a:avLst/>
                  </a:prstGeom>
                  <a:gradFill rotWithShape="0">
                    <a:gsLst>
                      <a:gs pos="0">
                        <a:srgbClr val="05151A"/>
                      </a:gs>
                      <a:gs pos="100000">
                        <a:srgbClr val="33CCFF"/>
                      </a:gs>
                    </a:gsLst>
                    <a:lin ang="18900000" scaled="1"/>
                    <a:tileRect/>
                  </a:gra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73751" name="Line 101"/>
                  <p:cNvSpPr/>
                  <p:nvPr/>
                </p:nvSpPr>
                <p:spPr>
                  <a:xfrm>
                    <a:off x="3984" y="3168"/>
                    <a:ext cx="912" cy="240"/>
                  </a:xfrm>
                  <a:prstGeom prst="line">
                    <a:avLst/>
                  </a:prstGeom>
                  <a:ln w="28575" cap="flat" cmpd="sng">
                    <a:solidFill>
                      <a:srgbClr val="0000FF"/>
                    </a:solidFill>
                    <a:prstDash val="solid"/>
                    <a:round/>
                    <a:headEnd type="none" w="med" len="med"/>
                    <a:tailEnd type="stealth" w="med" len="lg"/>
                  </a:ln>
                </p:spPr>
              </p:sp>
              <p:graphicFrame>
                <p:nvGraphicFramePr>
                  <p:cNvPr id="73752" name="Object 102"/>
                  <p:cNvGraphicFramePr/>
                  <p:nvPr/>
                </p:nvGraphicFramePr>
                <p:xfrm>
                  <a:off x="4752" y="3168"/>
                  <a:ext cx="288" cy="167"/>
                </p:xfrm>
                <a:graphic>
                  <a:graphicData uri="http://schemas.openxmlformats.org/presentationml/2006/ole">
                    <mc:AlternateContent xmlns:mc="http://schemas.openxmlformats.org/markup-compatibility/2006">
                      <mc:Choice xmlns:v="urn:schemas-microsoft-com:vml" Requires="v">
                        <p:oleObj spid="_x0000_s3363" name="" r:id="rId9" imgW="697865" imgH="405765" progId="Equation.3">
                          <p:embed/>
                        </p:oleObj>
                      </mc:Choice>
                      <mc:Fallback>
                        <p:oleObj name="" r:id="rId9" imgW="697865" imgH="405765" progId="Equation.3">
                          <p:embed/>
                          <p:pic>
                            <p:nvPicPr>
                              <p:cNvPr id="0" name="图片 3362"/>
                              <p:cNvPicPr/>
                              <p:nvPr/>
                            </p:nvPicPr>
                            <p:blipFill>
                              <a:blip r:embed="rId5"/>
                              <a:stretch>
                                <a:fillRect/>
                              </a:stretch>
                            </p:blipFill>
                            <p:spPr>
                              <a:xfrm>
                                <a:off x="4752" y="3168"/>
                                <a:ext cx="288" cy="167"/>
                              </a:xfrm>
                              <a:prstGeom prst="rect">
                                <a:avLst/>
                              </a:prstGeom>
                              <a:noFill/>
                              <a:ln w="38100">
                                <a:noFill/>
                                <a:miter/>
                              </a:ln>
                            </p:spPr>
                          </p:pic>
                        </p:oleObj>
                      </mc:Fallback>
                    </mc:AlternateContent>
                  </a:graphicData>
                </a:graphic>
              </p:graphicFrame>
            </p:grpSp>
          </p:grpSp>
        </p:grpSp>
        <p:grpSp>
          <p:nvGrpSpPr>
            <p:cNvPr id="73753" name="组合 215064"/>
            <p:cNvGrpSpPr/>
            <p:nvPr/>
          </p:nvGrpSpPr>
          <p:grpSpPr>
            <a:xfrm>
              <a:off x="3896" y="2480"/>
              <a:ext cx="346" cy="816"/>
              <a:chOff x="1656" y="2465"/>
              <a:chExt cx="346" cy="816"/>
            </a:xfrm>
          </p:grpSpPr>
          <p:sp>
            <p:nvSpPr>
              <p:cNvPr id="73754" name="Line 104"/>
              <p:cNvSpPr/>
              <p:nvPr/>
            </p:nvSpPr>
            <p:spPr>
              <a:xfrm flipV="1">
                <a:off x="1656" y="2465"/>
                <a:ext cx="0" cy="816"/>
              </a:xfrm>
              <a:prstGeom prst="line">
                <a:avLst/>
              </a:prstGeom>
              <a:ln w="28575" cap="flat" cmpd="sng">
                <a:solidFill>
                  <a:srgbClr val="FF0000"/>
                </a:solidFill>
                <a:prstDash val="solid"/>
                <a:round/>
                <a:headEnd type="none" w="med" len="med"/>
                <a:tailEnd type="stealth" w="med" len="lg"/>
              </a:ln>
            </p:spPr>
          </p:sp>
          <p:graphicFrame>
            <p:nvGraphicFramePr>
              <p:cNvPr id="73755" name="Object 105"/>
              <p:cNvGraphicFramePr/>
              <p:nvPr/>
            </p:nvGraphicFramePr>
            <p:xfrm>
              <a:off x="1749" y="2522"/>
              <a:ext cx="253" cy="256"/>
            </p:xfrm>
            <a:graphic>
              <a:graphicData uri="http://schemas.openxmlformats.org/presentationml/2006/ole">
                <mc:AlternateContent xmlns:mc="http://schemas.openxmlformats.org/markup-compatibility/2006">
                  <mc:Choice xmlns:v="urn:schemas-microsoft-com:vml" Requires="v">
                    <p:oleObj spid="_x0000_s3367" name="" r:id="rId10" imgW="203200" imgH="203200" progId="Equation.3">
                      <p:embed/>
                    </p:oleObj>
                  </mc:Choice>
                  <mc:Fallback>
                    <p:oleObj name="" r:id="rId10" imgW="203200" imgH="203200" progId="Equation.3">
                      <p:embed/>
                      <p:pic>
                        <p:nvPicPr>
                          <p:cNvPr id="0" name="图片 3366"/>
                          <p:cNvPicPr/>
                          <p:nvPr/>
                        </p:nvPicPr>
                        <p:blipFill>
                          <a:blip r:embed="rId11"/>
                          <a:stretch>
                            <a:fillRect/>
                          </a:stretch>
                        </p:blipFill>
                        <p:spPr>
                          <a:xfrm>
                            <a:off x="1749" y="2522"/>
                            <a:ext cx="253" cy="256"/>
                          </a:xfrm>
                          <a:prstGeom prst="rect">
                            <a:avLst/>
                          </a:prstGeom>
                          <a:noFill/>
                          <a:ln w="38100">
                            <a:noFill/>
                            <a:miter/>
                          </a:ln>
                        </p:spPr>
                      </p:pic>
                    </p:oleObj>
                  </mc:Fallback>
                </mc:AlternateContent>
              </a:graphicData>
            </a:graphic>
          </p:graphicFrame>
        </p:grpSp>
        <p:grpSp>
          <p:nvGrpSpPr>
            <p:cNvPr id="73756" name="Group 106"/>
            <p:cNvGrpSpPr/>
            <p:nvPr/>
          </p:nvGrpSpPr>
          <p:grpSpPr>
            <a:xfrm>
              <a:off x="4175" y="3197"/>
              <a:ext cx="232" cy="192"/>
              <a:chOff x="4296" y="3024"/>
              <a:chExt cx="232" cy="192"/>
            </a:xfrm>
          </p:grpSpPr>
          <p:graphicFrame>
            <p:nvGraphicFramePr>
              <p:cNvPr id="73757" name="Object 107"/>
              <p:cNvGraphicFramePr/>
              <p:nvPr/>
            </p:nvGraphicFramePr>
            <p:xfrm>
              <a:off x="4416" y="3065"/>
              <a:ext cx="112" cy="151"/>
            </p:xfrm>
            <a:graphic>
              <a:graphicData uri="http://schemas.openxmlformats.org/presentationml/2006/ole">
                <mc:AlternateContent xmlns:mc="http://schemas.openxmlformats.org/markup-compatibility/2006">
                  <mc:Choice xmlns:v="urn:schemas-microsoft-com:vml" Requires="v">
                    <p:oleObj spid="_x0000_s3366" name="" r:id="rId12" imgW="292100" imgH="393700" progId="Equation.3">
                      <p:embed/>
                    </p:oleObj>
                  </mc:Choice>
                  <mc:Fallback>
                    <p:oleObj name="" r:id="rId12" imgW="292100" imgH="393700" progId="Equation.3">
                      <p:embed/>
                      <p:pic>
                        <p:nvPicPr>
                          <p:cNvPr id="0" name="图片 3365"/>
                          <p:cNvPicPr/>
                          <p:nvPr/>
                        </p:nvPicPr>
                        <p:blipFill>
                          <a:blip r:embed="rId3"/>
                          <a:stretch>
                            <a:fillRect/>
                          </a:stretch>
                        </p:blipFill>
                        <p:spPr>
                          <a:xfrm>
                            <a:off x="4416" y="3065"/>
                            <a:ext cx="112" cy="151"/>
                          </a:xfrm>
                          <a:prstGeom prst="rect">
                            <a:avLst/>
                          </a:prstGeom>
                          <a:noFill/>
                          <a:ln w="38100">
                            <a:noFill/>
                            <a:miter/>
                          </a:ln>
                        </p:spPr>
                      </p:pic>
                    </p:oleObj>
                  </mc:Fallback>
                </mc:AlternateContent>
              </a:graphicData>
            </a:graphic>
          </p:graphicFrame>
          <p:sp>
            <p:nvSpPr>
              <p:cNvPr id="73758" name="Line 108"/>
              <p:cNvSpPr/>
              <p:nvPr/>
            </p:nvSpPr>
            <p:spPr>
              <a:xfrm flipV="1">
                <a:off x="4296" y="3024"/>
                <a:ext cx="48" cy="192"/>
              </a:xfrm>
              <a:prstGeom prst="line">
                <a:avLst/>
              </a:prstGeom>
              <a:ln w="28575" cap="flat" cmpd="sng">
                <a:solidFill>
                  <a:srgbClr val="FF0000"/>
                </a:solidFill>
                <a:prstDash val="solid"/>
                <a:miter/>
                <a:headEnd type="none" w="med" len="med"/>
                <a:tailEnd type="triangle" w="med" len="med"/>
              </a:ln>
            </p:spPr>
          </p:sp>
        </p:grpSp>
        <p:grpSp>
          <p:nvGrpSpPr>
            <p:cNvPr id="73759" name="Group 109"/>
            <p:cNvGrpSpPr/>
            <p:nvPr/>
          </p:nvGrpSpPr>
          <p:grpSpPr>
            <a:xfrm>
              <a:off x="3282" y="2939"/>
              <a:ext cx="658" cy="852"/>
              <a:chOff x="3831" y="2725"/>
              <a:chExt cx="658" cy="852"/>
            </a:xfrm>
          </p:grpSpPr>
          <p:sp>
            <p:nvSpPr>
              <p:cNvPr id="73760" name="Freeform 110"/>
              <p:cNvSpPr/>
              <p:nvPr/>
            </p:nvSpPr>
            <p:spPr>
              <a:xfrm rot="-10548875" flipH="1">
                <a:off x="3840" y="2736"/>
                <a:ext cx="649" cy="841"/>
              </a:xfrm>
              <a:custGeom>
                <a:avLst/>
                <a:gdLst/>
                <a:ahLst/>
                <a:cxnLst>
                  <a:cxn ang="0">
                    <a:pos x="150" y="6"/>
                  </a:cxn>
                  <a:cxn ang="0">
                    <a:pos x="204" y="6"/>
                  </a:cxn>
                  <a:cxn ang="0">
                    <a:pos x="282" y="18"/>
                  </a:cxn>
                  <a:cxn ang="0">
                    <a:pos x="385" y="54"/>
                  </a:cxn>
                  <a:cxn ang="0">
                    <a:pos x="529" y="114"/>
                  </a:cxn>
                  <a:cxn ang="0">
                    <a:pos x="565" y="144"/>
                  </a:cxn>
                  <a:cxn ang="0">
                    <a:pos x="619" y="240"/>
                  </a:cxn>
                  <a:cxn ang="0">
                    <a:pos x="649" y="300"/>
                  </a:cxn>
                  <a:cxn ang="0">
                    <a:pos x="619" y="342"/>
                  </a:cxn>
                  <a:cxn ang="0">
                    <a:pos x="619" y="372"/>
                  </a:cxn>
                  <a:cxn ang="0">
                    <a:pos x="643" y="420"/>
                  </a:cxn>
                  <a:cxn ang="0">
                    <a:pos x="637" y="462"/>
                  </a:cxn>
                  <a:cxn ang="0">
                    <a:pos x="595" y="492"/>
                  </a:cxn>
                  <a:cxn ang="0">
                    <a:pos x="607" y="528"/>
                  </a:cxn>
                  <a:cxn ang="0">
                    <a:pos x="589" y="577"/>
                  </a:cxn>
                  <a:cxn ang="0">
                    <a:pos x="529" y="595"/>
                  </a:cxn>
                  <a:cxn ang="0">
                    <a:pos x="505" y="631"/>
                  </a:cxn>
                  <a:cxn ang="0">
                    <a:pos x="457" y="649"/>
                  </a:cxn>
                  <a:cxn ang="0">
                    <a:pos x="360" y="655"/>
                  </a:cxn>
                  <a:cxn ang="0">
                    <a:pos x="300" y="637"/>
                  </a:cxn>
                  <a:cxn ang="0">
                    <a:pos x="258" y="589"/>
                  </a:cxn>
                  <a:cxn ang="0">
                    <a:pos x="222" y="528"/>
                  </a:cxn>
                  <a:cxn ang="0">
                    <a:pos x="240" y="504"/>
                  </a:cxn>
                  <a:cxn ang="0">
                    <a:pos x="276" y="498"/>
                  </a:cxn>
                  <a:cxn ang="0">
                    <a:pos x="306" y="522"/>
                  </a:cxn>
                  <a:cxn ang="0">
                    <a:pos x="282" y="498"/>
                  </a:cxn>
                  <a:cxn ang="0">
                    <a:pos x="270" y="492"/>
                  </a:cxn>
                  <a:cxn ang="0">
                    <a:pos x="246" y="474"/>
                  </a:cxn>
                  <a:cxn ang="0">
                    <a:pos x="204" y="486"/>
                  </a:cxn>
                  <a:cxn ang="0">
                    <a:pos x="198" y="516"/>
                  </a:cxn>
                  <a:cxn ang="0">
                    <a:pos x="204" y="607"/>
                  </a:cxn>
                  <a:cxn ang="0">
                    <a:pos x="228" y="703"/>
                  </a:cxn>
                  <a:cxn ang="0">
                    <a:pos x="228" y="793"/>
                  </a:cxn>
                  <a:cxn ang="0">
                    <a:pos x="204" y="829"/>
                  </a:cxn>
                  <a:cxn ang="0">
                    <a:pos x="150" y="835"/>
                  </a:cxn>
                  <a:cxn ang="0">
                    <a:pos x="132" y="775"/>
                  </a:cxn>
                  <a:cxn ang="0">
                    <a:pos x="108" y="709"/>
                  </a:cxn>
                  <a:cxn ang="0">
                    <a:pos x="96" y="685"/>
                  </a:cxn>
                  <a:cxn ang="0">
                    <a:pos x="84" y="655"/>
                  </a:cxn>
                  <a:cxn ang="0">
                    <a:pos x="48" y="522"/>
                  </a:cxn>
                  <a:cxn ang="0">
                    <a:pos x="18" y="366"/>
                  </a:cxn>
                  <a:cxn ang="0">
                    <a:pos x="0" y="270"/>
                  </a:cxn>
                </a:cxnLst>
                <a:pathLst>
                  <a:path w="649" h="841">
                    <a:moveTo>
                      <a:pt x="108" y="0"/>
                    </a:moveTo>
                    <a:lnTo>
                      <a:pt x="132" y="6"/>
                    </a:lnTo>
                    <a:lnTo>
                      <a:pt x="150" y="6"/>
                    </a:lnTo>
                    <a:lnTo>
                      <a:pt x="168" y="12"/>
                    </a:lnTo>
                    <a:lnTo>
                      <a:pt x="180" y="12"/>
                    </a:lnTo>
                    <a:lnTo>
                      <a:pt x="204" y="6"/>
                    </a:lnTo>
                    <a:lnTo>
                      <a:pt x="228" y="6"/>
                    </a:lnTo>
                    <a:lnTo>
                      <a:pt x="252" y="12"/>
                    </a:lnTo>
                    <a:lnTo>
                      <a:pt x="282" y="18"/>
                    </a:lnTo>
                    <a:lnTo>
                      <a:pt x="312" y="24"/>
                    </a:lnTo>
                    <a:lnTo>
                      <a:pt x="342" y="36"/>
                    </a:lnTo>
                    <a:lnTo>
                      <a:pt x="385" y="54"/>
                    </a:lnTo>
                    <a:lnTo>
                      <a:pt x="427" y="72"/>
                    </a:lnTo>
                    <a:lnTo>
                      <a:pt x="481" y="96"/>
                    </a:lnTo>
                    <a:lnTo>
                      <a:pt x="529" y="114"/>
                    </a:lnTo>
                    <a:lnTo>
                      <a:pt x="547" y="120"/>
                    </a:lnTo>
                    <a:lnTo>
                      <a:pt x="559" y="132"/>
                    </a:lnTo>
                    <a:lnTo>
                      <a:pt x="565" y="144"/>
                    </a:lnTo>
                    <a:lnTo>
                      <a:pt x="577" y="162"/>
                    </a:lnTo>
                    <a:lnTo>
                      <a:pt x="595" y="192"/>
                    </a:lnTo>
                    <a:lnTo>
                      <a:pt x="619" y="240"/>
                    </a:lnTo>
                    <a:lnTo>
                      <a:pt x="637" y="264"/>
                    </a:lnTo>
                    <a:lnTo>
                      <a:pt x="643" y="288"/>
                    </a:lnTo>
                    <a:lnTo>
                      <a:pt x="649" y="300"/>
                    </a:lnTo>
                    <a:lnTo>
                      <a:pt x="643" y="318"/>
                    </a:lnTo>
                    <a:lnTo>
                      <a:pt x="631" y="336"/>
                    </a:lnTo>
                    <a:lnTo>
                      <a:pt x="619" y="342"/>
                    </a:lnTo>
                    <a:lnTo>
                      <a:pt x="613" y="348"/>
                    </a:lnTo>
                    <a:lnTo>
                      <a:pt x="613" y="360"/>
                    </a:lnTo>
                    <a:lnTo>
                      <a:pt x="619" y="372"/>
                    </a:lnTo>
                    <a:lnTo>
                      <a:pt x="625" y="384"/>
                    </a:lnTo>
                    <a:lnTo>
                      <a:pt x="637" y="402"/>
                    </a:lnTo>
                    <a:lnTo>
                      <a:pt x="643" y="420"/>
                    </a:lnTo>
                    <a:lnTo>
                      <a:pt x="643" y="432"/>
                    </a:lnTo>
                    <a:lnTo>
                      <a:pt x="643" y="450"/>
                    </a:lnTo>
                    <a:lnTo>
                      <a:pt x="637" y="462"/>
                    </a:lnTo>
                    <a:lnTo>
                      <a:pt x="625" y="474"/>
                    </a:lnTo>
                    <a:lnTo>
                      <a:pt x="607" y="486"/>
                    </a:lnTo>
                    <a:lnTo>
                      <a:pt x="595" y="492"/>
                    </a:lnTo>
                    <a:lnTo>
                      <a:pt x="595" y="504"/>
                    </a:lnTo>
                    <a:lnTo>
                      <a:pt x="601" y="516"/>
                    </a:lnTo>
                    <a:lnTo>
                      <a:pt x="607" y="528"/>
                    </a:lnTo>
                    <a:lnTo>
                      <a:pt x="601" y="546"/>
                    </a:lnTo>
                    <a:lnTo>
                      <a:pt x="601" y="565"/>
                    </a:lnTo>
                    <a:lnTo>
                      <a:pt x="589" y="577"/>
                    </a:lnTo>
                    <a:lnTo>
                      <a:pt x="577" y="583"/>
                    </a:lnTo>
                    <a:lnTo>
                      <a:pt x="553" y="589"/>
                    </a:lnTo>
                    <a:lnTo>
                      <a:pt x="529" y="595"/>
                    </a:lnTo>
                    <a:lnTo>
                      <a:pt x="517" y="595"/>
                    </a:lnTo>
                    <a:lnTo>
                      <a:pt x="511" y="619"/>
                    </a:lnTo>
                    <a:lnTo>
                      <a:pt x="505" y="631"/>
                    </a:lnTo>
                    <a:lnTo>
                      <a:pt x="493" y="643"/>
                    </a:lnTo>
                    <a:lnTo>
                      <a:pt x="475" y="649"/>
                    </a:lnTo>
                    <a:lnTo>
                      <a:pt x="457" y="649"/>
                    </a:lnTo>
                    <a:lnTo>
                      <a:pt x="433" y="649"/>
                    </a:lnTo>
                    <a:lnTo>
                      <a:pt x="403" y="655"/>
                    </a:lnTo>
                    <a:lnTo>
                      <a:pt x="360" y="655"/>
                    </a:lnTo>
                    <a:lnTo>
                      <a:pt x="342" y="655"/>
                    </a:lnTo>
                    <a:lnTo>
                      <a:pt x="324" y="649"/>
                    </a:lnTo>
                    <a:lnTo>
                      <a:pt x="300" y="637"/>
                    </a:lnTo>
                    <a:lnTo>
                      <a:pt x="282" y="625"/>
                    </a:lnTo>
                    <a:lnTo>
                      <a:pt x="270" y="607"/>
                    </a:lnTo>
                    <a:lnTo>
                      <a:pt x="258" y="589"/>
                    </a:lnTo>
                    <a:lnTo>
                      <a:pt x="240" y="565"/>
                    </a:lnTo>
                    <a:lnTo>
                      <a:pt x="228" y="540"/>
                    </a:lnTo>
                    <a:lnTo>
                      <a:pt x="222" y="528"/>
                    </a:lnTo>
                    <a:lnTo>
                      <a:pt x="228" y="522"/>
                    </a:lnTo>
                    <a:lnTo>
                      <a:pt x="234" y="510"/>
                    </a:lnTo>
                    <a:lnTo>
                      <a:pt x="240" y="504"/>
                    </a:lnTo>
                    <a:lnTo>
                      <a:pt x="252" y="498"/>
                    </a:lnTo>
                    <a:lnTo>
                      <a:pt x="264" y="498"/>
                    </a:lnTo>
                    <a:lnTo>
                      <a:pt x="276" y="498"/>
                    </a:lnTo>
                    <a:lnTo>
                      <a:pt x="288" y="510"/>
                    </a:lnTo>
                    <a:lnTo>
                      <a:pt x="300" y="516"/>
                    </a:lnTo>
                    <a:lnTo>
                      <a:pt x="306" y="522"/>
                    </a:lnTo>
                    <a:lnTo>
                      <a:pt x="318" y="528"/>
                    </a:lnTo>
                    <a:lnTo>
                      <a:pt x="306" y="516"/>
                    </a:lnTo>
                    <a:lnTo>
                      <a:pt x="282" y="498"/>
                    </a:lnTo>
                    <a:lnTo>
                      <a:pt x="288" y="492"/>
                    </a:lnTo>
                    <a:lnTo>
                      <a:pt x="282" y="492"/>
                    </a:lnTo>
                    <a:lnTo>
                      <a:pt x="270" y="492"/>
                    </a:lnTo>
                    <a:lnTo>
                      <a:pt x="264" y="486"/>
                    </a:lnTo>
                    <a:lnTo>
                      <a:pt x="252" y="480"/>
                    </a:lnTo>
                    <a:lnTo>
                      <a:pt x="246" y="474"/>
                    </a:lnTo>
                    <a:lnTo>
                      <a:pt x="228" y="474"/>
                    </a:lnTo>
                    <a:lnTo>
                      <a:pt x="216" y="474"/>
                    </a:lnTo>
                    <a:lnTo>
                      <a:pt x="204" y="486"/>
                    </a:lnTo>
                    <a:lnTo>
                      <a:pt x="198" y="492"/>
                    </a:lnTo>
                    <a:lnTo>
                      <a:pt x="198" y="504"/>
                    </a:lnTo>
                    <a:lnTo>
                      <a:pt x="198" y="516"/>
                    </a:lnTo>
                    <a:lnTo>
                      <a:pt x="198" y="546"/>
                    </a:lnTo>
                    <a:lnTo>
                      <a:pt x="198" y="577"/>
                    </a:lnTo>
                    <a:lnTo>
                      <a:pt x="204" y="607"/>
                    </a:lnTo>
                    <a:lnTo>
                      <a:pt x="204" y="637"/>
                    </a:lnTo>
                    <a:lnTo>
                      <a:pt x="216" y="679"/>
                    </a:lnTo>
                    <a:lnTo>
                      <a:pt x="228" y="703"/>
                    </a:lnTo>
                    <a:lnTo>
                      <a:pt x="234" y="721"/>
                    </a:lnTo>
                    <a:lnTo>
                      <a:pt x="234" y="763"/>
                    </a:lnTo>
                    <a:lnTo>
                      <a:pt x="228" y="793"/>
                    </a:lnTo>
                    <a:lnTo>
                      <a:pt x="222" y="811"/>
                    </a:lnTo>
                    <a:lnTo>
                      <a:pt x="216" y="823"/>
                    </a:lnTo>
                    <a:lnTo>
                      <a:pt x="204" y="829"/>
                    </a:lnTo>
                    <a:lnTo>
                      <a:pt x="186" y="835"/>
                    </a:lnTo>
                    <a:lnTo>
                      <a:pt x="168" y="841"/>
                    </a:lnTo>
                    <a:lnTo>
                      <a:pt x="150" y="835"/>
                    </a:lnTo>
                    <a:lnTo>
                      <a:pt x="144" y="829"/>
                    </a:lnTo>
                    <a:lnTo>
                      <a:pt x="138" y="787"/>
                    </a:lnTo>
                    <a:lnTo>
                      <a:pt x="132" y="775"/>
                    </a:lnTo>
                    <a:lnTo>
                      <a:pt x="132" y="769"/>
                    </a:lnTo>
                    <a:lnTo>
                      <a:pt x="126" y="745"/>
                    </a:lnTo>
                    <a:lnTo>
                      <a:pt x="108" y="709"/>
                    </a:lnTo>
                    <a:lnTo>
                      <a:pt x="102" y="697"/>
                    </a:lnTo>
                    <a:lnTo>
                      <a:pt x="102" y="685"/>
                    </a:lnTo>
                    <a:lnTo>
                      <a:pt x="96" y="685"/>
                    </a:lnTo>
                    <a:lnTo>
                      <a:pt x="96" y="679"/>
                    </a:lnTo>
                    <a:lnTo>
                      <a:pt x="96" y="673"/>
                    </a:lnTo>
                    <a:lnTo>
                      <a:pt x="84" y="655"/>
                    </a:lnTo>
                    <a:lnTo>
                      <a:pt x="78" y="613"/>
                    </a:lnTo>
                    <a:lnTo>
                      <a:pt x="60" y="571"/>
                    </a:lnTo>
                    <a:lnTo>
                      <a:pt x="48" y="522"/>
                    </a:lnTo>
                    <a:lnTo>
                      <a:pt x="30" y="468"/>
                    </a:lnTo>
                    <a:lnTo>
                      <a:pt x="24" y="426"/>
                    </a:lnTo>
                    <a:lnTo>
                      <a:pt x="18" y="366"/>
                    </a:lnTo>
                    <a:lnTo>
                      <a:pt x="18" y="306"/>
                    </a:lnTo>
                    <a:lnTo>
                      <a:pt x="18" y="300"/>
                    </a:lnTo>
                    <a:lnTo>
                      <a:pt x="0" y="270"/>
                    </a:lnTo>
                    <a:lnTo>
                      <a:pt x="72" y="204"/>
                    </a:lnTo>
                    <a:lnTo>
                      <a:pt x="108" y="0"/>
                    </a:lnTo>
                    <a:close/>
                  </a:path>
                </a:pathLst>
              </a:custGeom>
              <a:solidFill>
                <a:srgbClr val="FFCC66"/>
              </a:solidFill>
              <a:ln w="9525" cap="flat" cmpd="sng">
                <a:solidFill>
                  <a:schemeClr val="tx2"/>
                </a:solidFill>
                <a:prstDash val="solid"/>
                <a:round/>
                <a:headEnd type="none" w="med" len="med"/>
                <a:tailEnd type="none" w="med" len="med"/>
              </a:ln>
            </p:spPr>
            <p:txBody>
              <a:bodyPr/>
              <a:p>
                <a:endParaRPr lang="zh-CN" altLang="en-US"/>
              </a:p>
            </p:txBody>
          </p:sp>
          <p:sp>
            <p:nvSpPr>
              <p:cNvPr id="73761" name="Freeform 111"/>
              <p:cNvSpPr/>
              <p:nvPr/>
            </p:nvSpPr>
            <p:spPr>
              <a:xfrm rot="-10548875" flipH="1">
                <a:off x="3916" y="3445"/>
                <a:ext cx="445" cy="132"/>
              </a:xfrm>
              <a:custGeom>
                <a:avLst/>
                <a:gdLst/>
                <a:ahLst/>
                <a:cxnLst>
                  <a:cxn ang="0">
                    <a:pos x="24" y="0"/>
                  </a:cxn>
                  <a:cxn ang="0">
                    <a:pos x="42" y="6"/>
                  </a:cxn>
                  <a:cxn ang="0">
                    <a:pos x="60" y="6"/>
                  </a:cxn>
                  <a:cxn ang="0">
                    <a:pos x="72" y="12"/>
                  </a:cxn>
                  <a:cxn ang="0">
                    <a:pos x="90" y="6"/>
                  </a:cxn>
                  <a:cxn ang="0">
                    <a:pos x="102" y="6"/>
                  </a:cxn>
                  <a:cxn ang="0">
                    <a:pos x="120" y="6"/>
                  </a:cxn>
                  <a:cxn ang="0">
                    <a:pos x="144" y="6"/>
                  </a:cxn>
                  <a:cxn ang="0">
                    <a:pos x="174" y="18"/>
                  </a:cxn>
                  <a:cxn ang="0">
                    <a:pos x="210" y="24"/>
                  </a:cxn>
                  <a:cxn ang="0">
                    <a:pos x="246" y="36"/>
                  </a:cxn>
                  <a:cxn ang="0">
                    <a:pos x="289" y="54"/>
                  </a:cxn>
                  <a:cxn ang="0">
                    <a:pos x="337" y="72"/>
                  </a:cxn>
                  <a:cxn ang="0">
                    <a:pos x="379" y="96"/>
                  </a:cxn>
                  <a:cxn ang="0">
                    <a:pos x="409" y="108"/>
                  </a:cxn>
                  <a:cxn ang="0">
                    <a:pos x="427" y="114"/>
                  </a:cxn>
                  <a:cxn ang="0">
                    <a:pos x="445" y="126"/>
                  </a:cxn>
                  <a:cxn ang="0">
                    <a:pos x="433" y="120"/>
                  </a:cxn>
                  <a:cxn ang="0">
                    <a:pos x="421" y="120"/>
                  </a:cxn>
                  <a:cxn ang="0">
                    <a:pos x="409" y="126"/>
                  </a:cxn>
                  <a:cxn ang="0">
                    <a:pos x="403" y="126"/>
                  </a:cxn>
                  <a:cxn ang="0">
                    <a:pos x="385" y="120"/>
                  </a:cxn>
                  <a:cxn ang="0">
                    <a:pos x="367" y="108"/>
                  </a:cxn>
                  <a:cxn ang="0">
                    <a:pos x="349" y="96"/>
                  </a:cxn>
                  <a:cxn ang="0">
                    <a:pos x="325" y="84"/>
                  </a:cxn>
                  <a:cxn ang="0">
                    <a:pos x="301" y="72"/>
                  </a:cxn>
                  <a:cxn ang="0">
                    <a:pos x="271" y="60"/>
                  </a:cxn>
                  <a:cxn ang="0">
                    <a:pos x="246" y="54"/>
                  </a:cxn>
                  <a:cxn ang="0">
                    <a:pos x="222" y="42"/>
                  </a:cxn>
                  <a:cxn ang="0">
                    <a:pos x="204" y="36"/>
                  </a:cxn>
                  <a:cxn ang="0">
                    <a:pos x="186" y="36"/>
                  </a:cxn>
                  <a:cxn ang="0">
                    <a:pos x="174" y="30"/>
                  </a:cxn>
                  <a:cxn ang="0">
                    <a:pos x="150" y="30"/>
                  </a:cxn>
                  <a:cxn ang="0">
                    <a:pos x="126" y="30"/>
                  </a:cxn>
                  <a:cxn ang="0">
                    <a:pos x="102" y="30"/>
                  </a:cxn>
                  <a:cxn ang="0">
                    <a:pos x="84" y="36"/>
                  </a:cxn>
                  <a:cxn ang="0">
                    <a:pos x="66" y="42"/>
                  </a:cxn>
                  <a:cxn ang="0">
                    <a:pos x="54" y="60"/>
                  </a:cxn>
                  <a:cxn ang="0">
                    <a:pos x="42" y="72"/>
                  </a:cxn>
                  <a:cxn ang="0">
                    <a:pos x="30" y="90"/>
                  </a:cxn>
                  <a:cxn ang="0">
                    <a:pos x="18" y="108"/>
                  </a:cxn>
                  <a:cxn ang="0">
                    <a:pos x="12" y="120"/>
                  </a:cxn>
                  <a:cxn ang="0">
                    <a:pos x="0" y="132"/>
                  </a:cxn>
                  <a:cxn ang="0">
                    <a:pos x="24" y="0"/>
                  </a:cxn>
                </a:cxnLst>
                <a:pathLst>
                  <a:path w="445" h="132">
                    <a:moveTo>
                      <a:pt x="24" y="0"/>
                    </a:moveTo>
                    <a:lnTo>
                      <a:pt x="42" y="6"/>
                    </a:lnTo>
                    <a:lnTo>
                      <a:pt x="60" y="6"/>
                    </a:lnTo>
                    <a:lnTo>
                      <a:pt x="72" y="12"/>
                    </a:lnTo>
                    <a:lnTo>
                      <a:pt x="90" y="6"/>
                    </a:lnTo>
                    <a:lnTo>
                      <a:pt x="102" y="6"/>
                    </a:lnTo>
                    <a:lnTo>
                      <a:pt x="120" y="6"/>
                    </a:lnTo>
                    <a:lnTo>
                      <a:pt x="144" y="6"/>
                    </a:lnTo>
                    <a:lnTo>
                      <a:pt x="174" y="18"/>
                    </a:lnTo>
                    <a:lnTo>
                      <a:pt x="210" y="24"/>
                    </a:lnTo>
                    <a:lnTo>
                      <a:pt x="246" y="36"/>
                    </a:lnTo>
                    <a:lnTo>
                      <a:pt x="289" y="54"/>
                    </a:lnTo>
                    <a:lnTo>
                      <a:pt x="337" y="72"/>
                    </a:lnTo>
                    <a:lnTo>
                      <a:pt x="379" y="96"/>
                    </a:lnTo>
                    <a:lnTo>
                      <a:pt x="409" y="108"/>
                    </a:lnTo>
                    <a:lnTo>
                      <a:pt x="427" y="114"/>
                    </a:lnTo>
                    <a:lnTo>
                      <a:pt x="445" y="126"/>
                    </a:lnTo>
                    <a:lnTo>
                      <a:pt x="433" y="120"/>
                    </a:lnTo>
                    <a:lnTo>
                      <a:pt x="421" y="120"/>
                    </a:lnTo>
                    <a:lnTo>
                      <a:pt x="409" y="126"/>
                    </a:lnTo>
                    <a:lnTo>
                      <a:pt x="403" y="126"/>
                    </a:lnTo>
                    <a:lnTo>
                      <a:pt x="385" y="120"/>
                    </a:lnTo>
                    <a:lnTo>
                      <a:pt x="367" y="108"/>
                    </a:lnTo>
                    <a:lnTo>
                      <a:pt x="349" y="96"/>
                    </a:lnTo>
                    <a:lnTo>
                      <a:pt x="325" y="84"/>
                    </a:lnTo>
                    <a:lnTo>
                      <a:pt x="301" y="72"/>
                    </a:lnTo>
                    <a:lnTo>
                      <a:pt x="271" y="60"/>
                    </a:lnTo>
                    <a:lnTo>
                      <a:pt x="246" y="54"/>
                    </a:lnTo>
                    <a:lnTo>
                      <a:pt x="222" y="42"/>
                    </a:lnTo>
                    <a:lnTo>
                      <a:pt x="204" y="36"/>
                    </a:lnTo>
                    <a:lnTo>
                      <a:pt x="186" y="36"/>
                    </a:lnTo>
                    <a:lnTo>
                      <a:pt x="174" y="30"/>
                    </a:lnTo>
                    <a:lnTo>
                      <a:pt x="150" y="30"/>
                    </a:lnTo>
                    <a:lnTo>
                      <a:pt x="126" y="30"/>
                    </a:lnTo>
                    <a:lnTo>
                      <a:pt x="102" y="30"/>
                    </a:lnTo>
                    <a:lnTo>
                      <a:pt x="84" y="36"/>
                    </a:lnTo>
                    <a:lnTo>
                      <a:pt x="66" y="42"/>
                    </a:lnTo>
                    <a:lnTo>
                      <a:pt x="54" y="60"/>
                    </a:lnTo>
                    <a:lnTo>
                      <a:pt x="42" y="72"/>
                    </a:lnTo>
                    <a:lnTo>
                      <a:pt x="30" y="90"/>
                    </a:lnTo>
                    <a:lnTo>
                      <a:pt x="18" y="108"/>
                    </a:lnTo>
                    <a:lnTo>
                      <a:pt x="12" y="120"/>
                    </a:lnTo>
                    <a:lnTo>
                      <a:pt x="0" y="132"/>
                    </a:lnTo>
                    <a:lnTo>
                      <a:pt x="24" y="0"/>
                    </a:lnTo>
                    <a:close/>
                  </a:path>
                </a:pathLst>
              </a:custGeom>
              <a:solidFill>
                <a:srgbClr val="FEF0B6"/>
              </a:solidFill>
              <a:ln w="9525" cap="flat" cmpd="sng">
                <a:solidFill>
                  <a:schemeClr val="tx2"/>
                </a:solidFill>
                <a:prstDash val="solid"/>
                <a:round/>
                <a:headEnd type="none" w="med" len="med"/>
                <a:tailEnd type="none" w="med" len="med"/>
              </a:ln>
            </p:spPr>
            <p:txBody>
              <a:bodyPr/>
              <a:p>
                <a:endParaRPr lang="zh-CN" altLang="en-US"/>
              </a:p>
            </p:txBody>
          </p:sp>
          <p:sp>
            <p:nvSpPr>
              <p:cNvPr id="73762" name="Freeform 112"/>
              <p:cNvSpPr/>
              <p:nvPr/>
            </p:nvSpPr>
            <p:spPr>
              <a:xfrm rot="-10548875" flipH="1">
                <a:off x="4359" y="3248"/>
                <a:ext cx="96" cy="114"/>
              </a:xfrm>
              <a:custGeom>
                <a:avLst/>
                <a:gdLst/>
                <a:ahLst/>
                <a:cxnLst>
                  <a:cxn ang="0">
                    <a:pos x="90" y="108"/>
                  </a:cxn>
                  <a:cxn ang="0">
                    <a:pos x="96" y="96"/>
                  </a:cxn>
                  <a:cxn ang="0">
                    <a:pos x="96" y="84"/>
                  </a:cxn>
                  <a:cxn ang="0">
                    <a:pos x="90" y="66"/>
                  </a:cxn>
                  <a:cxn ang="0">
                    <a:pos x="78" y="54"/>
                  </a:cxn>
                  <a:cxn ang="0">
                    <a:pos x="66" y="36"/>
                  </a:cxn>
                  <a:cxn ang="0">
                    <a:pos x="42" y="24"/>
                  </a:cxn>
                  <a:cxn ang="0">
                    <a:pos x="24" y="12"/>
                  </a:cxn>
                  <a:cxn ang="0">
                    <a:pos x="0" y="0"/>
                  </a:cxn>
                  <a:cxn ang="0">
                    <a:pos x="24" y="18"/>
                  </a:cxn>
                  <a:cxn ang="0">
                    <a:pos x="30" y="24"/>
                  </a:cxn>
                  <a:cxn ang="0">
                    <a:pos x="42" y="30"/>
                  </a:cxn>
                  <a:cxn ang="0">
                    <a:pos x="54" y="42"/>
                  </a:cxn>
                  <a:cxn ang="0">
                    <a:pos x="60" y="48"/>
                  </a:cxn>
                  <a:cxn ang="0">
                    <a:pos x="72" y="60"/>
                  </a:cxn>
                  <a:cxn ang="0">
                    <a:pos x="78" y="72"/>
                  </a:cxn>
                  <a:cxn ang="0">
                    <a:pos x="84" y="90"/>
                  </a:cxn>
                  <a:cxn ang="0">
                    <a:pos x="84" y="102"/>
                  </a:cxn>
                  <a:cxn ang="0">
                    <a:pos x="84" y="114"/>
                  </a:cxn>
                  <a:cxn ang="0">
                    <a:pos x="90" y="108"/>
                  </a:cxn>
                </a:cxnLst>
                <a:pathLst>
                  <a:path w="96" h="114">
                    <a:moveTo>
                      <a:pt x="90" y="108"/>
                    </a:moveTo>
                    <a:lnTo>
                      <a:pt x="96" y="96"/>
                    </a:lnTo>
                    <a:lnTo>
                      <a:pt x="96" y="84"/>
                    </a:lnTo>
                    <a:lnTo>
                      <a:pt x="90" y="66"/>
                    </a:lnTo>
                    <a:lnTo>
                      <a:pt x="78" y="54"/>
                    </a:lnTo>
                    <a:lnTo>
                      <a:pt x="66" y="36"/>
                    </a:lnTo>
                    <a:lnTo>
                      <a:pt x="42" y="24"/>
                    </a:lnTo>
                    <a:lnTo>
                      <a:pt x="24" y="12"/>
                    </a:lnTo>
                    <a:lnTo>
                      <a:pt x="0" y="0"/>
                    </a:lnTo>
                    <a:lnTo>
                      <a:pt x="24" y="18"/>
                    </a:lnTo>
                    <a:lnTo>
                      <a:pt x="30" y="24"/>
                    </a:lnTo>
                    <a:lnTo>
                      <a:pt x="42" y="30"/>
                    </a:lnTo>
                    <a:lnTo>
                      <a:pt x="54" y="42"/>
                    </a:lnTo>
                    <a:lnTo>
                      <a:pt x="60" y="48"/>
                    </a:lnTo>
                    <a:lnTo>
                      <a:pt x="72" y="60"/>
                    </a:lnTo>
                    <a:lnTo>
                      <a:pt x="78" y="72"/>
                    </a:lnTo>
                    <a:lnTo>
                      <a:pt x="84" y="90"/>
                    </a:lnTo>
                    <a:lnTo>
                      <a:pt x="84" y="102"/>
                    </a:lnTo>
                    <a:lnTo>
                      <a:pt x="84" y="114"/>
                    </a:lnTo>
                    <a:lnTo>
                      <a:pt x="90" y="108"/>
                    </a:lnTo>
                    <a:close/>
                  </a:path>
                </a:pathLst>
              </a:custGeom>
              <a:solidFill>
                <a:srgbClr val="FEF0B6"/>
              </a:solidFill>
              <a:ln w="9525" cap="flat" cmpd="sng">
                <a:solidFill>
                  <a:schemeClr val="tx2"/>
                </a:solidFill>
                <a:prstDash val="solid"/>
                <a:round/>
                <a:headEnd type="none" w="med" len="med"/>
                <a:tailEnd type="none" w="med" len="med"/>
              </a:ln>
            </p:spPr>
            <p:txBody>
              <a:bodyPr/>
              <a:p>
                <a:endParaRPr lang="zh-CN" altLang="en-US"/>
              </a:p>
            </p:txBody>
          </p:sp>
          <p:sp>
            <p:nvSpPr>
              <p:cNvPr id="73763" name="Freeform 113"/>
              <p:cNvSpPr/>
              <p:nvPr/>
            </p:nvSpPr>
            <p:spPr>
              <a:xfrm rot="-10548875" flipH="1">
                <a:off x="4333" y="3102"/>
                <a:ext cx="114" cy="138"/>
              </a:xfrm>
              <a:custGeom>
                <a:avLst/>
                <a:gdLst/>
                <a:ahLst/>
                <a:cxnLst>
                  <a:cxn ang="0">
                    <a:pos x="108" y="132"/>
                  </a:cxn>
                  <a:cxn ang="0">
                    <a:pos x="114" y="114"/>
                  </a:cxn>
                  <a:cxn ang="0">
                    <a:pos x="108" y="96"/>
                  </a:cxn>
                  <a:cxn ang="0">
                    <a:pos x="108" y="84"/>
                  </a:cxn>
                  <a:cxn ang="0">
                    <a:pos x="96" y="66"/>
                  </a:cxn>
                  <a:cxn ang="0">
                    <a:pos x="90" y="54"/>
                  </a:cxn>
                  <a:cxn ang="0">
                    <a:pos x="72" y="42"/>
                  </a:cxn>
                  <a:cxn ang="0">
                    <a:pos x="54" y="30"/>
                  </a:cxn>
                  <a:cxn ang="0">
                    <a:pos x="30" y="18"/>
                  </a:cxn>
                  <a:cxn ang="0">
                    <a:pos x="0" y="0"/>
                  </a:cxn>
                  <a:cxn ang="0">
                    <a:pos x="18" y="12"/>
                  </a:cxn>
                  <a:cxn ang="0">
                    <a:pos x="30" y="24"/>
                  </a:cxn>
                  <a:cxn ang="0">
                    <a:pos x="48" y="36"/>
                  </a:cxn>
                  <a:cxn ang="0">
                    <a:pos x="60" y="48"/>
                  </a:cxn>
                  <a:cxn ang="0">
                    <a:pos x="72" y="60"/>
                  </a:cxn>
                  <a:cxn ang="0">
                    <a:pos x="84" y="78"/>
                  </a:cxn>
                  <a:cxn ang="0">
                    <a:pos x="90" y="96"/>
                  </a:cxn>
                  <a:cxn ang="0">
                    <a:pos x="96" y="120"/>
                  </a:cxn>
                  <a:cxn ang="0">
                    <a:pos x="102" y="138"/>
                  </a:cxn>
                  <a:cxn ang="0">
                    <a:pos x="108" y="132"/>
                  </a:cxn>
                </a:cxnLst>
                <a:pathLst>
                  <a:path w="114" h="138">
                    <a:moveTo>
                      <a:pt x="108" y="132"/>
                    </a:moveTo>
                    <a:lnTo>
                      <a:pt x="114" y="114"/>
                    </a:lnTo>
                    <a:lnTo>
                      <a:pt x="108" y="96"/>
                    </a:lnTo>
                    <a:lnTo>
                      <a:pt x="108" y="84"/>
                    </a:lnTo>
                    <a:lnTo>
                      <a:pt x="96" y="66"/>
                    </a:lnTo>
                    <a:lnTo>
                      <a:pt x="90" y="54"/>
                    </a:lnTo>
                    <a:lnTo>
                      <a:pt x="72" y="42"/>
                    </a:lnTo>
                    <a:lnTo>
                      <a:pt x="54" y="30"/>
                    </a:lnTo>
                    <a:lnTo>
                      <a:pt x="30" y="18"/>
                    </a:lnTo>
                    <a:lnTo>
                      <a:pt x="0" y="0"/>
                    </a:lnTo>
                    <a:lnTo>
                      <a:pt x="18" y="12"/>
                    </a:lnTo>
                    <a:lnTo>
                      <a:pt x="30" y="24"/>
                    </a:lnTo>
                    <a:lnTo>
                      <a:pt x="48" y="36"/>
                    </a:lnTo>
                    <a:lnTo>
                      <a:pt x="60" y="48"/>
                    </a:lnTo>
                    <a:lnTo>
                      <a:pt x="72" y="60"/>
                    </a:lnTo>
                    <a:lnTo>
                      <a:pt x="84" y="78"/>
                    </a:lnTo>
                    <a:lnTo>
                      <a:pt x="90" y="96"/>
                    </a:lnTo>
                    <a:lnTo>
                      <a:pt x="96" y="120"/>
                    </a:lnTo>
                    <a:lnTo>
                      <a:pt x="102" y="138"/>
                    </a:lnTo>
                    <a:lnTo>
                      <a:pt x="108" y="132"/>
                    </a:lnTo>
                    <a:close/>
                  </a:path>
                </a:pathLst>
              </a:custGeom>
              <a:solidFill>
                <a:srgbClr val="FEF0B6"/>
              </a:solidFill>
              <a:ln w="9525" cap="flat" cmpd="sng">
                <a:solidFill>
                  <a:schemeClr val="tx2"/>
                </a:solidFill>
                <a:prstDash val="solid"/>
                <a:round/>
                <a:headEnd type="none" w="med" len="med"/>
                <a:tailEnd type="none" w="med" len="med"/>
              </a:ln>
            </p:spPr>
            <p:txBody>
              <a:bodyPr/>
              <a:p>
                <a:endParaRPr lang="zh-CN" altLang="en-US"/>
              </a:p>
            </p:txBody>
          </p:sp>
          <p:sp>
            <p:nvSpPr>
              <p:cNvPr id="73764" name="Freeform 114"/>
              <p:cNvSpPr/>
              <p:nvPr/>
            </p:nvSpPr>
            <p:spPr>
              <a:xfrm rot="-10548875" flipH="1">
                <a:off x="4288" y="2994"/>
                <a:ext cx="90" cy="103"/>
              </a:xfrm>
              <a:custGeom>
                <a:avLst/>
                <a:gdLst/>
                <a:ahLst/>
                <a:cxnLst>
                  <a:cxn ang="0">
                    <a:pos x="0" y="0"/>
                  </a:cxn>
                  <a:cxn ang="0">
                    <a:pos x="24" y="12"/>
                  </a:cxn>
                  <a:cxn ang="0">
                    <a:pos x="48" y="24"/>
                  </a:cxn>
                  <a:cxn ang="0">
                    <a:pos x="66" y="36"/>
                  </a:cxn>
                  <a:cxn ang="0">
                    <a:pos x="78" y="48"/>
                  </a:cxn>
                  <a:cxn ang="0">
                    <a:pos x="84" y="67"/>
                  </a:cxn>
                  <a:cxn ang="0">
                    <a:pos x="90" y="85"/>
                  </a:cxn>
                  <a:cxn ang="0">
                    <a:pos x="90" y="103"/>
                  </a:cxn>
                  <a:cxn ang="0">
                    <a:pos x="84" y="103"/>
                  </a:cxn>
                  <a:cxn ang="0">
                    <a:pos x="72" y="103"/>
                  </a:cxn>
                  <a:cxn ang="0">
                    <a:pos x="72" y="91"/>
                  </a:cxn>
                  <a:cxn ang="0">
                    <a:pos x="66" y="73"/>
                  </a:cxn>
                  <a:cxn ang="0">
                    <a:pos x="60" y="54"/>
                  </a:cxn>
                  <a:cxn ang="0">
                    <a:pos x="48" y="36"/>
                  </a:cxn>
                  <a:cxn ang="0">
                    <a:pos x="30" y="24"/>
                  </a:cxn>
                  <a:cxn ang="0">
                    <a:pos x="18" y="12"/>
                  </a:cxn>
                  <a:cxn ang="0">
                    <a:pos x="0" y="0"/>
                  </a:cxn>
                </a:cxnLst>
                <a:pathLst>
                  <a:path w="90" h="103">
                    <a:moveTo>
                      <a:pt x="0" y="0"/>
                    </a:moveTo>
                    <a:lnTo>
                      <a:pt x="24" y="12"/>
                    </a:lnTo>
                    <a:lnTo>
                      <a:pt x="48" y="24"/>
                    </a:lnTo>
                    <a:lnTo>
                      <a:pt x="66" y="36"/>
                    </a:lnTo>
                    <a:lnTo>
                      <a:pt x="78" y="48"/>
                    </a:lnTo>
                    <a:lnTo>
                      <a:pt x="84" y="67"/>
                    </a:lnTo>
                    <a:lnTo>
                      <a:pt x="90" y="85"/>
                    </a:lnTo>
                    <a:lnTo>
                      <a:pt x="90" y="103"/>
                    </a:lnTo>
                    <a:lnTo>
                      <a:pt x="84" y="103"/>
                    </a:lnTo>
                    <a:lnTo>
                      <a:pt x="72" y="103"/>
                    </a:lnTo>
                    <a:lnTo>
                      <a:pt x="72" y="91"/>
                    </a:lnTo>
                    <a:lnTo>
                      <a:pt x="66" y="73"/>
                    </a:lnTo>
                    <a:lnTo>
                      <a:pt x="60" y="54"/>
                    </a:lnTo>
                    <a:lnTo>
                      <a:pt x="48" y="36"/>
                    </a:lnTo>
                    <a:lnTo>
                      <a:pt x="30" y="24"/>
                    </a:lnTo>
                    <a:lnTo>
                      <a:pt x="18" y="12"/>
                    </a:lnTo>
                    <a:lnTo>
                      <a:pt x="0" y="0"/>
                    </a:lnTo>
                    <a:close/>
                  </a:path>
                </a:pathLst>
              </a:custGeom>
              <a:solidFill>
                <a:srgbClr val="FEF0B6"/>
              </a:solidFill>
              <a:ln w="9525" cap="flat" cmpd="sng">
                <a:solidFill>
                  <a:schemeClr val="tx2"/>
                </a:solidFill>
                <a:prstDash val="solid"/>
                <a:round/>
                <a:headEnd type="none" w="med" len="med"/>
                <a:tailEnd type="none" w="med" len="med"/>
              </a:ln>
            </p:spPr>
            <p:txBody>
              <a:bodyPr/>
              <a:p>
                <a:endParaRPr lang="zh-CN" altLang="en-US"/>
              </a:p>
            </p:txBody>
          </p:sp>
          <p:sp>
            <p:nvSpPr>
              <p:cNvPr id="73765" name="Freeform 115"/>
              <p:cNvSpPr/>
              <p:nvPr/>
            </p:nvSpPr>
            <p:spPr>
              <a:xfrm rot="-10548875" flipH="1">
                <a:off x="4073" y="2929"/>
                <a:ext cx="235" cy="151"/>
              </a:xfrm>
              <a:custGeom>
                <a:avLst/>
                <a:gdLst/>
                <a:ahLst/>
                <a:cxnLst>
                  <a:cxn ang="0">
                    <a:pos x="84" y="24"/>
                  </a:cxn>
                  <a:cxn ang="0">
                    <a:pos x="120" y="30"/>
                  </a:cxn>
                  <a:cxn ang="0">
                    <a:pos x="157" y="42"/>
                  </a:cxn>
                  <a:cxn ang="0">
                    <a:pos x="175" y="54"/>
                  </a:cxn>
                  <a:cxn ang="0">
                    <a:pos x="199" y="73"/>
                  </a:cxn>
                  <a:cxn ang="0">
                    <a:pos x="217" y="91"/>
                  </a:cxn>
                  <a:cxn ang="0">
                    <a:pos x="235" y="109"/>
                  </a:cxn>
                  <a:cxn ang="0">
                    <a:pos x="205" y="85"/>
                  </a:cxn>
                  <a:cxn ang="0">
                    <a:pos x="175" y="67"/>
                  </a:cxn>
                  <a:cxn ang="0">
                    <a:pos x="157" y="48"/>
                  </a:cxn>
                  <a:cxn ang="0">
                    <a:pos x="132" y="48"/>
                  </a:cxn>
                  <a:cxn ang="0">
                    <a:pos x="114" y="42"/>
                  </a:cxn>
                  <a:cxn ang="0">
                    <a:pos x="102" y="36"/>
                  </a:cxn>
                  <a:cxn ang="0">
                    <a:pos x="108" y="54"/>
                  </a:cxn>
                  <a:cxn ang="0">
                    <a:pos x="108" y="73"/>
                  </a:cxn>
                  <a:cxn ang="0">
                    <a:pos x="114" y="91"/>
                  </a:cxn>
                  <a:cxn ang="0">
                    <a:pos x="120" y="109"/>
                  </a:cxn>
                  <a:cxn ang="0">
                    <a:pos x="126" y="127"/>
                  </a:cxn>
                  <a:cxn ang="0">
                    <a:pos x="132" y="133"/>
                  </a:cxn>
                  <a:cxn ang="0">
                    <a:pos x="138" y="151"/>
                  </a:cxn>
                  <a:cxn ang="0">
                    <a:pos x="126" y="133"/>
                  </a:cxn>
                  <a:cxn ang="0">
                    <a:pos x="120" y="115"/>
                  </a:cxn>
                  <a:cxn ang="0">
                    <a:pos x="108" y="97"/>
                  </a:cxn>
                  <a:cxn ang="0">
                    <a:pos x="102" y="85"/>
                  </a:cxn>
                  <a:cxn ang="0">
                    <a:pos x="96" y="67"/>
                  </a:cxn>
                  <a:cxn ang="0">
                    <a:pos x="96" y="54"/>
                  </a:cxn>
                  <a:cxn ang="0">
                    <a:pos x="84" y="42"/>
                  </a:cxn>
                  <a:cxn ang="0">
                    <a:pos x="78" y="30"/>
                  </a:cxn>
                  <a:cxn ang="0">
                    <a:pos x="66" y="18"/>
                  </a:cxn>
                  <a:cxn ang="0">
                    <a:pos x="54" y="12"/>
                  </a:cxn>
                  <a:cxn ang="0">
                    <a:pos x="36" y="12"/>
                  </a:cxn>
                  <a:cxn ang="0">
                    <a:pos x="18" y="18"/>
                  </a:cxn>
                  <a:cxn ang="0">
                    <a:pos x="12" y="30"/>
                  </a:cxn>
                  <a:cxn ang="0">
                    <a:pos x="30" y="42"/>
                  </a:cxn>
                  <a:cxn ang="0">
                    <a:pos x="36" y="54"/>
                  </a:cxn>
                  <a:cxn ang="0">
                    <a:pos x="42" y="79"/>
                  </a:cxn>
                  <a:cxn ang="0">
                    <a:pos x="42" y="91"/>
                  </a:cxn>
                  <a:cxn ang="0">
                    <a:pos x="42" y="79"/>
                  </a:cxn>
                  <a:cxn ang="0">
                    <a:pos x="36" y="67"/>
                  </a:cxn>
                  <a:cxn ang="0">
                    <a:pos x="30" y="54"/>
                  </a:cxn>
                  <a:cxn ang="0">
                    <a:pos x="24" y="42"/>
                  </a:cxn>
                  <a:cxn ang="0">
                    <a:pos x="12" y="36"/>
                  </a:cxn>
                  <a:cxn ang="0">
                    <a:pos x="0" y="36"/>
                  </a:cxn>
                  <a:cxn ang="0">
                    <a:pos x="6" y="24"/>
                  </a:cxn>
                  <a:cxn ang="0">
                    <a:pos x="6" y="18"/>
                  </a:cxn>
                  <a:cxn ang="0">
                    <a:pos x="12" y="6"/>
                  </a:cxn>
                  <a:cxn ang="0">
                    <a:pos x="24" y="6"/>
                  </a:cxn>
                  <a:cxn ang="0">
                    <a:pos x="36" y="0"/>
                  </a:cxn>
                  <a:cxn ang="0">
                    <a:pos x="54" y="0"/>
                  </a:cxn>
                  <a:cxn ang="0">
                    <a:pos x="72" y="12"/>
                  </a:cxn>
                  <a:cxn ang="0">
                    <a:pos x="84" y="24"/>
                  </a:cxn>
                </a:cxnLst>
                <a:pathLst>
                  <a:path w="235" h="151">
                    <a:moveTo>
                      <a:pt x="84" y="24"/>
                    </a:moveTo>
                    <a:lnTo>
                      <a:pt x="120" y="30"/>
                    </a:lnTo>
                    <a:lnTo>
                      <a:pt x="157" y="42"/>
                    </a:lnTo>
                    <a:lnTo>
                      <a:pt x="175" y="54"/>
                    </a:lnTo>
                    <a:lnTo>
                      <a:pt x="199" y="73"/>
                    </a:lnTo>
                    <a:lnTo>
                      <a:pt x="217" y="91"/>
                    </a:lnTo>
                    <a:lnTo>
                      <a:pt x="235" y="109"/>
                    </a:lnTo>
                    <a:lnTo>
                      <a:pt x="205" y="85"/>
                    </a:lnTo>
                    <a:lnTo>
                      <a:pt x="175" y="67"/>
                    </a:lnTo>
                    <a:lnTo>
                      <a:pt x="157" y="48"/>
                    </a:lnTo>
                    <a:lnTo>
                      <a:pt x="132" y="48"/>
                    </a:lnTo>
                    <a:lnTo>
                      <a:pt x="114" y="42"/>
                    </a:lnTo>
                    <a:lnTo>
                      <a:pt x="102" y="36"/>
                    </a:lnTo>
                    <a:lnTo>
                      <a:pt x="108" y="54"/>
                    </a:lnTo>
                    <a:lnTo>
                      <a:pt x="108" y="73"/>
                    </a:lnTo>
                    <a:lnTo>
                      <a:pt x="114" y="91"/>
                    </a:lnTo>
                    <a:lnTo>
                      <a:pt x="120" y="109"/>
                    </a:lnTo>
                    <a:lnTo>
                      <a:pt x="126" y="127"/>
                    </a:lnTo>
                    <a:lnTo>
                      <a:pt x="132" y="133"/>
                    </a:lnTo>
                    <a:lnTo>
                      <a:pt x="138" y="151"/>
                    </a:lnTo>
                    <a:lnTo>
                      <a:pt x="126" y="133"/>
                    </a:lnTo>
                    <a:lnTo>
                      <a:pt x="120" y="115"/>
                    </a:lnTo>
                    <a:lnTo>
                      <a:pt x="108" y="97"/>
                    </a:lnTo>
                    <a:lnTo>
                      <a:pt x="102" y="85"/>
                    </a:lnTo>
                    <a:lnTo>
                      <a:pt x="96" y="67"/>
                    </a:lnTo>
                    <a:lnTo>
                      <a:pt x="96" y="54"/>
                    </a:lnTo>
                    <a:lnTo>
                      <a:pt x="84" y="42"/>
                    </a:lnTo>
                    <a:lnTo>
                      <a:pt x="78" y="30"/>
                    </a:lnTo>
                    <a:lnTo>
                      <a:pt x="66" y="18"/>
                    </a:lnTo>
                    <a:lnTo>
                      <a:pt x="54" y="12"/>
                    </a:lnTo>
                    <a:lnTo>
                      <a:pt x="36" y="12"/>
                    </a:lnTo>
                    <a:lnTo>
                      <a:pt x="18" y="18"/>
                    </a:lnTo>
                    <a:lnTo>
                      <a:pt x="12" y="30"/>
                    </a:lnTo>
                    <a:lnTo>
                      <a:pt x="30" y="42"/>
                    </a:lnTo>
                    <a:lnTo>
                      <a:pt x="36" y="54"/>
                    </a:lnTo>
                    <a:lnTo>
                      <a:pt x="42" y="79"/>
                    </a:lnTo>
                    <a:lnTo>
                      <a:pt x="42" y="91"/>
                    </a:lnTo>
                    <a:lnTo>
                      <a:pt x="42" y="79"/>
                    </a:lnTo>
                    <a:lnTo>
                      <a:pt x="36" y="67"/>
                    </a:lnTo>
                    <a:lnTo>
                      <a:pt x="30" y="54"/>
                    </a:lnTo>
                    <a:lnTo>
                      <a:pt x="24" y="42"/>
                    </a:lnTo>
                    <a:lnTo>
                      <a:pt x="12" y="36"/>
                    </a:lnTo>
                    <a:lnTo>
                      <a:pt x="0" y="36"/>
                    </a:lnTo>
                    <a:lnTo>
                      <a:pt x="6" y="24"/>
                    </a:lnTo>
                    <a:lnTo>
                      <a:pt x="6" y="18"/>
                    </a:lnTo>
                    <a:lnTo>
                      <a:pt x="12" y="6"/>
                    </a:lnTo>
                    <a:lnTo>
                      <a:pt x="24" y="6"/>
                    </a:lnTo>
                    <a:lnTo>
                      <a:pt x="36" y="0"/>
                    </a:lnTo>
                    <a:lnTo>
                      <a:pt x="54" y="0"/>
                    </a:lnTo>
                    <a:lnTo>
                      <a:pt x="72" y="12"/>
                    </a:lnTo>
                    <a:lnTo>
                      <a:pt x="84" y="24"/>
                    </a:lnTo>
                    <a:close/>
                  </a:path>
                </a:pathLst>
              </a:custGeom>
              <a:solidFill>
                <a:srgbClr val="FEF0B6"/>
              </a:solidFill>
              <a:ln w="9525" cap="flat" cmpd="sng">
                <a:solidFill>
                  <a:schemeClr val="tx2"/>
                </a:solidFill>
                <a:prstDash val="solid"/>
                <a:round/>
                <a:headEnd type="none" w="med" len="med"/>
                <a:tailEnd type="none" w="med" len="med"/>
              </a:ln>
            </p:spPr>
            <p:txBody>
              <a:bodyPr/>
              <a:p>
                <a:endParaRPr lang="zh-CN" altLang="en-US"/>
              </a:p>
            </p:txBody>
          </p:sp>
          <p:sp>
            <p:nvSpPr>
              <p:cNvPr id="73766" name="Freeform 116"/>
              <p:cNvSpPr/>
              <p:nvPr/>
            </p:nvSpPr>
            <p:spPr>
              <a:xfrm rot="-10548875" flipH="1">
                <a:off x="4133" y="3067"/>
                <a:ext cx="48" cy="42"/>
              </a:xfrm>
              <a:custGeom>
                <a:avLst/>
                <a:gdLst/>
                <a:ahLst/>
                <a:cxnLst>
                  <a:cxn ang="0">
                    <a:pos x="6" y="42"/>
                  </a:cxn>
                  <a:cxn ang="0">
                    <a:pos x="12" y="30"/>
                  </a:cxn>
                  <a:cxn ang="0">
                    <a:pos x="12" y="18"/>
                  </a:cxn>
                  <a:cxn ang="0">
                    <a:pos x="24" y="12"/>
                  </a:cxn>
                  <a:cxn ang="0">
                    <a:pos x="30" y="6"/>
                  </a:cxn>
                  <a:cxn ang="0">
                    <a:pos x="48" y="0"/>
                  </a:cxn>
                  <a:cxn ang="0">
                    <a:pos x="36" y="0"/>
                  </a:cxn>
                  <a:cxn ang="0">
                    <a:pos x="18" y="6"/>
                  </a:cxn>
                  <a:cxn ang="0">
                    <a:pos x="6" y="18"/>
                  </a:cxn>
                  <a:cxn ang="0">
                    <a:pos x="0" y="30"/>
                  </a:cxn>
                  <a:cxn ang="0">
                    <a:pos x="6" y="42"/>
                  </a:cxn>
                </a:cxnLst>
                <a:pathLst>
                  <a:path w="48" h="42">
                    <a:moveTo>
                      <a:pt x="6" y="42"/>
                    </a:moveTo>
                    <a:lnTo>
                      <a:pt x="12" y="30"/>
                    </a:lnTo>
                    <a:lnTo>
                      <a:pt x="12" y="18"/>
                    </a:lnTo>
                    <a:lnTo>
                      <a:pt x="24" y="12"/>
                    </a:lnTo>
                    <a:lnTo>
                      <a:pt x="30" y="6"/>
                    </a:lnTo>
                    <a:lnTo>
                      <a:pt x="48" y="0"/>
                    </a:lnTo>
                    <a:lnTo>
                      <a:pt x="36" y="0"/>
                    </a:lnTo>
                    <a:lnTo>
                      <a:pt x="18" y="6"/>
                    </a:lnTo>
                    <a:lnTo>
                      <a:pt x="6" y="18"/>
                    </a:lnTo>
                    <a:lnTo>
                      <a:pt x="0" y="30"/>
                    </a:lnTo>
                    <a:lnTo>
                      <a:pt x="6" y="42"/>
                    </a:lnTo>
                    <a:close/>
                  </a:path>
                </a:pathLst>
              </a:custGeom>
              <a:solidFill>
                <a:srgbClr val="FEF0B6"/>
              </a:solidFill>
              <a:ln w="9525" cap="flat" cmpd="sng">
                <a:solidFill>
                  <a:schemeClr val="tx2"/>
                </a:solidFill>
                <a:prstDash val="solid"/>
                <a:round/>
                <a:headEnd type="none" w="med" len="med"/>
                <a:tailEnd type="none" w="med" len="med"/>
              </a:ln>
            </p:spPr>
            <p:txBody>
              <a:bodyPr/>
              <a:p>
                <a:endParaRPr lang="zh-CN" altLang="en-US"/>
              </a:p>
            </p:txBody>
          </p:sp>
          <p:sp>
            <p:nvSpPr>
              <p:cNvPr id="73767" name="Freeform 117"/>
              <p:cNvSpPr/>
              <p:nvPr/>
            </p:nvSpPr>
            <p:spPr>
              <a:xfrm rot="-10548875" flipH="1">
                <a:off x="4108" y="3088"/>
                <a:ext cx="18" cy="48"/>
              </a:xfrm>
              <a:custGeom>
                <a:avLst/>
                <a:gdLst/>
                <a:ahLst/>
                <a:cxnLst>
                  <a:cxn ang="0">
                    <a:pos x="0" y="48"/>
                  </a:cxn>
                  <a:cxn ang="0">
                    <a:pos x="0" y="36"/>
                  </a:cxn>
                  <a:cxn ang="0">
                    <a:pos x="0" y="24"/>
                  </a:cxn>
                  <a:cxn ang="0">
                    <a:pos x="12" y="18"/>
                  </a:cxn>
                  <a:cxn ang="0">
                    <a:pos x="18" y="6"/>
                  </a:cxn>
                  <a:cxn ang="0">
                    <a:pos x="12" y="0"/>
                  </a:cxn>
                  <a:cxn ang="0">
                    <a:pos x="0" y="48"/>
                  </a:cxn>
                </a:cxnLst>
                <a:pathLst>
                  <a:path w="18" h="48">
                    <a:moveTo>
                      <a:pt x="0" y="48"/>
                    </a:moveTo>
                    <a:lnTo>
                      <a:pt x="0" y="36"/>
                    </a:lnTo>
                    <a:lnTo>
                      <a:pt x="0" y="24"/>
                    </a:lnTo>
                    <a:lnTo>
                      <a:pt x="12" y="18"/>
                    </a:lnTo>
                    <a:lnTo>
                      <a:pt x="18" y="6"/>
                    </a:lnTo>
                    <a:lnTo>
                      <a:pt x="12" y="0"/>
                    </a:lnTo>
                    <a:lnTo>
                      <a:pt x="0" y="48"/>
                    </a:lnTo>
                    <a:close/>
                  </a:path>
                </a:pathLst>
              </a:custGeom>
              <a:solidFill>
                <a:srgbClr val="FEF0B6"/>
              </a:solidFill>
              <a:ln w="9525" cap="flat" cmpd="sng">
                <a:solidFill>
                  <a:schemeClr val="tx2"/>
                </a:solidFill>
                <a:prstDash val="solid"/>
                <a:round/>
                <a:headEnd type="none" w="med" len="med"/>
                <a:tailEnd type="none" w="med" len="med"/>
              </a:ln>
            </p:spPr>
            <p:txBody>
              <a:bodyPr/>
              <a:p>
                <a:endParaRPr lang="zh-CN" altLang="en-US"/>
              </a:p>
            </p:txBody>
          </p:sp>
          <p:sp>
            <p:nvSpPr>
              <p:cNvPr id="73768" name="Freeform 118"/>
              <p:cNvSpPr/>
              <p:nvPr/>
            </p:nvSpPr>
            <p:spPr>
              <a:xfrm rot="-10548875" flipH="1">
                <a:off x="4018" y="2931"/>
                <a:ext cx="72" cy="193"/>
              </a:xfrm>
              <a:custGeom>
                <a:avLst/>
                <a:gdLst/>
                <a:ahLst/>
                <a:cxnLst>
                  <a:cxn ang="0">
                    <a:pos x="30" y="193"/>
                  </a:cxn>
                  <a:cxn ang="0">
                    <a:pos x="36" y="169"/>
                  </a:cxn>
                  <a:cxn ang="0">
                    <a:pos x="30" y="139"/>
                  </a:cxn>
                  <a:cxn ang="0">
                    <a:pos x="30" y="102"/>
                  </a:cxn>
                  <a:cxn ang="0">
                    <a:pos x="30" y="66"/>
                  </a:cxn>
                  <a:cxn ang="0">
                    <a:pos x="30" y="54"/>
                  </a:cxn>
                  <a:cxn ang="0">
                    <a:pos x="36" y="42"/>
                  </a:cxn>
                  <a:cxn ang="0">
                    <a:pos x="48" y="36"/>
                  </a:cxn>
                  <a:cxn ang="0">
                    <a:pos x="60" y="30"/>
                  </a:cxn>
                  <a:cxn ang="0">
                    <a:pos x="66" y="24"/>
                  </a:cxn>
                  <a:cxn ang="0">
                    <a:pos x="66" y="12"/>
                  </a:cxn>
                  <a:cxn ang="0">
                    <a:pos x="72" y="0"/>
                  </a:cxn>
                  <a:cxn ang="0">
                    <a:pos x="60" y="12"/>
                  </a:cxn>
                  <a:cxn ang="0">
                    <a:pos x="60" y="24"/>
                  </a:cxn>
                  <a:cxn ang="0">
                    <a:pos x="48" y="24"/>
                  </a:cxn>
                  <a:cxn ang="0">
                    <a:pos x="36" y="30"/>
                  </a:cxn>
                  <a:cxn ang="0">
                    <a:pos x="30" y="36"/>
                  </a:cxn>
                  <a:cxn ang="0">
                    <a:pos x="24" y="42"/>
                  </a:cxn>
                  <a:cxn ang="0">
                    <a:pos x="12" y="36"/>
                  </a:cxn>
                  <a:cxn ang="0">
                    <a:pos x="6" y="24"/>
                  </a:cxn>
                  <a:cxn ang="0">
                    <a:pos x="6" y="12"/>
                  </a:cxn>
                  <a:cxn ang="0">
                    <a:pos x="0" y="6"/>
                  </a:cxn>
                  <a:cxn ang="0">
                    <a:pos x="0" y="18"/>
                  </a:cxn>
                  <a:cxn ang="0">
                    <a:pos x="0" y="36"/>
                  </a:cxn>
                  <a:cxn ang="0">
                    <a:pos x="0" y="48"/>
                  </a:cxn>
                  <a:cxn ang="0">
                    <a:pos x="6" y="60"/>
                  </a:cxn>
                  <a:cxn ang="0">
                    <a:pos x="0" y="72"/>
                  </a:cxn>
                  <a:cxn ang="0">
                    <a:pos x="6" y="90"/>
                  </a:cxn>
                  <a:cxn ang="0">
                    <a:pos x="12" y="102"/>
                  </a:cxn>
                  <a:cxn ang="0">
                    <a:pos x="12" y="115"/>
                  </a:cxn>
                  <a:cxn ang="0">
                    <a:pos x="18" y="127"/>
                  </a:cxn>
                  <a:cxn ang="0">
                    <a:pos x="18" y="139"/>
                  </a:cxn>
                  <a:cxn ang="0">
                    <a:pos x="12" y="145"/>
                  </a:cxn>
                  <a:cxn ang="0">
                    <a:pos x="0" y="139"/>
                  </a:cxn>
                  <a:cxn ang="0">
                    <a:pos x="6" y="151"/>
                  </a:cxn>
                  <a:cxn ang="0">
                    <a:pos x="12" y="163"/>
                  </a:cxn>
                  <a:cxn ang="0">
                    <a:pos x="12" y="175"/>
                  </a:cxn>
                  <a:cxn ang="0">
                    <a:pos x="18" y="187"/>
                  </a:cxn>
                  <a:cxn ang="0">
                    <a:pos x="30" y="193"/>
                  </a:cxn>
                </a:cxnLst>
                <a:pathLst>
                  <a:path w="72" h="193">
                    <a:moveTo>
                      <a:pt x="30" y="193"/>
                    </a:moveTo>
                    <a:lnTo>
                      <a:pt x="36" y="169"/>
                    </a:lnTo>
                    <a:lnTo>
                      <a:pt x="30" y="139"/>
                    </a:lnTo>
                    <a:lnTo>
                      <a:pt x="30" y="102"/>
                    </a:lnTo>
                    <a:lnTo>
                      <a:pt x="30" y="66"/>
                    </a:lnTo>
                    <a:lnTo>
                      <a:pt x="30" y="54"/>
                    </a:lnTo>
                    <a:lnTo>
                      <a:pt x="36" y="42"/>
                    </a:lnTo>
                    <a:lnTo>
                      <a:pt x="48" y="36"/>
                    </a:lnTo>
                    <a:lnTo>
                      <a:pt x="60" y="30"/>
                    </a:lnTo>
                    <a:lnTo>
                      <a:pt x="66" y="24"/>
                    </a:lnTo>
                    <a:lnTo>
                      <a:pt x="66" y="12"/>
                    </a:lnTo>
                    <a:lnTo>
                      <a:pt x="72" y="0"/>
                    </a:lnTo>
                    <a:lnTo>
                      <a:pt x="60" y="12"/>
                    </a:lnTo>
                    <a:lnTo>
                      <a:pt x="60" y="24"/>
                    </a:lnTo>
                    <a:lnTo>
                      <a:pt x="48" y="24"/>
                    </a:lnTo>
                    <a:lnTo>
                      <a:pt x="36" y="30"/>
                    </a:lnTo>
                    <a:lnTo>
                      <a:pt x="30" y="36"/>
                    </a:lnTo>
                    <a:lnTo>
                      <a:pt x="24" y="42"/>
                    </a:lnTo>
                    <a:lnTo>
                      <a:pt x="12" y="36"/>
                    </a:lnTo>
                    <a:lnTo>
                      <a:pt x="6" y="24"/>
                    </a:lnTo>
                    <a:lnTo>
                      <a:pt x="6" y="12"/>
                    </a:lnTo>
                    <a:lnTo>
                      <a:pt x="0" y="6"/>
                    </a:lnTo>
                    <a:lnTo>
                      <a:pt x="0" y="18"/>
                    </a:lnTo>
                    <a:lnTo>
                      <a:pt x="0" y="36"/>
                    </a:lnTo>
                    <a:lnTo>
                      <a:pt x="0" y="48"/>
                    </a:lnTo>
                    <a:lnTo>
                      <a:pt x="6" y="60"/>
                    </a:lnTo>
                    <a:lnTo>
                      <a:pt x="0" y="72"/>
                    </a:lnTo>
                    <a:lnTo>
                      <a:pt x="6" y="90"/>
                    </a:lnTo>
                    <a:lnTo>
                      <a:pt x="12" y="102"/>
                    </a:lnTo>
                    <a:lnTo>
                      <a:pt x="12" y="115"/>
                    </a:lnTo>
                    <a:lnTo>
                      <a:pt x="18" y="127"/>
                    </a:lnTo>
                    <a:lnTo>
                      <a:pt x="18" y="139"/>
                    </a:lnTo>
                    <a:lnTo>
                      <a:pt x="12" y="145"/>
                    </a:lnTo>
                    <a:lnTo>
                      <a:pt x="0" y="139"/>
                    </a:lnTo>
                    <a:lnTo>
                      <a:pt x="6" y="151"/>
                    </a:lnTo>
                    <a:lnTo>
                      <a:pt x="12" y="163"/>
                    </a:lnTo>
                    <a:lnTo>
                      <a:pt x="12" y="175"/>
                    </a:lnTo>
                    <a:lnTo>
                      <a:pt x="18" y="187"/>
                    </a:lnTo>
                    <a:lnTo>
                      <a:pt x="30" y="193"/>
                    </a:lnTo>
                    <a:close/>
                  </a:path>
                </a:pathLst>
              </a:custGeom>
              <a:solidFill>
                <a:srgbClr val="FEF0B6"/>
              </a:solidFill>
              <a:ln w="9525" cap="flat" cmpd="sng">
                <a:solidFill>
                  <a:schemeClr val="tx2"/>
                </a:solidFill>
                <a:prstDash val="solid"/>
                <a:round/>
                <a:headEnd type="none" w="med" len="med"/>
                <a:tailEnd type="none" w="med" len="med"/>
              </a:ln>
            </p:spPr>
            <p:txBody>
              <a:bodyPr/>
              <a:p>
                <a:endParaRPr lang="zh-CN" altLang="en-US"/>
              </a:p>
            </p:txBody>
          </p:sp>
          <p:sp>
            <p:nvSpPr>
              <p:cNvPr id="73769" name="Freeform 119"/>
              <p:cNvSpPr/>
              <p:nvPr/>
            </p:nvSpPr>
            <p:spPr>
              <a:xfrm rot="-10548875" flipH="1">
                <a:off x="3921" y="2929"/>
                <a:ext cx="36" cy="36"/>
              </a:xfrm>
              <a:custGeom>
                <a:avLst/>
                <a:gdLst/>
                <a:ahLst/>
                <a:cxnLst>
                  <a:cxn ang="0">
                    <a:pos x="6" y="12"/>
                  </a:cxn>
                  <a:cxn ang="0">
                    <a:pos x="12" y="12"/>
                  </a:cxn>
                  <a:cxn ang="0">
                    <a:pos x="24" y="12"/>
                  </a:cxn>
                  <a:cxn ang="0">
                    <a:pos x="30" y="18"/>
                  </a:cxn>
                  <a:cxn ang="0">
                    <a:pos x="36" y="36"/>
                  </a:cxn>
                  <a:cxn ang="0">
                    <a:pos x="36" y="24"/>
                  </a:cxn>
                  <a:cxn ang="0">
                    <a:pos x="30" y="12"/>
                  </a:cxn>
                  <a:cxn ang="0">
                    <a:pos x="24" y="6"/>
                  </a:cxn>
                  <a:cxn ang="0">
                    <a:pos x="12" y="0"/>
                  </a:cxn>
                  <a:cxn ang="0">
                    <a:pos x="0" y="0"/>
                  </a:cxn>
                  <a:cxn ang="0">
                    <a:pos x="6" y="12"/>
                  </a:cxn>
                </a:cxnLst>
                <a:pathLst>
                  <a:path w="36" h="36">
                    <a:moveTo>
                      <a:pt x="6" y="12"/>
                    </a:moveTo>
                    <a:lnTo>
                      <a:pt x="12" y="12"/>
                    </a:lnTo>
                    <a:lnTo>
                      <a:pt x="24" y="12"/>
                    </a:lnTo>
                    <a:lnTo>
                      <a:pt x="30" y="18"/>
                    </a:lnTo>
                    <a:lnTo>
                      <a:pt x="36" y="36"/>
                    </a:lnTo>
                    <a:lnTo>
                      <a:pt x="36" y="24"/>
                    </a:lnTo>
                    <a:lnTo>
                      <a:pt x="30" y="12"/>
                    </a:lnTo>
                    <a:lnTo>
                      <a:pt x="24" y="6"/>
                    </a:lnTo>
                    <a:lnTo>
                      <a:pt x="12" y="0"/>
                    </a:lnTo>
                    <a:lnTo>
                      <a:pt x="0" y="0"/>
                    </a:lnTo>
                    <a:lnTo>
                      <a:pt x="6" y="12"/>
                    </a:lnTo>
                    <a:close/>
                  </a:path>
                </a:pathLst>
              </a:custGeom>
              <a:solidFill>
                <a:srgbClr val="FEF0B6"/>
              </a:solidFill>
              <a:ln w="9525" cap="flat" cmpd="sng">
                <a:solidFill>
                  <a:schemeClr val="tx2"/>
                </a:solidFill>
                <a:prstDash val="solid"/>
                <a:round/>
                <a:headEnd type="none" w="med" len="med"/>
                <a:tailEnd type="none" w="med" len="med"/>
              </a:ln>
            </p:spPr>
            <p:txBody>
              <a:bodyPr/>
              <a:p>
                <a:endParaRPr lang="zh-CN" altLang="en-US"/>
              </a:p>
            </p:txBody>
          </p:sp>
          <p:sp>
            <p:nvSpPr>
              <p:cNvPr id="73770" name="Freeform 120"/>
              <p:cNvSpPr/>
              <p:nvPr/>
            </p:nvSpPr>
            <p:spPr>
              <a:xfrm rot="-10548875" flipH="1">
                <a:off x="3831" y="3226"/>
                <a:ext cx="60" cy="108"/>
              </a:xfrm>
              <a:custGeom>
                <a:avLst/>
                <a:gdLst/>
                <a:ahLst/>
                <a:cxnLst>
                  <a:cxn ang="0">
                    <a:pos x="0" y="42"/>
                  </a:cxn>
                  <a:cxn ang="0">
                    <a:pos x="6" y="54"/>
                  </a:cxn>
                  <a:cxn ang="0">
                    <a:pos x="12" y="66"/>
                  </a:cxn>
                  <a:cxn ang="0">
                    <a:pos x="18" y="72"/>
                  </a:cxn>
                  <a:cxn ang="0">
                    <a:pos x="24" y="78"/>
                  </a:cxn>
                  <a:cxn ang="0">
                    <a:pos x="30" y="96"/>
                  </a:cxn>
                  <a:cxn ang="0">
                    <a:pos x="36" y="108"/>
                  </a:cxn>
                  <a:cxn ang="0">
                    <a:pos x="36" y="90"/>
                  </a:cxn>
                  <a:cxn ang="0">
                    <a:pos x="30" y="78"/>
                  </a:cxn>
                  <a:cxn ang="0">
                    <a:pos x="24" y="66"/>
                  </a:cxn>
                  <a:cxn ang="0">
                    <a:pos x="18" y="54"/>
                  </a:cxn>
                  <a:cxn ang="0">
                    <a:pos x="30" y="48"/>
                  </a:cxn>
                  <a:cxn ang="0">
                    <a:pos x="36" y="42"/>
                  </a:cxn>
                  <a:cxn ang="0">
                    <a:pos x="42" y="36"/>
                  </a:cxn>
                  <a:cxn ang="0">
                    <a:pos x="54" y="18"/>
                  </a:cxn>
                  <a:cxn ang="0">
                    <a:pos x="60" y="0"/>
                  </a:cxn>
                  <a:cxn ang="0">
                    <a:pos x="0" y="42"/>
                  </a:cxn>
                </a:cxnLst>
                <a:pathLst>
                  <a:path w="60" h="108">
                    <a:moveTo>
                      <a:pt x="0" y="42"/>
                    </a:moveTo>
                    <a:lnTo>
                      <a:pt x="6" y="54"/>
                    </a:lnTo>
                    <a:lnTo>
                      <a:pt x="12" y="66"/>
                    </a:lnTo>
                    <a:lnTo>
                      <a:pt x="18" y="72"/>
                    </a:lnTo>
                    <a:lnTo>
                      <a:pt x="24" y="78"/>
                    </a:lnTo>
                    <a:lnTo>
                      <a:pt x="30" y="96"/>
                    </a:lnTo>
                    <a:lnTo>
                      <a:pt x="36" y="108"/>
                    </a:lnTo>
                    <a:lnTo>
                      <a:pt x="36" y="90"/>
                    </a:lnTo>
                    <a:lnTo>
                      <a:pt x="30" y="78"/>
                    </a:lnTo>
                    <a:lnTo>
                      <a:pt x="24" y="66"/>
                    </a:lnTo>
                    <a:lnTo>
                      <a:pt x="18" y="54"/>
                    </a:lnTo>
                    <a:lnTo>
                      <a:pt x="30" y="48"/>
                    </a:lnTo>
                    <a:lnTo>
                      <a:pt x="36" y="42"/>
                    </a:lnTo>
                    <a:lnTo>
                      <a:pt x="42" y="36"/>
                    </a:lnTo>
                    <a:lnTo>
                      <a:pt x="54" y="18"/>
                    </a:lnTo>
                    <a:lnTo>
                      <a:pt x="60" y="0"/>
                    </a:lnTo>
                    <a:lnTo>
                      <a:pt x="0" y="42"/>
                    </a:lnTo>
                    <a:close/>
                  </a:path>
                </a:pathLst>
              </a:custGeom>
              <a:solidFill>
                <a:srgbClr val="FEF0B6"/>
              </a:solidFill>
              <a:ln w="9525" cap="flat" cmpd="sng">
                <a:solidFill>
                  <a:schemeClr val="tx2"/>
                </a:solidFill>
                <a:prstDash val="solid"/>
                <a:round/>
                <a:headEnd type="none" w="med" len="med"/>
                <a:tailEnd type="none" w="med" len="med"/>
              </a:ln>
            </p:spPr>
            <p:txBody>
              <a:bodyPr/>
              <a:p>
                <a:endParaRPr lang="zh-CN" altLang="en-US"/>
              </a:p>
            </p:txBody>
          </p:sp>
          <p:sp>
            <p:nvSpPr>
              <p:cNvPr id="73771" name="Freeform 121"/>
              <p:cNvSpPr/>
              <p:nvPr/>
            </p:nvSpPr>
            <p:spPr>
              <a:xfrm rot="-10548875" flipH="1">
                <a:off x="4001" y="2725"/>
                <a:ext cx="42" cy="72"/>
              </a:xfrm>
              <a:custGeom>
                <a:avLst/>
                <a:gdLst/>
                <a:ahLst/>
                <a:cxnLst>
                  <a:cxn ang="0">
                    <a:pos x="0" y="6"/>
                  </a:cxn>
                  <a:cxn ang="0">
                    <a:pos x="12" y="0"/>
                  </a:cxn>
                  <a:cxn ang="0">
                    <a:pos x="18" y="0"/>
                  </a:cxn>
                  <a:cxn ang="0">
                    <a:pos x="30" y="0"/>
                  </a:cxn>
                  <a:cxn ang="0">
                    <a:pos x="36" y="6"/>
                  </a:cxn>
                  <a:cxn ang="0">
                    <a:pos x="42" y="12"/>
                  </a:cxn>
                  <a:cxn ang="0">
                    <a:pos x="42" y="24"/>
                  </a:cxn>
                  <a:cxn ang="0">
                    <a:pos x="42" y="42"/>
                  </a:cxn>
                  <a:cxn ang="0">
                    <a:pos x="42" y="54"/>
                  </a:cxn>
                  <a:cxn ang="0">
                    <a:pos x="42" y="60"/>
                  </a:cxn>
                  <a:cxn ang="0">
                    <a:pos x="36" y="72"/>
                  </a:cxn>
                  <a:cxn ang="0">
                    <a:pos x="30" y="72"/>
                  </a:cxn>
                  <a:cxn ang="0">
                    <a:pos x="18" y="72"/>
                  </a:cxn>
                  <a:cxn ang="0">
                    <a:pos x="12" y="66"/>
                  </a:cxn>
                  <a:cxn ang="0">
                    <a:pos x="12" y="60"/>
                  </a:cxn>
                  <a:cxn ang="0">
                    <a:pos x="6" y="42"/>
                  </a:cxn>
                  <a:cxn ang="0">
                    <a:pos x="6" y="36"/>
                  </a:cxn>
                  <a:cxn ang="0">
                    <a:pos x="6" y="18"/>
                  </a:cxn>
                  <a:cxn ang="0">
                    <a:pos x="0" y="6"/>
                  </a:cxn>
                </a:cxnLst>
                <a:pathLst>
                  <a:path w="42" h="72">
                    <a:moveTo>
                      <a:pt x="0" y="6"/>
                    </a:moveTo>
                    <a:lnTo>
                      <a:pt x="12" y="0"/>
                    </a:lnTo>
                    <a:lnTo>
                      <a:pt x="18" y="0"/>
                    </a:lnTo>
                    <a:lnTo>
                      <a:pt x="30" y="0"/>
                    </a:lnTo>
                    <a:lnTo>
                      <a:pt x="36" y="6"/>
                    </a:lnTo>
                    <a:lnTo>
                      <a:pt x="42" y="12"/>
                    </a:lnTo>
                    <a:lnTo>
                      <a:pt x="42" y="24"/>
                    </a:lnTo>
                    <a:lnTo>
                      <a:pt x="42" y="42"/>
                    </a:lnTo>
                    <a:lnTo>
                      <a:pt x="42" y="54"/>
                    </a:lnTo>
                    <a:lnTo>
                      <a:pt x="42" y="60"/>
                    </a:lnTo>
                    <a:lnTo>
                      <a:pt x="36" y="72"/>
                    </a:lnTo>
                    <a:lnTo>
                      <a:pt x="30" y="72"/>
                    </a:lnTo>
                    <a:lnTo>
                      <a:pt x="18" y="72"/>
                    </a:lnTo>
                    <a:lnTo>
                      <a:pt x="12" y="66"/>
                    </a:lnTo>
                    <a:lnTo>
                      <a:pt x="12" y="60"/>
                    </a:lnTo>
                    <a:lnTo>
                      <a:pt x="6" y="42"/>
                    </a:lnTo>
                    <a:lnTo>
                      <a:pt x="6" y="36"/>
                    </a:lnTo>
                    <a:lnTo>
                      <a:pt x="6" y="18"/>
                    </a:lnTo>
                    <a:lnTo>
                      <a:pt x="0" y="6"/>
                    </a:lnTo>
                    <a:close/>
                  </a:path>
                </a:pathLst>
              </a:custGeom>
              <a:solidFill>
                <a:srgbClr val="FEF0B6"/>
              </a:solidFill>
              <a:ln w="9525" cap="flat" cmpd="sng">
                <a:solidFill>
                  <a:schemeClr val="tx2"/>
                </a:solidFill>
                <a:prstDash val="solid"/>
                <a:round/>
                <a:headEnd type="none" w="med" len="med"/>
                <a:tailEnd type="none" w="med" len="med"/>
              </a:ln>
            </p:spPr>
            <p:txBody>
              <a:bodyPr/>
              <a:p>
                <a:endParaRPr lang="zh-CN" altLang="en-US"/>
              </a:p>
            </p:txBody>
          </p:sp>
          <p:sp>
            <p:nvSpPr>
              <p:cNvPr id="73772" name="Freeform 122"/>
              <p:cNvSpPr/>
              <p:nvPr/>
            </p:nvSpPr>
            <p:spPr>
              <a:xfrm rot="-10548875" flipH="1">
                <a:off x="3944" y="2855"/>
                <a:ext cx="84" cy="60"/>
              </a:xfrm>
              <a:custGeom>
                <a:avLst/>
                <a:gdLst/>
                <a:ahLst/>
                <a:cxnLst>
                  <a:cxn ang="0">
                    <a:pos x="0" y="0"/>
                  </a:cxn>
                  <a:cxn ang="0">
                    <a:pos x="0" y="12"/>
                  </a:cxn>
                  <a:cxn ang="0">
                    <a:pos x="6" y="18"/>
                  </a:cxn>
                  <a:cxn ang="0">
                    <a:pos x="6" y="24"/>
                  </a:cxn>
                  <a:cxn ang="0">
                    <a:pos x="12" y="24"/>
                  </a:cxn>
                  <a:cxn ang="0">
                    <a:pos x="18" y="30"/>
                  </a:cxn>
                  <a:cxn ang="0">
                    <a:pos x="12" y="30"/>
                  </a:cxn>
                  <a:cxn ang="0">
                    <a:pos x="12" y="36"/>
                  </a:cxn>
                  <a:cxn ang="0">
                    <a:pos x="18" y="42"/>
                  </a:cxn>
                  <a:cxn ang="0">
                    <a:pos x="18" y="48"/>
                  </a:cxn>
                  <a:cxn ang="0">
                    <a:pos x="18" y="54"/>
                  </a:cxn>
                  <a:cxn ang="0">
                    <a:pos x="24" y="60"/>
                  </a:cxn>
                  <a:cxn ang="0">
                    <a:pos x="30" y="54"/>
                  </a:cxn>
                  <a:cxn ang="0">
                    <a:pos x="36" y="48"/>
                  </a:cxn>
                  <a:cxn ang="0">
                    <a:pos x="42" y="42"/>
                  </a:cxn>
                  <a:cxn ang="0">
                    <a:pos x="54" y="42"/>
                  </a:cxn>
                  <a:cxn ang="0">
                    <a:pos x="60" y="42"/>
                  </a:cxn>
                  <a:cxn ang="0">
                    <a:pos x="72" y="48"/>
                  </a:cxn>
                  <a:cxn ang="0">
                    <a:pos x="60" y="42"/>
                  </a:cxn>
                  <a:cxn ang="0">
                    <a:pos x="48" y="36"/>
                  </a:cxn>
                  <a:cxn ang="0">
                    <a:pos x="36" y="36"/>
                  </a:cxn>
                  <a:cxn ang="0">
                    <a:pos x="30" y="42"/>
                  </a:cxn>
                  <a:cxn ang="0">
                    <a:pos x="24" y="48"/>
                  </a:cxn>
                  <a:cxn ang="0">
                    <a:pos x="18" y="42"/>
                  </a:cxn>
                  <a:cxn ang="0">
                    <a:pos x="24" y="36"/>
                  </a:cxn>
                  <a:cxn ang="0">
                    <a:pos x="30" y="30"/>
                  </a:cxn>
                  <a:cxn ang="0">
                    <a:pos x="36" y="30"/>
                  </a:cxn>
                  <a:cxn ang="0">
                    <a:pos x="42" y="30"/>
                  </a:cxn>
                  <a:cxn ang="0">
                    <a:pos x="36" y="24"/>
                  </a:cxn>
                  <a:cxn ang="0">
                    <a:pos x="24" y="24"/>
                  </a:cxn>
                  <a:cxn ang="0">
                    <a:pos x="18" y="30"/>
                  </a:cxn>
                  <a:cxn ang="0">
                    <a:pos x="18" y="24"/>
                  </a:cxn>
                  <a:cxn ang="0">
                    <a:pos x="30" y="18"/>
                  </a:cxn>
                  <a:cxn ang="0">
                    <a:pos x="42" y="18"/>
                  </a:cxn>
                  <a:cxn ang="0">
                    <a:pos x="54" y="18"/>
                  </a:cxn>
                  <a:cxn ang="0">
                    <a:pos x="72" y="18"/>
                  </a:cxn>
                  <a:cxn ang="0">
                    <a:pos x="84" y="24"/>
                  </a:cxn>
                  <a:cxn ang="0">
                    <a:pos x="72" y="18"/>
                  </a:cxn>
                  <a:cxn ang="0">
                    <a:pos x="54" y="12"/>
                  </a:cxn>
                  <a:cxn ang="0">
                    <a:pos x="48" y="12"/>
                  </a:cxn>
                  <a:cxn ang="0">
                    <a:pos x="36" y="12"/>
                  </a:cxn>
                  <a:cxn ang="0">
                    <a:pos x="24" y="12"/>
                  </a:cxn>
                  <a:cxn ang="0">
                    <a:pos x="12" y="12"/>
                  </a:cxn>
                  <a:cxn ang="0">
                    <a:pos x="6" y="6"/>
                  </a:cxn>
                  <a:cxn ang="0">
                    <a:pos x="0" y="0"/>
                  </a:cxn>
                </a:cxnLst>
                <a:pathLst>
                  <a:path w="84" h="60">
                    <a:moveTo>
                      <a:pt x="0" y="0"/>
                    </a:moveTo>
                    <a:lnTo>
                      <a:pt x="0" y="12"/>
                    </a:lnTo>
                    <a:lnTo>
                      <a:pt x="6" y="18"/>
                    </a:lnTo>
                    <a:lnTo>
                      <a:pt x="6" y="24"/>
                    </a:lnTo>
                    <a:lnTo>
                      <a:pt x="12" y="24"/>
                    </a:lnTo>
                    <a:lnTo>
                      <a:pt x="18" y="30"/>
                    </a:lnTo>
                    <a:lnTo>
                      <a:pt x="12" y="30"/>
                    </a:lnTo>
                    <a:lnTo>
                      <a:pt x="12" y="36"/>
                    </a:lnTo>
                    <a:lnTo>
                      <a:pt x="18" y="42"/>
                    </a:lnTo>
                    <a:lnTo>
                      <a:pt x="18" y="48"/>
                    </a:lnTo>
                    <a:lnTo>
                      <a:pt x="18" y="54"/>
                    </a:lnTo>
                    <a:lnTo>
                      <a:pt x="24" y="60"/>
                    </a:lnTo>
                    <a:lnTo>
                      <a:pt x="30" y="54"/>
                    </a:lnTo>
                    <a:lnTo>
                      <a:pt x="36" y="48"/>
                    </a:lnTo>
                    <a:lnTo>
                      <a:pt x="42" y="42"/>
                    </a:lnTo>
                    <a:lnTo>
                      <a:pt x="54" y="42"/>
                    </a:lnTo>
                    <a:lnTo>
                      <a:pt x="60" y="42"/>
                    </a:lnTo>
                    <a:lnTo>
                      <a:pt x="72" y="48"/>
                    </a:lnTo>
                    <a:lnTo>
                      <a:pt x="60" y="42"/>
                    </a:lnTo>
                    <a:lnTo>
                      <a:pt x="48" y="36"/>
                    </a:lnTo>
                    <a:lnTo>
                      <a:pt x="36" y="36"/>
                    </a:lnTo>
                    <a:lnTo>
                      <a:pt x="30" y="42"/>
                    </a:lnTo>
                    <a:lnTo>
                      <a:pt x="24" y="48"/>
                    </a:lnTo>
                    <a:lnTo>
                      <a:pt x="18" y="42"/>
                    </a:lnTo>
                    <a:lnTo>
                      <a:pt x="24" y="36"/>
                    </a:lnTo>
                    <a:lnTo>
                      <a:pt x="30" y="30"/>
                    </a:lnTo>
                    <a:lnTo>
                      <a:pt x="36" y="30"/>
                    </a:lnTo>
                    <a:lnTo>
                      <a:pt x="42" y="30"/>
                    </a:lnTo>
                    <a:lnTo>
                      <a:pt x="36" y="24"/>
                    </a:lnTo>
                    <a:lnTo>
                      <a:pt x="24" y="24"/>
                    </a:lnTo>
                    <a:lnTo>
                      <a:pt x="18" y="30"/>
                    </a:lnTo>
                    <a:lnTo>
                      <a:pt x="18" y="24"/>
                    </a:lnTo>
                    <a:lnTo>
                      <a:pt x="30" y="18"/>
                    </a:lnTo>
                    <a:lnTo>
                      <a:pt x="42" y="18"/>
                    </a:lnTo>
                    <a:lnTo>
                      <a:pt x="54" y="18"/>
                    </a:lnTo>
                    <a:lnTo>
                      <a:pt x="72" y="18"/>
                    </a:lnTo>
                    <a:lnTo>
                      <a:pt x="84" y="24"/>
                    </a:lnTo>
                    <a:lnTo>
                      <a:pt x="72" y="18"/>
                    </a:lnTo>
                    <a:lnTo>
                      <a:pt x="54" y="12"/>
                    </a:lnTo>
                    <a:lnTo>
                      <a:pt x="48" y="12"/>
                    </a:lnTo>
                    <a:lnTo>
                      <a:pt x="36" y="12"/>
                    </a:lnTo>
                    <a:lnTo>
                      <a:pt x="24" y="12"/>
                    </a:lnTo>
                    <a:lnTo>
                      <a:pt x="12" y="12"/>
                    </a:lnTo>
                    <a:lnTo>
                      <a:pt x="6" y="6"/>
                    </a:lnTo>
                    <a:lnTo>
                      <a:pt x="0" y="0"/>
                    </a:lnTo>
                    <a:close/>
                  </a:path>
                </a:pathLst>
              </a:custGeom>
              <a:solidFill>
                <a:srgbClr val="FEF0B6"/>
              </a:solidFill>
              <a:ln w="9525" cap="flat" cmpd="sng">
                <a:solidFill>
                  <a:schemeClr val="tx2"/>
                </a:solidFill>
                <a:prstDash val="solid"/>
                <a:round/>
                <a:headEnd type="none" w="med" len="med"/>
                <a:tailEnd type="none" w="med" len="med"/>
              </a:ln>
            </p:spPr>
            <p:txBody>
              <a:bodyPr/>
              <a:p>
                <a:endParaRPr lang="zh-CN" altLang="en-US"/>
              </a:p>
            </p:txBody>
          </p:sp>
          <p:sp>
            <p:nvSpPr>
              <p:cNvPr id="73773" name="Freeform 123"/>
              <p:cNvSpPr/>
              <p:nvPr/>
            </p:nvSpPr>
            <p:spPr>
              <a:xfrm rot="-10548875" flipH="1">
                <a:off x="3984" y="2813"/>
                <a:ext cx="24" cy="18"/>
              </a:xfrm>
              <a:custGeom>
                <a:avLst/>
                <a:gdLst/>
                <a:ahLst/>
                <a:cxnLst>
                  <a:cxn ang="0">
                    <a:pos x="0" y="0"/>
                  </a:cxn>
                  <a:cxn ang="0">
                    <a:pos x="0" y="6"/>
                  </a:cxn>
                  <a:cxn ang="0">
                    <a:pos x="6" y="12"/>
                  </a:cxn>
                  <a:cxn ang="0">
                    <a:pos x="6" y="18"/>
                  </a:cxn>
                  <a:cxn ang="0">
                    <a:pos x="12" y="18"/>
                  </a:cxn>
                  <a:cxn ang="0">
                    <a:pos x="18" y="12"/>
                  </a:cxn>
                  <a:cxn ang="0">
                    <a:pos x="24" y="12"/>
                  </a:cxn>
                  <a:cxn ang="0">
                    <a:pos x="18" y="12"/>
                  </a:cxn>
                  <a:cxn ang="0">
                    <a:pos x="12" y="12"/>
                  </a:cxn>
                  <a:cxn ang="0">
                    <a:pos x="0" y="0"/>
                  </a:cxn>
                </a:cxnLst>
                <a:pathLst>
                  <a:path w="24" h="18">
                    <a:moveTo>
                      <a:pt x="0" y="0"/>
                    </a:moveTo>
                    <a:lnTo>
                      <a:pt x="0" y="6"/>
                    </a:lnTo>
                    <a:lnTo>
                      <a:pt x="6" y="12"/>
                    </a:lnTo>
                    <a:lnTo>
                      <a:pt x="6" y="18"/>
                    </a:lnTo>
                    <a:lnTo>
                      <a:pt x="12" y="18"/>
                    </a:lnTo>
                    <a:lnTo>
                      <a:pt x="18" y="12"/>
                    </a:lnTo>
                    <a:lnTo>
                      <a:pt x="24" y="12"/>
                    </a:lnTo>
                    <a:lnTo>
                      <a:pt x="18" y="12"/>
                    </a:lnTo>
                    <a:lnTo>
                      <a:pt x="12" y="12"/>
                    </a:lnTo>
                    <a:lnTo>
                      <a:pt x="0" y="0"/>
                    </a:lnTo>
                    <a:close/>
                  </a:path>
                </a:pathLst>
              </a:custGeom>
              <a:solidFill>
                <a:srgbClr val="FEF0B6"/>
              </a:solidFill>
              <a:ln w="9525" cap="flat" cmpd="sng">
                <a:solidFill>
                  <a:schemeClr val="tx2"/>
                </a:solidFill>
                <a:prstDash val="solid"/>
                <a:round/>
                <a:headEnd type="none" w="med" len="med"/>
                <a:tailEnd type="none" w="med" len="med"/>
              </a:ln>
            </p:spPr>
            <p:txBody>
              <a:bodyPr/>
              <a:p>
                <a:endParaRPr lang="zh-CN" altLang="en-US"/>
              </a:p>
            </p:txBody>
          </p:sp>
        </p:grpSp>
      </p:grpSp>
      <p:graphicFrame>
        <p:nvGraphicFramePr>
          <p:cNvPr id="215086" name="Object 125"/>
          <p:cNvGraphicFramePr/>
          <p:nvPr/>
        </p:nvGraphicFramePr>
        <p:xfrm>
          <a:off x="1833563" y="2471738"/>
          <a:ext cx="2089150" cy="608012"/>
        </p:xfrm>
        <a:graphic>
          <a:graphicData uri="http://schemas.openxmlformats.org/presentationml/2006/ole">
            <mc:AlternateContent xmlns:mc="http://schemas.openxmlformats.org/markup-compatibility/2006">
              <mc:Choice xmlns:v="urn:schemas-microsoft-com:vml" Requires="v">
                <p:oleObj spid="_x0000_s3362" name="" r:id="rId13" imgW="824865" imgH="241300" progId="Equation.3">
                  <p:embed/>
                </p:oleObj>
              </mc:Choice>
              <mc:Fallback>
                <p:oleObj name="" r:id="rId13" imgW="824865" imgH="241300" progId="Equation.3">
                  <p:embed/>
                  <p:pic>
                    <p:nvPicPr>
                      <p:cNvPr id="0" name="图片 3361"/>
                      <p:cNvPicPr/>
                      <p:nvPr/>
                    </p:nvPicPr>
                    <p:blipFill>
                      <a:blip r:embed="rId14"/>
                      <a:stretch>
                        <a:fillRect/>
                      </a:stretch>
                    </p:blipFill>
                    <p:spPr>
                      <a:xfrm>
                        <a:off x="1833563" y="2471738"/>
                        <a:ext cx="2089150" cy="608012"/>
                      </a:xfrm>
                      <a:prstGeom prst="rect">
                        <a:avLst/>
                      </a:prstGeom>
                      <a:noFill/>
                      <a:ln w="12700" cap="flat" cmpd="sng">
                        <a:solidFill>
                          <a:srgbClr val="FF00FF"/>
                        </a:solidFill>
                        <a:prstDash val="solid"/>
                        <a:miter/>
                        <a:headEnd type="none" w="med" len="med"/>
                        <a:tailEnd type="none" w="med" len="med"/>
                      </a:ln>
                    </p:spPr>
                  </p:pic>
                </p:oleObj>
              </mc:Fallback>
            </mc:AlternateContent>
          </a:graphicData>
        </a:graphic>
      </p:graphicFrame>
      <p:sp>
        <p:nvSpPr>
          <p:cNvPr id="293935" name="Text Box 47"/>
          <p:cNvSpPr txBox="1"/>
          <p:nvPr/>
        </p:nvSpPr>
        <p:spPr>
          <a:xfrm>
            <a:off x="373063" y="3297238"/>
            <a:ext cx="1196975" cy="519112"/>
          </a:xfrm>
          <a:prstGeom prst="rect">
            <a:avLst/>
          </a:prstGeom>
          <a:noFill/>
          <a:ln w="9525">
            <a:noFill/>
          </a:ln>
        </p:spPr>
        <p:txBody>
          <a:bodyPr anchor="t">
            <a:spAutoFit/>
          </a:bodyPr>
          <a:p>
            <a:pPr eaLnBrk="0" hangingPunct="0"/>
            <a:r>
              <a:rPr lang="zh-CN" altLang="en-US" dirty="0">
                <a:latin typeface="Times New Roman" panose="02020603050405020304" pitchFamily="18" charset="0"/>
                <a:ea typeface="宋体" panose="02010600030101010101" pitchFamily="2" charset="-122"/>
              </a:rPr>
              <a:t>大小</a:t>
            </a:r>
            <a:r>
              <a:rPr lang="en-US" altLang="zh-CN">
                <a:latin typeface="Times New Roman" panose="02020603050405020304" pitchFamily="18" charset="0"/>
                <a:ea typeface="宋体" panose="02010600030101010101" pitchFamily="2" charset="-122"/>
              </a:rPr>
              <a:t>:</a:t>
            </a:r>
            <a:endParaRPr lang="en-US" altLang="zh-CN">
              <a:latin typeface="Times New Roman" panose="02020603050405020304" pitchFamily="18" charset="0"/>
              <a:ea typeface="宋体" panose="02010600030101010101" pitchFamily="2" charset="-122"/>
            </a:endParaRPr>
          </a:p>
        </p:txBody>
      </p:sp>
      <p:graphicFrame>
        <p:nvGraphicFramePr>
          <p:cNvPr id="215088" name="Object 48"/>
          <p:cNvGraphicFramePr/>
          <p:nvPr/>
        </p:nvGraphicFramePr>
        <p:xfrm>
          <a:off x="1652588" y="3238500"/>
          <a:ext cx="3009900" cy="600075"/>
        </p:xfrm>
        <a:graphic>
          <a:graphicData uri="http://schemas.openxmlformats.org/presentationml/2006/ole">
            <mc:AlternateContent xmlns:mc="http://schemas.openxmlformats.org/markup-compatibility/2006">
              <mc:Choice xmlns:v="urn:schemas-microsoft-com:vml" Requires="v">
                <p:oleObj spid="_x0000_s3373" name="" r:id="rId15" imgW="1434465" imgH="241300" progId="Equation.3">
                  <p:embed/>
                </p:oleObj>
              </mc:Choice>
              <mc:Fallback>
                <p:oleObj name="" r:id="rId15" imgW="1434465" imgH="241300" progId="Equation.3">
                  <p:embed/>
                  <p:pic>
                    <p:nvPicPr>
                      <p:cNvPr id="0" name="图片 3372"/>
                      <p:cNvPicPr/>
                      <p:nvPr/>
                    </p:nvPicPr>
                    <p:blipFill>
                      <a:blip r:embed="rId16"/>
                      <a:stretch>
                        <a:fillRect/>
                      </a:stretch>
                    </p:blipFill>
                    <p:spPr>
                      <a:xfrm>
                        <a:off x="1652588" y="3238500"/>
                        <a:ext cx="3009900" cy="600075"/>
                      </a:xfrm>
                      <a:prstGeom prst="rect">
                        <a:avLst/>
                      </a:prstGeom>
                      <a:noFill/>
                      <a:ln w="38100">
                        <a:noFill/>
                        <a:miter/>
                      </a:ln>
                    </p:spPr>
                  </p:pic>
                </p:oleObj>
              </mc:Fallback>
            </mc:AlternateContent>
          </a:graphicData>
        </a:graphic>
      </p:graphicFrame>
      <p:sp>
        <p:nvSpPr>
          <p:cNvPr id="215089" name="Text Box 53"/>
          <p:cNvSpPr txBox="1"/>
          <p:nvPr/>
        </p:nvSpPr>
        <p:spPr>
          <a:xfrm>
            <a:off x="425450" y="4205288"/>
            <a:ext cx="1152525" cy="519112"/>
          </a:xfrm>
          <a:prstGeom prst="rect">
            <a:avLst/>
          </a:prstGeom>
          <a:noFill/>
          <a:ln w="9525">
            <a:noFill/>
          </a:ln>
        </p:spPr>
        <p:txBody>
          <a:bodyPr anchor="t">
            <a:spAutoFit/>
          </a:bodyPr>
          <a:p>
            <a:pPr eaLnBrk="0" hangingPunct="0"/>
            <a:r>
              <a:rPr lang="zh-CN" altLang="en-US" dirty="0">
                <a:latin typeface="Times New Roman" panose="02020603050405020304" pitchFamily="18" charset="0"/>
                <a:ea typeface="宋体" panose="02010600030101010101" pitchFamily="2" charset="-122"/>
              </a:rPr>
              <a:t>方向</a:t>
            </a:r>
            <a:r>
              <a:rPr lang="en-US" altLang="zh-CN">
                <a:latin typeface="Times New Roman" panose="02020603050405020304" pitchFamily="18" charset="0"/>
                <a:ea typeface="宋体" panose="02010600030101010101" pitchFamily="2" charset="-122"/>
              </a:rPr>
              <a:t>:</a:t>
            </a:r>
            <a:endParaRPr lang="en-US" altLang="zh-CN">
              <a:latin typeface="Times New Roman" panose="02020603050405020304" pitchFamily="18" charset="0"/>
              <a:ea typeface="宋体" panose="02010600030101010101" pitchFamily="2" charset="-122"/>
            </a:endParaRPr>
          </a:p>
        </p:txBody>
      </p:sp>
      <p:graphicFrame>
        <p:nvGraphicFramePr>
          <p:cNvPr id="215090" name="Object 124"/>
          <p:cNvGraphicFramePr/>
          <p:nvPr/>
        </p:nvGraphicFramePr>
        <p:xfrm>
          <a:off x="1733550" y="4162425"/>
          <a:ext cx="2268538" cy="585788"/>
        </p:xfrm>
        <a:graphic>
          <a:graphicData uri="http://schemas.openxmlformats.org/presentationml/2006/ole">
            <mc:AlternateContent xmlns:mc="http://schemas.openxmlformats.org/markup-compatibility/2006">
              <mc:Choice xmlns:v="urn:schemas-microsoft-com:vml" Requires="v">
                <p:oleObj spid="_x0000_s3369" name="" r:id="rId17" imgW="850265" imgH="241300" progId="Equation.3">
                  <p:embed/>
                </p:oleObj>
              </mc:Choice>
              <mc:Fallback>
                <p:oleObj name="" r:id="rId17" imgW="850265" imgH="241300" progId="Equation.3">
                  <p:embed/>
                  <p:pic>
                    <p:nvPicPr>
                      <p:cNvPr id="0" name="图片 3368"/>
                      <p:cNvPicPr/>
                      <p:nvPr/>
                    </p:nvPicPr>
                    <p:blipFill>
                      <a:blip r:embed="rId18"/>
                      <a:stretch>
                        <a:fillRect/>
                      </a:stretch>
                    </p:blipFill>
                    <p:spPr>
                      <a:xfrm>
                        <a:off x="1733550" y="4162425"/>
                        <a:ext cx="2268538" cy="585788"/>
                      </a:xfrm>
                      <a:prstGeom prst="rect">
                        <a:avLst/>
                      </a:prstGeom>
                      <a:noFill/>
                      <a:ln w="38100">
                        <a:noFill/>
                        <a:miter/>
                      </a:ln>
                    </p:spPr>
                  </p:pic>
                </p:oleObj>
              </mc:Fallback>
            </mc:AlternateContent>
          </a:graphicData>
        </a:graphic>
      </p:graphicFrame>
      <p:grpSp>
        <p:nvGrpSpPr>
          <p:cNvPr id="11" name="组合 215090"/>
          <p:cNvGrpSpPr/>
          <p:nvPr/>
        </p:nvGrpSpPr>
        <p:grpSpPr>
          <a:xfrm>
            <a:off x="6024563" y="3413125"/>
            <a:ext cx="735012" cy="411163"/>
            <a:chOff x="1786" y="3071"/>
            <a:chExt cx="463" cy="259"/>
          </a:xfrm>
        </p:grpSpPr>
        <p:graphicFrame>
          <p:nvGraphicFramePr>
            <p:cNvPr id="73780" name="Object 91"/>
            <p:cNvGraphicFramePr/>
            <p:nvPr/>
          </p:nvGraphicFramePr>
          <p:xfrm>
            <a:off x="1786" y="3071"/>
            <a:ext cx="186" cy="192"/>
          </p:xfrm>
          <a:graphic>
            <a:graphicData uri="http://schemas.openxmlformats.org/presentationml/2006/ole">
              <mc:AlternateContent xmlns:mc="http://schemas.openxmlformats.org/markup-compatibility/2006">
                <mc:Choice xmlns:v="urn:schemas-microsoft-com:vml" Requires="v">
                  <p:oleObj spid="_x0000_s3370" name="" r:id="rId19" imgW="368300" imgH="381000" progId="Equation.3">
                    <p:embed/>
                  </p:oleObj>
                </mc:Choice>
                <mc:Fallback>
                  <p:oleObj name="" r:id="rId19" imgW="368300" imgH="381000" progId="Equation.3">
                    <p:embed/>
                    <p:pic>
                      <p:nvPicPr>
                        <p:cNvPr id="0" name="图片 3369"/>
                        <p:cNvPicPr/>
                        <p:nvPr/>
                      </p:nvPicPr>
                      <p:blipFill>
                        <a:blip r:embed="rId20"/>
                        <a:stretch>
                          <a:fillRect/>
                        </a:stretch>
                      </p:blipFill>
                      <p:spPr>
                        <a:xfrm>
                          <a:off x="1786" y="3071"/>
                          <a:ext cx="186" cy="192"/>
                        </a:xfrm>
                        <a:prstGeom prst="rect">
                          <a:avLst/>
                        </a:prstGeom>
                        <a:noFill/>
                        <a:ln w="38100">
                          <a:noFill/>
                          <a:miter/>
                        </a:ln>
                      </p:spPr>
                    </p:pic>
                  </p:oleObj>
                </mc:Fallback>
              </mc:AlternateContent>
            </a:graphicData>
          </a:graphic>
        </p:graphicFrame>
        <p:graphicFrame>
          <p:nvGraphicFramePr>
            <p:cNvPr id="73781" name="Object 92"/>
            <p:cNvGraphicFramePr/>
            <p:nvPr/>
          </p:nvGraphicFramePr>
          <p:xfrm>
            <a:off x="1997" y="3078"/>
            <a:ext cx="252" cy="252"/>
          </p:xfrm>
          <a:graphic>
            <a:graphicData uri="http://schemas.openxmlformats.org/presentationml/2006/ole">
              <mc:AlternateContent xmlns:mc="http://schemas.openxmlformats.org/markup-compatibility/2006">
                <mc:Choice xmlns:v="urn:schemas-microsoft-com:vml" Requires="v">
                  <p:oleObj spid="_x0000_s3371" name="" r:id="rId21" imgW="203200" imgH="203200" progId="Equation.3">
                    <p:embed/>
                  </p:oleObj>
                </mc:Choice>
                <mc:Fallback>
                  <p:oleObj name="" r:id="rId21" imgW="203200" imgH="203200" progId="Equation.3">
                    <p:embed/>
                    <p:pic>
                      <p:nvPicPr>
                        <p:cNvPr id="0" name="图片 3370"/>
                        <p:cNvPicPr/>
                        <p:nvPr/>
                      </p:nvPicPr>
                      <p:blipFill>
                        <a:blip r:embed="rId22"/>
                        <a:stretch>
                          <a:fillRect/>
                        </a:stretch>
                      </p:blipFill>
                      <p:spPr>
                        <a:xfrm>
                          <a:off x="1997" y="3078"/>
                          <a:ext cx="252" cy="252"/>
                        </a:xfrm>
                        <a:prstGeom prst="rect">
                          <a:avLst/>
                        </a:prstGeom>
                        <a:noFill/>
                        <a:ln w="38100">
                          <a:noFill/>
                          <a:miter/>
                        </a:ln>
                      </p:spPr>
                    </p:pic>
                  </p:oleObj>
                </mc:Fallback>
              </mc:AlternateContent>
            </a:graphicData>
          </a:graphic>
        </p:graphicFrame>
      </p:grpSp>
      <p:sp>
        <p:nvSpPr>
          <p:cNvPr id="215094" name="Text Box 127"/>
          <p:cNvSpPr txBox="1"/>
          <p:nvPr/>
        </p:nvSpPr>
        <p:spPr>
          <a:xfrm>
            <a:off x="503238" y="5049838"/>
            <a:ext cx="1701800" cy="519112"/>
          </a:xfrm>
          <a:prstGeom prst="rect">
            <a:avLst/>
          </a:prstGeom>
          <a:noFill/>
          <a:ln w="9525">
            <a:noFill/>
          </a:ln>
        </p:spPr>
        <p:txBody>
          <a:bodyPr wrap="none" anchor="t">
            <a:spAutoFit/>
          </a:bodyPr>
          <a:p>
            <a:pPr eaLnBrk="0" hangingPunct="0"/>
            <a:r>
              <a:rPr lang="zh-CN" altLang="en-US" dirty="0">
                <a:latin typeface="Times New Roman" panose="02020603050405020304" pitchFamily="18" charset="0"/>
                <a:ea typeface="宋体" panose="02010600030101010101" pitchFamily="2" charset="-122"/>
              </a:rPr>
              <a:t>积分形式</a:t>
            </a:r>
            <a:r>
              <a:rPr lang="zh-CN" altLang="en-US" b="0" dirty="0">
                <a:latin typeface="Times New Roman" panose="02020603050405020304" pitchFamily="18" charset="0"/>
                <a:ea typeface="宋体" panose="02010600030101010101" pitchFamily="2" charset="-122"/>
              </a:rPr>
              <a:t> </a:t>
            </a:r>
            <a:endParaRPr lang="zh-CN" altLang="en-US" b="0" dirty="0">
              <a:latin typeface="Times New Roman" panose="02020603050405020304" pitchFamily="18" charset="0"/>
              <a:ea typeface="宋体" panose="02010600030101010101" pitchFamily="2" charset="-122"/>
            </a:endParaRPr>
          </a:p>
        </p:txBody>
      </p:sp>
      <p:graphicFrame>
        <p:nvGraphicFramePr>
          <p:cNvPr id="215095" name="Object 128"/>
          <p:cNvGraphicFramePr/>
          <p:nvPr/>
        </p:nvGraphicFramePr>
        <p:xfrm>
          <a:off x="1754188" y="5578475"/>
          <a:ext cx="2632075" cy="822325"/>
        </p:xfrm>
        <a:graphic>
          <a:graphicData uri="http://schemas.openxmlformats.org/presentationml/2006/ole">
            <mc:AlternateContent xmlns:mc="http://schemas.openxmlformats.org/markup-compatibility/2006">
              <mc:Choice xmlns:v="urn:schemas-microsoft-com:vml" Requires="v">
                <p:oleObj spid="_x0000_s3372" name="" r:id="rId23" imgW="1028065" imgH="304800" progId="Equation.3">
                  <p:embed/>
                </p:oleObj>
              </mc:Choice>
              <mc:Fallback>
                <p:oleObj name="" r:id="rId23" imgW="1028065" imgH="304800" progId="Equation.3">
                  <p:embed/>
                  <p:pic>
                    <p:nvPicPr>
                      <p:cNvPr id="0" name="图片 3371"/>
                      <p:cNvPicPr/>
                      <p:nvPr/>
                    </p:nvPicPr>
                    <p:blipFill>
                      <a:blip r:embed="rId24"/>
                      <a:stretch>
                        <a:fillRect/>
                      </a:stretch>
                    </p:blipFill>
                    <p:spPr>
                      <a:xfrm>
                        <a:off x="1754188" y="5578475"/>
                        <a:ext cx="2632075" cy="822325"/>
                      </a:xfrm>
                      <a:prstGeom prst="rect">
                        <a:avLst/>
                      </a:prstGeom>
                      <a:noFill/>
                      <a:ln w="38100">
                        <a:noFill/>
                        <a:miter/>
                      </a:ln>
                    </p:spPr>
                  </p:pic>
                </p:oleObj>
              </mc:Fallback>
            </mc:AlternateContent>
          </a:graphicData>
        </a:graphic>
      </p:graphicFrame>
      <p:sp>
        <p:nvSpPr>
          <p:cNvPr id="73784" name="文本框 215095"/>
          <p:cNvSpPr txBox="1"/>
          <p:nvPr/>
        </p:nvSpPr>
        <p:spPr>
          <a:xfrm>
            <a:off x="228600" y="296863"/>
            <a:ext cx="7839075" cy="641350"/>
          </a:xfrm>
          <a:prstGeom prst="rect">
            <a:avLst/>
          </a:prstGeom>
          <a:noFill/>
          <a:ln w="9525">
            <a:noFill/>
          </a:ln>
        </p:spPr>
        <p:txBody>
          <a:bodyPr anchor="t">
            <a:spAutoFit/>
          </a:bodyPr>
          <a:p>
            <a:pPr algn="ctr"/>
            <a:r>
              <a:rPr lang="zh-CN" altLang="en-US" sz="3600" dirty="0">
                <a:solidFill>
                  <a:srgbClr val="0000FF"/>
                </a:solidFill>
                <a:latin typeface="Times New Roman" panose="02020603050405020304" pitchFamily="18" charset="0"/>
                <a:ea typeface="宋体" panose="02010600030101010101" pitchFamily="2" charset="-122"/>
              </a:rPr>
              <a:t>§</a:t>
            </a:r>
            <a:r>
              <a:rPr lang="en-US" altLang="zh-CN" sz="3600">
                <a:solidFill>
                  <a:srgbClr val="0000FF"/>
                </a:solidFill>
                <a:latin typeface="Times New Roman" panose="02020603050405020304" pitchFamily="18" charset="0"/>
                <a:ea typeface="宋体" panose="02010600030101010101" pitchFamily="2" charset="-122"/>
              </a:rPr>
              <a:t>11.6  </a:t>
            </a:r>
            <a:r>
              <a:rPr lang="zh-CN" altLang="en-US" sz="3600" dirty="0">
                <a:solidFill>
                  <a:srgbClr val="0000FF"/>
                </a:solidFill>
                <a:latin typeface="Times New Roman" panose="02020603050405020304" pitchFamily="18" charset="0"/>
                <a:ea typeface="宋体" panose="02010600030101010101" pitchFamily="2" charset="-122"/>
              </a:rPr>
              <a:t>安培定律</a:t>
            </a:r>
            <a:endParaRPr lang="zh-CN" altLang="en-US" sz="3600" dirty="0">
              <a:solidFill>
                <a:srgbClr val="0000FF"/>
              </a:solidFill>
              <a:latin typeface="Times New Roman" panose="02020603050405020304" pitchFamily="18" charset="0"/>
              <a:ea typeface="宋体" panose="02010600030101010101" pitchFamily="2" charset="-122"/>
            </a:endParaRPr>
          </a:p>
        </p:txBody>
      </p:sp>
      <p:sp>
        <p:nvSpPr>
          <p:cNvPr id="73785" name="灯片编号占位符 2"/>
          <p:cNvSpPr>
            <a:spLocks noGrp="1"/>
          </p:cNvSpPr>
          <p:nvPr>
            <p:ph type="sldNum" sz="quarter" idx="12"/>
          </p:nvPr>
        </p:nvSpPr>
        <p:spPr/>
        <p:txBody>
          <a:bodyPr wrap="square" lIns="91440" tIns="45720" rIns="91440" bIns="45720" anchor="t"/>
          <a:p>
            <a:pPr algn="r"/>
            <a:fld id="{9A0DB2DC-4C9A-4742-B13C-FB6460FD3503}" type="slidenum">
              <a:rPr lang="zh-CN" altLang="en-US" sz="1400" b="0" dirty="0"/>
            </a:fld>
            <a:endParaRPr lang="zh-CN" altLang="en-US" sz="14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266"/>
                                        </p:tgtEl>
                                        <p:attrNameLst>
                                          <p:attrName>style.visibility</p:attrName>
                                        </p:attrNameLst>
                                      </p:cBhvr>
                                      <p:to>
                                        <p:strVal val="visible"/>
                                      </p:to>
                                    </p:set>
                                    <p:animEffect transition="in" filter="wipe(left)">
                                      <p:cBhvr>
                                        <p:cTn id="7" dur="500"/>
                                        <p:tgtEl>
                                          <p:spTgt spid="512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15086"/>
                                        </p:tgtEl>
                                        <p:attrNameLst>
                                          <p:attrName>style.visibility</p:attrName>
                                        </p:attrNameLst>
                                      </p:cBhvr>
                                      <p:to>
                                        <p:strVal val="visible"/>
                                      </p:to>
                                    </p:set>
                                    <p:animEffect transition="in" filter="wipe(left)">
                                      <p:cBhvr>
                                        <p:cTn id="17" dur="500"/>
                                        <p:tgtEl>
                                          <p:spTgt spid="21508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93935"/>
                                        </p:tgtEl>
                                        <p:attrNameLst>
                                          <p:attrName>style.visibility</p:attrName>
                                        </p:attrNameLst>
                                      </p:cBhvr>
                                      <p:to>
                                        <p:strVal val="visible"/>
                                      </p:to>
                                    </p:set>
                                    <p:animEffect transition="in" filter="wipe(left)">
                                      <p:cBhvr>
                                        <p:cTn id="22" dur="500"/>
                                        <p:tgtEl>
                                          <p:spTgt spid="29393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15088"/>
                                        </p:tgtEl>
                                        <p:attrNameLst>
                                          <p:attrName>style.visibility</p:attrName>
                                        </p:attrNameLst>
                                      </p:cBhvr>
                                      <p:to>
                                        <p:strVal val="visible"/>
                                      </p:to>
                                    </p:set>
                                    <p:animEffect transition="in" filter="wipe(left)">
                                      <p:cBhvr>
                                        <p:cTn id="27" dur="500"/>
                                        <p:tgtEl>
                                          <p:spTgt spid="21508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15089"/>
                                        </p:tgtEl>
                                        <p:attrNameLst>
                                          <p:attrName>style.visibility</p:attrName>
                                        </p:attrNameLst>
                                      </p:cBhvr>
                                      <p:to>
                                        <p:strVal val="visible"/>
                                      </p:to>
                                    </p:set>
                                    <p:animEffect transition="in" filter="wipe(left)">
                                      <p:cBhvr>
                                        <p:cTn id="32" dur="500"/>
                                        <p:tgtEl>
                                          <p:spTgt spid="21508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15090"/>
                                        </p:tgtEl>
                                        <p:attrNameLst>
                                          <p:attrName>style.visibility</p:attrName>
                                        </p:attrNameLst>
                                      </p:cBhvr>
                                      <p:to>
                                        <p:strVal val="visible"/>
                                      </p:to>
                                    </p:set>
                                    <p:animEffect transition="in" filter="wipe(left)">
                                      <p:cBhvr>
                                        <p:cTn id="37" dur="500"/>
                                        <p:tgtEl>
                                          <p:spTgt spid="215090"/>
                                        </p:tgtEl>
                                      </p:cBhvr>
                                    </p:animEffect>
                                  </p:childTnLst>
                                </p:cTn>
                              </p:par>
                            </p:childTnLst>
                          </p:cTn>
                        </p:par>
                      </p:childTnLst>
                    </p:cTn>
                  </p:par>
                  <p:par>
                    <p:cTn id="38" fill="hold">
                      <p:stCondLst>
                        <p:cond delay="indefinite"/>
                      </p:stCondLst>
                      <p:childTnLst>
                        <p:par>
                          <p:cTn id="39" fill="hold">
                            <p:stCondLst>
                              <p:cond delay="0"/>
                            </p:stCondLst>
                            <p:childTnLst>
                              <p:par>
                                <p:cTn id="40" presetID="23" presetClass="entr" presetSubtype="16"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500" fill="hold"/>
                                        <p:tgtEl>
                                          <p:spTgt spid="11"/>
                                        </p:tgtEl>
                                        <p:attrNameLst>
                                          <p:attrName>ppt_w</p:attrName>
                                        </p:attrNameLst>
                                      </p:cBhvr>
                                      <p:tavLst>
                                        <p:tav tm="0">
                                          <p:val>
                                            <p:fltVal val="0.000000"/>
                                          </p:val>
                                        </p:tav>
                                        <p:tav tm="100000">
                                          <p:val>
                                            <p:strVal val="#ppt_w"/>
                                          </p:val>
                                        </p:tav>
                                      </p:tavLst>
                                    </p:anim>
                                    <p:anim calcmode="lin" valueType="num">
                                      <p:cBhvr>
                                        <p:cTn id="43" dur="500" fill="hold"/>
                                        <p:tgtEl>
                                          <p:spTgt spid="11"/>
                                        </p:tgtEl>
                                        <p:attrNameLst>
                                          <p:attrName>ppt_h</p:attrName>
                                        </p:attrNameLst>
                                      </p:cBhvr>
                                      <p:tavLst>
                                        <p:tav tm="0">
                                          <p:val>
                                            <p:fltVal val="0.000000"/>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23" presetClass="entr" presetSubtype="16" fill="hold" nodeType="clickEffect">
                                  <p:stCondLst>
                                    <p:cond delay="0"/>
                                  </p:stCondLst>
                                  <p:childTnLst>
                                    <p:set>
                                      <p:cBhvr>
                                        <p:cTn id="47" dur="1" fill="hold">
                                          <p:stCondLst>
                                            <p:cond delay="0"/>
                                          </p:stCondLst>
                                        </p:cTn>
                                        <p:tgtEl>
                                          <p:spTgt spid="3"/>
                                        </p:tgtEl>
                                        <p:attrNameLst>
                                          <p:attrName>style.visibility</p:attrName>
                                        </p:attrNameLst>
                                      </p:cBhvr>
                                      <p:to>
                                        <p:strVal val="visible"/>
                                      </p:to>
                                    </p:set>
                                    <p:anim calcmode="lin" valueType="num">
                                      <p:cBhvr>
                                        <p:cTn id="48" dur="500" fill="hold"/>
                                        <p:tgtEl>
                                          <p:spTgt spid="3"/>
                                        </p:tgtEl>
                                        <p:attrNameLst>
                                          <p:attrName>ppt_w</p:attrName>
                                        </p:attrNameLst>
                                      </p:cBhvr>
                                      <p:tavLst>
                                        <p:tav tm="0">
                                          <p:val>
                                            <p:fltVal val="0.000000"/>
                                          </p:val>
                                        </p:tav>
                                        <p:tav tm="100000">
                                          <p:val>
                                            <p:strVal val="#ppt_w"/>
                                          </p:val>
                                        </p:tav>
                                      </p:tavLst>
                                    </p:anim>
                                    <p:anim calcmode="lin" valueType="num">
                                      <p:cBhvr>
                                        <p:cTn id="49" dur="500" fill="hold"/>
                                        <p:tgtEl>
                                          <p:spTgt spid="3"/>
                                        </p:tgtEl>
                                        <p:attrNameLst>
                                          <p:attrName>ppt_h</p:attrName>
                                        </p:attrNameLst>
                                      </p:cBhvr>
                                      <p:tavLst>
                                        <p:tav tm="0">
                                          <p:val>
                                            <p:fltVal val="0.000000"/>
                                          </p:val>
                                        </p:tav>
                                        <p:tav tm="100000">
                                          <p:val>
                                            <p:strVal val="#ppt_h"/>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215094"/>
                                        </p:tgtEl>
                                        <p:attrNameLst>
                                          <p:attrName>style.visibility</p:attrName>
                                        </p:attrNameLst>
                                      </p:cBhvr>
                                      <p:to>
                                        <p:strVal val="visible"/>
                                      </p:to>
                                    </p:set>
                                    <p:animEffect transition="in" filter="wipe(left)">
                                      <p:cBhvr>
                                        <p:cTn id="54" dur="500"/>
                                        <p:tgtEl>
                                          <p:spTgt spid="21509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215095"/>
                                        </p:tgtEl>
                                        <p:attrNameLst>
                                          <p:attrName>style.visibility</p:attrName>
                                        </p:attrNameLst>
                                      </p:cBhvr>
                                      <p:to>
                                        <p:strVal val="visible"/>
                                      </p:to>
                                    </p:set>
                                    <p:animEffect transition="in" filter="wipe(left)">
                                      <p:cBhvr>
                                        <p:cTn id="59" dur="500"/>
                                        <p:tgtEl>
                                          <p:spTgt spid="2150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66" grpId="0"/>
      <p:bldP spid="293935" grpId="0"/>
      <p:bldP spid="215089" grpId="0"/>
      <p:bldP spid="21509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3764" name="Text Box 4"/>
          <p:cNvSpPr txBox="1"/>
          <p:nvPr/>
        </p:nvSpPr>
        <p:spPr>
          <a:xfrm>
            <a:off x="222250" y="198438"/>
            <a:ext cx="4521200" cy="521970"/>
          </a:xfrm>
          <a:prstGeom prst="rect">
            <a:avLst/>
          </a:prstGeom>
          <a:noFill/>
          <a:ln w="9525">
            <a:noFill/>
          </a:ln>
        </p:spPr>
        <p:txBody>
          <a:bodyPr anchor="t">
            <a:spAutoFit/>
          </a:bodyPr>
          <a:p>
            <a:pPr eaLnBrk="0" hangingPunct="0"/>
            <a:r>
              <a:rPr lang="en-US" altLang="zh-CN">
                <a:solidFill>
                  <a:srgbClr val="0000FF"/>
                </a:solidFill>
                <a:latin typeface="Times New Roman" panose="02020603050405020304" pitchFamily="18" charset="0"/>
                <a:ea typeface="宋体" panose="02010600030101010101" pitchFamily="2" charset="-122"/>
              </a:rPr>
              <a:t>3. </a:t>
            </a:r>
            <a:r>
              <a:rPr lang="zh-CN" altLang="en-US" dirty="0">
                <a:solidFill>
                  <a:srgbClr val="0000FF"/>
                </a:solidFill>
                <a:latin typeface="Times New Roman" panose="02020603050405020304" pitchFamily="18" charset="0"/>
                <a:ea typeface="宋体" panose="02010600030101010101" pitchFamily="2" charset="-122"/>
              </a:rPr>
              <a:t>积分回路不环绕电流</a:t>
            </a:r>
            <a:endParaRPr lang="zh-CN" altLang="en-US" dirty="0">
              <a:solidFill>
                <a:srgbClr val="0000FF"/>
              </a:solidFill>
              <a:latin typeface="Times New Roman" panose="02020603050405020304" pitchFamily="18" charset="0"/>
              <a:ea typeface="宋体" panose="02010600030101010101" pitchFamily="2" charset="-122"/>
            </a:endParaRPr>
          </a:p>
        </p:txBody>
      </p:sp>
      <p:grpSp>
        <p:nvGrpSpPr>
          <p:cNvPr id="2" name="Group 5"/>
          <p:cNvGrpSpPr/>
          <p:nvPr/>
        </p:nvGrpSpPr>
        <p:grpSpPr>
          <a:xfrm>
            <a:off x="4559300" y="1136650"/>
            <a:ext cx="304800" cy="304800"/>
            <a:chOff x="2544" y="2679"/>
            <a:chExt cx="192" cy="192"/>
          </a:xfrm>
        </p:grpSpPr>
        <p:sp>
          <p:nvSpPr>
            <p:cNvPr id="90115" name="Oval 6"/>
            <p:cNvSpPr/>
            <p:nvPr/>
          </p:nvSpPr>
          <p:spPr>
            <a:xfrm>
              <a:off x="2544" y="2679"/>
              <a:ext cx="192" cy="192"/>
            </a:xfrm>
            <a:prstGeom prst="ellipse">
              <a:avLst/>
            </a:prstGeom>
            <a:solidFill>
              <a:schemeClr val="accent1"/>
            </a:soli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90116" name="Oval 7"/>
            <p:cNvSpPr/>
            <p:nvPr/>
          </p:nvSpPr>
          <p:spPr>
            <a:xfrm>
              <a:off x="2592" y="2727"/>
              <a:ext cx="96" cy="96"/>
            </a:xfrm>
            <a:prstGeom prst="ellipse">
              <a:avLst/>
            </a:prstGeom>
            <a:solidFill>
              <a:srgbClr val="FF0000"/>
            </a:soli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grpSp>
      <p:grpSp>
        <p:nvGrpSpPr>
          <p:cNvPr id="3" name="Group 8"/>
          <p:cNvGrpSpPr/>
          <p:nvPr/>
        </p:nvGrpSpPr>
        <p:grpSpPr>
          <a:xfrm>
            <a:off x="6692900" y="465138"/>
            <a:ext cx="2095500" cy="2424112"/>
            <a:chOff x="3888" y="2256"/>
            <a:chExt cx="1320" cy="1527"/>
          </a:xfrm>
        </p:grpSpPr>
        <p:sp>
          <p:nvSpPr>
            <p:cNvPr id="90118" name="Freeform 9"/>
            <p:cNvSpPr/>
            <p:nvPr/>
          </p:nvSpPr>
          <p:spPr>
            <a:xfrm>
              <a:off x="3888" y="2439"/>
              <a:ext cx="1320" cy="1184"/>
            </a:xfrm>
            <a:custGeom>
              <a:avLst/>
              <a:gdLst/>
              <a:ahLst/>
              <a:cxnLst>
                <a:cxn ang="0">
                  <a:pos x="1024" y="120"/>
                </a:cxn>
                <a:cxn ang="0">
                  <a:pos x="496" y="72"/>
                </a:cxn>
                <a:cxn ang="0">
                  <a:pos x="16" y="552"/>
                </a:cxn>
                <a:cxn ang="0">
                  <a:pos x="400" y="1128"/>
                </a:cxn>
                <a:cxn ang="0">
                  <a:pos x="1024" y="888"/>
                </a:cxn>
                <a:cxn ang="0">
                  <a:pos x="1312" y="312"/>
                </a:cxn>
                <a:cxn ang="0">
                  <a:pos x="1024" y="120"/>
                </a:cxn>
              </a:cxnLst>
              <a:pathLst>
                <a:path w="1320" h="1184">
                  <a:moveTo>
                    <a:pt x="1024" y="120"/>
                  </a:moveTo>
                  <a:cubicBezTo>
                    <a:pt x="888" y="80"/>
                    <a:pt x="664" y="0"/>
                    <a:pt x="496" y="72"/>
                  </a:cubicBezTo>
                  <a:cubicBezTo>
                    <a:pt x="328" y="144"/>
                    <a:pt x="32" y="376"/>
                    <a:pt x="16" y="552"/>
                  </a:cubicBezTo>
                  <a:cubicBezTo>
                    <a:pt x="0" y="728"/>
                    <a:pt x="232" y="1072"/>
                    <a:pt x="400" y="1128"/>
                  </a:cubicBezTo>
                  <a:cubicBezTo>
                    <a:pt x="568" y="1184"/>
                    <a:pt x="872" y="1024"/>
                    <a:pt x="1024" y="888"/>
                  </a:cubicBezTo>
                  <a:cubicBezTo>
                    <a:pt x="1176" y="752"/>
                    <a:pt x="1320" y="440"/>
                    <a:pt x="1312" y="312"/>
                  </a:cubicBezTo>
                  <a:cubicBezTo>
                    <a:pt x="1304" y="184"/>
                    <a:pt x="1160" y="160"/>
                    <a:pt x="1024" y="120"/>
                  </a:cubicBezTo>
                  <a:close/>
                </a:path>
              </a:pathLst>
            </a:custGeom>
            <a:noFill/>
            <a:ln w="19050" cap="flat" cmpd="sng">
              <a:solidFill>
                <a:schemeClr val="tx2"/>
              </a:solidFill>
              <a:prstDash val="solid"/>
              <a:miter/>
              <a:headEnd type="none" w="med" len="med"/>
              <a:tailEnd type="none" w="med" len="med"/>
            </a:ln>
          </p:spPr>
          <p:txBody>
            <a:bodyPr/>
            <a:p>
              <a:endParaRPr lang="zh-CN" altLang="en-US"/>
            </a:p>
          </p:txBody>
        </p:sp>
        <p:sp>
          <p:nvSpPr>
            <p:cNvPr id="90119" name="Text Box 10"/>
            <p:cNvSpPr txBox="1"/>
            <p:nvPr/>
          </p:nvSpPr>
          <p:spPr>
            <a:xfrm>
              <a:off x="4148" y="3552"/>
              <a:ext cx="220" cy="231"/>
            </a:xfrm>
            <a:prstGeom prst="rect">
              <a:avLst/>
            </a:prstGeom>
            <a:noFill/>
            <a:ln w="9525">
              <a:noFill/>
            </a:ln>
          </p:spPr>
          <p:txBody>
            <a:bodyPr wrap="none" anchor="t">
              <a:spAutoFit/>
            </a:bodyPr>
            <a:p>
              <a:pPr eaLnBrk="0" hangingPunct="0"/>
              <a:r>
                <a:rPr lang="en-US" altLang="zh-CN" sz="1800">
                  <a:latin typeface="Times New Roman" panose="02020603050405020304" pitchFamily="18" charset="0"/>
                  <a:ea typeface="宋体" panose="02010600030101010101" pitchFamily="2" charset="-122"/>
                </a:rPr>
                <a:t>A</a:t>
              </a:r>
              <a:endParaRPr lang="en-US" altLang="zh-CN" sz="1800">
                <a:latin typeface="Times New Roman" panose="02020603050405020304" pitchFamily="18" charset="0"/>
                <a:ea typeface="宋体" panose="02010600030101010101" pitchFamily="2" charset="-122"/>
              </a:endParaRPr>
            </a:p>
          </p:txBody>
        </p:sp>
        <p:sp>
          <p:nvSpPr>
            <p:cNvPr id="90120" name="Text Box 11"/>
            <p:cNvSpPr txBox="1"/>
            <p:nvPr/>
          </p:nvSpPr>
          <p:spPr>
            <a:xfrm>
              <a:off x="4368" y="2256"/>
              <a:ext cx="212" cy="231"/>
            </a:xfrm>
            <a:prstGeom prst="rect">
              <a:avLst/>
            </a:prstGeom>
            <a:noFill/>
            <a:ln w="9525">
              <a:noFill/>
            </a:ln>
          </p:spPr>
          <p:txBody>
            <a:bodyPr wrap="none" anchor="t">
              <a:spAutoFit/>
            </a:bodyPr>
            <a:p>
              <a:pPr eaLnBrk="0" hangingPunct="0"/>
              <a:r>
                <a:rPr lang="en-US" altLang="zh-CN" sz="1800">
                  <a:latin typeface="Times New Roman" panose="02020603050405020304" pitchFamily="18" charset="0"/>
                  <a:ea typeface="宋体" panose="02010600030101010101" pitchFamily="2" charset="-122"/>
                </a:rPr>
                <a:t>B</a:t>
              </a:r>
              <a:endParaRPr lang="en-US" altLang="zh-CN" sz="1800">
                <a:latin typeface="Times New Roman" panose="02020603050405020304" pitchFamily="18" charset="0"/>
                <a:ea typeface="宋体" panose="02010600030101010101" pitchFamily="2" charset="-122"/>
              </a:endParaRPr>
            </a:p>
          </p:txBody>
        </p:sp>
      </p:grpSp>
      <p:grpSp>
        <p:nvGrpSpPr>
          <p:cNvPr id="4" name="Group 12"/>
          <p:cNvGrpSpPr/>
          <p:nvPr/>
        </p:nvGrpSpPr>
        <p:grpSpPr>
          <a:xfrm>
            <a:off x="4787900" y="831850"/>
            <a:ext cx="2895600" cy="1752600"/>
            <a:chOff x="2688" y="2487"/>
            <a:chExt cx="1824" cy="1104"/>
          </a:xfrm>
        </p:grpSpPr>
        <p:sp>
          <p:nvSpPr>
            <p:cNvPr id="90122" name="Line 13"/>
            <p:cNvSpPr/>
            <p:nvPr/>
          </p:nvSpPr>
          <p:spPr>
            <a:xfrm flipH="1">
              <a:off x="2688" y="2487"/>
              <a:ext cx="1776" cy="288"/>
            </a:xfrm>
            <a:prstGeom prst="line">
              <a:avLst/>
            </a:prstGeom>
            <a:ln w="19050" cap="flat" cmpd="sng">
              <a:solidFill>
                <a:schemeClr val="tx1"/>
              </a:solidFill>
              <a:prstDash val="solid"/>
              <a:miter/>
              <a:headEnd type="none" w="med" len="med"/>
              <a:tailEnd type="none" w="med" len="med"/>
            </a:ln>
          </p:spPr>
        </p:sp>
        <p:sp>
          <p:nvSpPr>
            <p:cNvPr id="90123" name="Line 14"/>
            <p:cNvSpPr/>
            <p:nvPr/>
          </p:nvSpPr>
          <p:spPr>
            <a:xfrm flipH="1" flipV="1">
              <a:off x="2688" y="2823"/>
              <a:ext cx="1632" cy="768"/>
            </a:xfrm>
            <a:prstGeom prst="line">
              <a:avLst/>
            </a:prstGeom>
            <a:ln w="19050" cap="flat" cmpd="sng">
              <a:solidFill>
                <a:schemeClr val="tx1"/>
              </a:solidFill>
              <a:prstDash val="solid"/>
              <a:miter/>
              <a:headEnd type="none" w="med" len="med"/>
              <a:tailEnd type="none" w="med" len="med"/>
            </a:ln>
          </p:spPr>
        </p:sp>
        <p:sp>
          <p:nvSpPr>
            <p:cNvPr id="90124" name="Line 15"/>
            <p:cNvSpPr/>
            <p:nvPr/>
          </p:nvSpPr>
          <p:spPr>
            <a:xfrm flipH="1">
              <a:off x="4272" y="2487"/>
              <a:ext cx="240" cy="1056"/>
            </a:xfrm>
            <a:prstGeom prst="line">
              <a:avLst/>
            </a:prstGeom>
            <a:ln w="9525" cap="flat" cmpd="sng">
              <a:solidFill>
                <a:schemeClr val="tx1"/>
              </a:solidFill>
              <a:prstDash val="dash"/>
              <a:miter/>
              <a:headEnd type="none" w="med" len="med"/>
              <a:tailEnd type="none" w="med" len="med"/>
            </a:ln>
          </p:spPr>
        </p:sp>
      </p:grpSp>
      <p:grpSp>
        <p:nvGrpSpPr>
          <p:cNvPr id="5" name="Group 16"/>
          <p:cNvGrpSpPr/>
          <p:nvPr/>
        </p:nvGrpSpPr>
        <p:grpSpPr>
          <a:xfrm>
            <a:off x="5245100" y="1212850"/>
            <a:ext cx="511175" cy="522288"/>
            <a:chOff x="2976" y="2727"/>
            <a:chExt cx="322" cy="329"/>
          </a:xfrm>
        </p:grpSpPr>
        <p:sp>
          <p:nvSpPr>
            <p:cNvPr id="90126" name="Freeform 17"/>
            <p:cNvSpPr/>
            <p:nvPr/>
          </p:nvSpPr>
          <p:spPr>
            <a:xfrm>
              <a:off x="2976" y="2727"/>
              <a:ext cx="104" cy="240"/>
            </a:xfrm>
            <a:custGeom>
              <a:avLst/>
              <a:gdLst/>
              <a:ahLst/>
              <a:cxnLst>
                <a:cxn ang="0">
                  <a:pos x="48" y="0"/>
                </a:cxn>
                <a:cxn ang="0">
                  <a:pos x="96" y="96"/>
                </a:cxn>
                <a:cxn ang="0">
                  <a:pos x="0" y="240"/>
                </a:cxn>
              </a:cxnLst>
              <a:pathLst>
                <a:path w="104" h="240">
                  <a:moveTo>
                    <a:pt x="48" y="0"/>
                  </a:moveTo>
                  <a:cubicBezTo>
                    <a:pt x="76" y="28"/>
                    <a:pt x="104" y="56"/>
                    <a:pt x="96" y="96"/>
                  </a:cubicBezTo>
                  <a:cubicBezTo>
                    <a:pt x="88" y="136"/>
                    <a:pt x="44" y="188"/>
                    <a:pt x="0" y="240"/>
                  </a:cubicBezTo>
                </a:path>
              </a:pathLst>
            </a:custGeom>
            <a:noFill/>
            <a:ln w="28575" cap="flat" cmpd="sng">
              <a:solidFill>
                <a:schemeClr val="tx2"/>
              </a:solidFill>
              <a:prstDash val="solid"/>
              <a:miter/>
              <a:headEnd type="none" w="med" len="med"/>
              <a:tailEnd type="none" w="med" len="med"/>
            </a:ln>
          </p:spPr>
          <p:txBody>
            <a:bodyPr/>
            <a:p>
              <a:endParaRPr lang="zh-CN" altLang="en-US"/>
            </a:p>
          </p:txBody>
        </p:sp>
        <p:graphicFrame>
          <p:nvGraphicFramePr>
            <p:cNvPr id="90127" name="Object 18"/>
            <p:cNvGraphicFramePr/>
            <p:nvPr/>
          </p:nvGraphicFramePr>
          <p:xfrm>
            <a:off x="3066" y="2871"/>
            <a:ext cx="232" cy="185"/>
          </p:xfrm>
          <a:graphic>
            <a:graphicData uri="http://schemas.openxmlformats.org/presentationml/2006/ole">
              <mc:AlternateContent xmlns:mc="http://schemas.openxmlformats.org/markup-compatibility/2006">
                <mc:Choice xmlns:v="urn:schemas-microsoft-com:vml" Requires="v">
                  <p:oleObj spid="_x0000_s3431" name="" r:id="rId1" imgW="254000" imgH="203200" progId="Equation.3">
                    <p:embed/>
                  </p:oleObj>
                </mc:Choice>
                <mc:Fallback>
                  <p:oleObj name="" r:id="rId1" imgW="254000" imgH="203200" progId="Equation.3">
                    <p:embed/>
                    <p:pic>
                      <p:nvPicPr>
                        <p:cNvPr id="0" name="图片 3430"/>
                        <p:cNvPicPr/>
                        <p:nvPr/>
                      </p:nvPicPr>
                      <p:blipFill>
                        <a:blip r:embed="rId2"/>
                        <a:stretch>
                          <a:fillRect/>
                        </a:stretch>
                      </p:blipFill>
                      <p:spPr>
                        <a:xfrm>
                          <a:off x="3066" y="2871"/>
                          <a:ext cx="232" cy="185"/>
                        </a:xfrm>
                        <a:prstGeom prst="rect">
                          <a:avLst/>
                        </a:prstGeom>
                        <a:noFill/>
                        <a:ln w="38100">
                          <a:noFill/>
                          <a:miter/>
                        </a:ln>
                      </p:spPr>
                    </p:pic>
                  </p:oleObj>
                </mc:Fallback>
              </mc:AlternateContent>
            </a:graphicData>
          </a:graphic>
        </p:graphicFrame>
      </p:grpSp>
      <p:graphicFrame>
        <p:nvGraphicFramePr>
          <p:cNvPr id="78864" name="Object 43"/>
          <p:cNvGraphicFramePr/>
          <p:nvPr/>
        </p:nvGraphicFramePr>
        <p:xfrm>
          <a:off x="522288" y="787400"/>
          <a:ext cx="1317625" cy="496888"/>
        </p:xfrm>
        <a:graphic>
          <a:graphicData uri="http://schemas.openxmlformats.org/presentationml/2006/ole">
            <mc:AlternateContent xmlns:mc="http://schemas.openxmlformats.org/markup-compatibility/2006">
              <mc:Choice xmlns:v="urn:schemas-microsoft-com:vml" Requires="v">
                <p:oleObj spid="_x0000_s3424" name="" r:id="rId3" imgW="685165" imgH="266065" progId="Equation.3">
                  <p:embed/>
                </p:oleObj>
              </mc:Choice>
              <mc:Fallback>
                <p:oleObj name="" r:id="rId3" imgW="685165" imgH="266065" progId="Equation.3">
                  <p:embed/>
                  <p:pic>
                    <p:nvPicPr>
                      <p:cNvPr id="0" name="图片 3423"/>
                      <p:cNvPicPr/>
                      <p:nvPr/>
                    </p:nvPicPr>
                    <p:blipFill>
                      <a:blip r:embed="rId4"/>
                      <a:stretch>
                        <a:fillRect/>
                      </a:stretch>
                    </p:blipFill>
                    <p:spPr>
                      <a:xfrm>
                        <a:off x="522288" y="787400"/>
                        <a:ext cx="1317625" cy="496888"/>
                      </a:xfrm>
                      <a:prstGeom prst="rect">
                        <a:avLst/>
                      </a:prstGeom>
                      <a:noFill/>
                      <a:ln w="38100">
                        <a:noFill/>
                        <a:miter/>
                      </a:ln>
                    </p:spPr>
                  </p:pic>
                </p:oleObj>
              </mc:Fallback>
            </mc:AlternateContent>
          </a:graphicData>
        </a:graphic>
      </p:graphicFrame>
      <p:sp>
        <p:nvSpPr>
          <p:cNvPr id="373810" name="Line 50"/>
          <p:cNvSpPr/>
          <p:nvPr/>
        </p:nvSpPr>
        <p:spPr>
          <a:xfrm>
            <a:off x="4787900" y="1306513"/>
            <a:ext cx="1981200" cy="304800"/>
          </a:xfrm>
          <a:prstGeom prst="line">
            <a:avLst/>
          </a:prstGeom>
          <a:ln w="28575" cap="flat" cmpd="sng">
            <a:solidFill>
              <a:schemeClr val="tx2"/>
            </a:solidFill>
            <a:prstDash val="solid"/>
            <a:miter/>
            <a:headEnd type="none" w="med" len="med"/>
            <a:tailEnd type="triangle" w="med" len="med"/>
          </a:ln>
        </p:spPr>
      </p:sp>
      <p:grpSp>
        <p:nvGrpSpPr>
          <p:cNvPr id="6" name="Group 51"/>
          <p:cNvGrpSpPr/>
          <p:nvPr/>
        </p:nvGrpSpPr>
        <p:grpSpPr>
          <a:xfrm>
            <a:off x="6692900" y="1216025"/>
            <a:ext cx="457200" cy="457200"/>
            <a:chOff x="3888" y="2727"/>
            <a:chExt cx="288" cy="288"/>
          </a:xfrm>
        </p:grpSpPr>
        <p:sp>
          <p:nvSpPr>
            <p:cNvPr id="90131" name="Line 52"/>
            <p:cNvSpPr/>
            <p:nvPr/>
          </p:nvSpPr>
          <p:spPr>
            <a:xfrm flipH="1">
              <a:off x="3888" y="2727"/>
              <a:ext cx="144" cy="240"/>
            </a:xfrm>
            <a:prstGeom prst="line">
              <a:avLst/>
            </a:prstGeom>
            <a:ln w="38100" cap="flat" cmpd="sng">
              <a:solidFill>
                <a:srgbClr val="3333FF"/>
              </a:solidFill>
              <a:prstDash val="solid"/>
              <a:miter/>
              <a:headEnd type="triangle" w="med" len="med"/>
              <a:tailEnd type="none" w="med" len="med"/>
            </a:ln>
          </p:spPr>
        </p:sp>
        <p:graphicFrame>
          <p:nvGraphicFramePr>
            <p:cNvPr id="90132" name="Object 53"/>
            <p:cNvGraphicFramePr/>
            <p:nvPr/>
          </p:nvGraphicFramePr>
          <p:xfrm>
            <a:off x="3974" y="2775"/>
            <a:ext cx="202" cy="240"/>
          </p:xfrm>
          <a:graphic>
            <a:graphicData uri="http://schemas.openxmlformats.org/presentationml/2006/ole">
              <mc:AlternateContent xmlns:mc="http://schemas.openxmlformats.org/markup-compatibility/2006">
                <mc:Choice xmlns:v="urn:schemas-microsoft-com:vml" Requires="v">
                  <p:oleObj spid="_x0000_s3423" name="" r:id="rId5" imgW="203200" imgH="241300" progId="Equation.3">
                    <p:embed/>
                  </p:oleObj>
                </mc:Choice>
                <mc:Fallback>
                  <p:oleObj name="" r:id="rId5" imgW="203200" imgH="241300" progId="Equation.3">
                    <p:embed/>
                    <p:pic>
                      <p:nvPicPr>
                        <p:cNvPr id="0" name="图片 3422"/>
                        <p:cNvPicPr/>
                        <p:nvPr/>
                      </p:nvPicPr>
                      <p:blipFill>
                        <a:blip r:embed="rId6"/>
                        <a:stretch>
                          <a:fillRect/>
                        </a:stretch>
                      </p:blipFill>
                      <p:spPr>
                        <a:xfrm>
                          <a:off x="3974" y="2775"/>
                          <a:ext cx="202" cy="240"/>
                        </a:xfrm>
                        <a:prstGeom prst="rect">
                          <a:avLst/>
                        </a:prstGeom>
                        <a:noFill/>
                        <a:ln w="38100">
                          <a:noFill/>
                          <a:miter/>
                        </a:ln>
                      </p:spPr>
                    </p:pic>
                  </p:oleObj>
                </mc:Fallback>
              </mc:AlternateContent>
            </a:graphicData>
          </a:graphic>
        </p:graphicFrame>
      </p:grpSp>
      <p:grpSp>
        <p:nvGrpSpPr>
          <p:cNvPr id="7" name="Group 54"/>
          <p:cNvGrpSpPr/>
          <p:nvPr/>
        </p:nvGrpSpPr>
        <p:grpSpPr>
          <a:xfrm>
            <a:off x="6427788" y="592138"/>
            <a:ext cx="290512" cy="990600"/>
            <a:chOff x="3721" y="2343"/>
            <a:chExt cx="183" cy="624"/>
          </a:xfrm>
        </p:grpSpPr>
        <p:sp>
          <p:nvSpPr>
            <p:cNvPr id="90134" name="Line 55"/>
            <p:cNvSpPr/>
            <p:nvPr/>
          </p:nvSpPr>
          <p:spPr>
            <a:xfrm flipV="1">
              <a:off x="3888" y="2583"/>
              <a:ext cx="0" cy="384"/>
            </a:xfrm>
            <a:prstGeom prst="line">
              <a:avLst/>
            </a:prstGeom>
            <a:ln w="38100" cap="flat" cmpd="sng">
              <a:solidFill>
                <a:srgbClr val="FF0000"/>
              </a:solidFill>
              <a:prstDash val="solid"/>
              <a:miter/>
              <a:headEnd type="none" w="med" len="med"/>
              <a:tailEnd type="triangle" w="med" len="med"/>
            </a:ln>
          </p:spPr>
        </p:sp>
        <p:graphicFrame>
          <p:nvGraphicFramePr>
            <p:cNvPr id="90135" name="Object 56"/>
            <p:cNvGraphicFramePr/>
            <p:nvPr/>
          </p:nvGraphicFramePr>
          <p:xfrm>
            <a:off x="3721" y="2343"/>
            <a:ext cx="183" cy="248"/>
          </p:xfrm>
          <a:graphic>
            <a:graphicData uri="http://schemas.openxmlformats.org/presentationml/2006/ole">
              <mc:AlternateContent xmlns:mc="http://schemas.openxmlformats.org/markup-compatibility/2006">
                <mc:Choice xmlns:v="urn:schemas-microsoft-com:vml" Requires="v">
                  <p:oleObj spid="_x0000_s3421" name="" r:id="rId7" imgW="177800" imgH="240665" progId="Equation.3">
                    <p:embed/>
                  </p:oleObj>
                </mc:Choice>
                <mc:Fallback>
                  <p:oleObj name="" r:id="rId7" imgW="177800" imgH="240665" progId="Equation.3">
                    <p:embed/>
                    <p:pic>
                      <p:nvPicPr>
                        <p:cNvPr id="0" name="图片 3420"/>
                        <p:cNvPicPr/>
                        <p:nvPr/>
                      </p:nvPicPr>
                      <p:blipFill>
                        <a:blip r:embed="rId8"/>
                        <a:stretch>
                          <a:fillRect/>
                        </a:stretch>
                      </p:blipFill>
                      <p:spPr>
                        <a:xfrm>
                          <a:off x="3721" y="2343"/>
                          <a:ext cx="183" cy="248"/>
                        </a:xfrm>
                        <a:prstGeom prst="rect">
                          <a:avLst/>
                        </a:prstGeom>
                        <a:noFill/>
                        <a:ln w="38100">
                          <a:noFill/>
                          <a:miter/>
                        </a:ln>
                      </p:spPr>
                    </p:pic>
                  </p:oleObj>
                </mc:Fallback>
              </mc:AlternateContent>
            </a:graphicData>
          </a:graphic>
        </p:graphicFrame>
      </p:grpSp>
      <p:sp>
        <p:nvSpPr>
          <p:cNvPr id="373817" name="Line 57"/>
          <p:cNvSpPr/>
          <p:nvPr/>
        </p:nvSpPr>
        <p:spPr>
          <a:xfrm flipV="1">
            <a:off x="4864100" y="1230313"/>
            <a:ext cx="2057400" cy="61912"/>
          </a:xfrm>
          <a:prstGeom prst="line">
            <a:avLst/>
          </a:prstGeom>
          <a:ln w="9525" cap="flat" cmpd="sng">
            <a:solidFill>
              <a:schemeClr val="tx1"/>
            </a:solidFill>
            <a:prstDash val="solid"/>
            <a:miter/>
            <a:headEnd type="none" w="med" len="med"/>
            <a:tailEnd type="triangle" w="med" len="med"/>
          </a:ln>
        </p:spPr>
      </p:sp>
      <p:grpSp>
        <p:nvGrpSpPr>
          <p:cNvPr id="8" name="Group 58"/>
          <p:cNvGrpSpPr/>
          <p:nvPr/>
        </p:nvGrpSpPr>
        <p:grpSpPr>
          <a:xfrm>
            <a:off x="5930900" y="1216025"/>
            <a:ext cx="419100" cy="304800"/>
            <a:chOff x="3408" y="2727"/>
            <a:chExt cx="264" cy="192"/>
          </a:xfrm>
        </p:grpSpPr>
        <p:sp>
          <p:nvSpPr>
            <p:cNvPr id="90138" name="Line 59"/>
            <p:cNvSpPr/>
            <p:nvPr/>
          </p:nvSpPr>
          <p:spPr>
            <a:xfrm>
              <a:off x="3408" y="2775"/>
              <a:ext cx="48" cy="144"/>
            </a:xfrm>
            <a:prstGeom prst="line">
              <a:avLst/>
            </a:prstGeom>
            <a:ln w="28575" cap="flat" cmpd="sng">
              <a:solidFill>
                <a:srgbClr val="FF9900"/>
              </a:solidFill>
              <a:prstDash val="solid"/>
              <a:miter/>
              <a:headEnd type="none" w="med" len="med"/>
              <a:tailEnd type="none" w="med" len="med"/>
            </a:ln>
          </p:spPr>
        </p:sp>
        <p:graphicFrame>
          <p:nvGraphicFramePr>
            <p:cNvPr id="90139" name="Object 60"/>
            <p:cNvGraphicFramePr/>
            <p:nvPr/>
          </p:nvGraphicFramePr>
          <p:xfrm>
            <a:off x="3456" y="2727"/>
            <a:ext cx="216" cy="192"/>
          </p:xfrm>
          <a:graphic>
            <a:graphicData uri="http://schemas.openxmlformats.org/presentationml/2006/ole">
              <mc:AlternateContent xmlns:mc="http://schemas.openxmlformats.org/markup-compatibility/2006">
                <mc:Choice xmlns:v="urn:schemas-microsoft-com:vml" Requires="v">
                  <p:oleObj spid="_x0000_s3422" name="" r:id="rId9" imgW="228600" imgH="203200" progId="Equation.3">
                    <p:embed/>
                  </p:oleObj>
                </mc:Choice>
                <mc:Fallback>
                  <p:oleObj name="" r:id="rId9" imgW="228600" imgH="203200" progId="Equation.3">
                    <p:embed/>
                    <p:pic>
                      <p:nvPicPr>
                        <p:cNvPr id="0" name="图片 3421"/>
                        <p:cNvPicPr/>
                        <p:nvPr/>
                      </p:nvPicPr>
                      <p:blipFill>
                        <a:blip r:embed="rId10"/>
                        <a:stretch>
                          <a:fillRect/>
                        </a:stretch>
                      </p:blipFill>
                      <p:spPr>
                        <a:xfrm>
                          <a:off x="3456" y="2727"/>
                          <a:ext cx="216" cy="192"/>
                        </a:xfrm>
                        <a:prstGeom prst="rect">
                          <a:avLst/>
                        </a:prstGeom>
                        <a:noFill/>
                        <a:ln w="38100">
                          <a:noFill/>
                          <a:miter/>
                        </a:ln>
                      </p:spPr>
                    </p:pic>
                  </p:oleObj>
                </mc:Fallback>
              </mc:AlternateContent>
            </a:graphicData>
          </a:graphic>
        </p:graphicFrame>
      </p:grpSp>
      <p:graphicFrame>
        <p:nvGraphicFramePr>
          <p:cNvPr id="249885" name="Object 61"/>
          <p:cNvGraphicFramePr/>
          <p:nvPr/>
        </p:nvGraphicFramePr>
        <p:xfrm>
          <a:off x="654050" y="1433513"/>
          <a:ext cx="4029075" cy="884237"/>
        </p:xfrm>
        <a:graphic>
          <a:graphicData uri="http://schemas.openxmlformats.org/presentationml/2006/ole">
            <mc:AlternateContent xmlns:mc="http://schemas.openxmlformats.org/markup-compatibility/2006">
              <mc:Choice xmlns:v="urn:schemas-microsoft-com:vml" Requires="v">
                <p:oleObj spid="_x0000_s3427" name="" r:id="rId11" imgW="1866265" imgH="444500" progId="Equation.3">
                  <p:embed/>
                </p:oleObj>
              </mc:Choice>
              <mc:Fallback>
                <p:oleObj name="" r:id="rId11" imgW="1866265" imgH="444500" progId="Equation.3">
                  <p:embed/>
                  <p:pic>
                    <p:nvPicPr>
                      <p:cNvPr id="0" name="图片 3426"/>
                      <p:cNvPicPr/>
                      <p:nvPr/>
                    </p:nvPicPr>
                    <p:blipFill>
                      <a:blip r:embed="rId12"/>
                      <a:stretch>
                        <a:fillRect/>
                      </a:stretch>
                    </p:blipFill>
                    <p:spPr>
                      <a:xfrm>
                        <a:off x="654050" y="1433513"/>
                        <a:ext cx="4029075" cy="884237"/>
                      </a:xfrm>
                      <a:prstGeom prst="rect">
                        <a:avLst/>
                      </a:prstGeom>
                      <a:noFill/>
                      <a:ln w="38100">
                        <a:noFill/>
                        <a:miter/>
                      </a:ln>
                    </p:spPr>
                  </p:pic>
                </p:oleObj>
              </mc:Fallback>
            </mc:AlternateContent>
          </a:graphicData>
        </a:graphic>
      </p:graphicFrame>
      <p:graphicFrame>
        <p:nvGraphicFramePr>
          <p:cNvPr id="249886" name="Object 62"/>
          <p:cNvGraphicFramePr/>
          <p:nvPr/>
        </p:nvGraphicFramePr>
        <p:xfrm>
          <a:off x="469900" y="2298700"/>
          <a:ext cx="1420813" cy="525463"/>
        </p:xfrm>
        <a:graphic>
          <a:graphicData uri="http://schemas.openxmlformats.org/presentationml/2006/ole">
            <mc:AlternateContent xmlns:mc="http://schemas.openxmlformats.org/markup-compatibility/2006">
              <mc:Choice xmlns:v="urn:schemas-microsoft-com:vml" Requires="v">
                <p:oleObj spid="_x0000_s3428" name="" r:id="rId13" imgW="723265" imgH="266065" progId="Equation.3">
                  <p:embed/>
                </p:oleObj>
              </mc:Choice>
              <mc:Fallback>
                <p:oleObj name="" r:id="rId13" imgW="723265" imgH="266065" progId="Equation.3">
                  <p:embed/>
                  <p:pic>
                    <p:nvPicPr>
                      <p:cNvPr id="0" name="图片 3427"/>
                      <p:cNvPicPr/>
                      <p:nvPr/>
                    </p:nvPicPr>
                    <p:blipFill>
                      <a:blip r:embed="rId14"/>
                      <a:stretch>
                        <a:fillRect/>
                      </a:stretch>
                    </p:blipFill>
                    <p:spPr>
                      <a:xfrm>
                        <a:off x="469900" y="2298700"/>
                        <a:ext cx="1420813" cy="525463"/>
                      </a:xfrm>
                      <a:prstGeom prst="rect">
                        <a:avLst/>
                      </a:prstGeom>
                      <a:noFill/>
                      <a:ln w="38100">
                        <a:noFill/>
                        <a:miter/>
                      </a:ln>
                    </p:spPr>
                  </p:pic>
                </p:oleObj>
              </mc:Fallback>
            </mc:AlternateContent>
          </a:graphicData>
        </a:graphic>
      </p:graphicFrame>
      <p:grpSp>
        <p:nvGrpSpPr>
          <p:cNvPr id="9" name="Group 63"/>
          <p:cNvGrpSpPr/>
          <p:nvPr/>
        </p:nvGrpSpPr>
        <p:grpSpPr>
          <a:xfrm>
            <a:off x="4572000" y="1136650"/>
            <a:ext cx="4495800" cy="806450"/>
            <a:chOff x="555" y="1591"/>
            <a:chExt cx="2832" cy="508"/>
          </a:xfrm>
        </p:grpSpPr>
        <p:sp>
          <p:nvSpPr>
            <p:cNvPr id="90143" name="Oval 64"/>
            <p:cNvSpPr/>
            <p:nvPr/>
          </p:nvSpPr>
          <p:spPr>
            <a:xfrm>
              <a:off x="555" y="1591"/>
              <a:ext cx="192" cy="192"/>
            </a:xfrm>
            <a:prstGeom prst="ellipse">
              <a:avLst/>
            </a:prstGeom>
            <a:solidFill>
              <a:schemeClr val="accent1"/>
            </a:soli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90144" name="Oval 65"/>
            <p:cNvSpPr/>
            <p:nvPr/>
          </p:nvSpPr>
          <p:spPr>
            <a:xfrm>
              <a:off x="603" y="1639"/>
              <a:ext cx="96" cy="96"/>
            </a:xfrm>
            <a:prstGeom prst="ellipse">
              <a:avLst/>
            </a:prstGeom>
            <a:solidFill>
              <a:srgbClr val="FF0000"/>
            </a:soli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90145" name="Line 66"/>
            <p:cNvSpPr/>
            <p:nvPr/>
          </p:nvSpPr>
          <p:spPr>
            <a:xfrm>
              <a:off x="699" y="1687"/>
              <a:ext cx="2352" cy="384"/>
            </a:xfrm>
            <a:prstGeom prst="line">
              <a:avLst/>
            </a:prstGeom>
            <a:ln w="28575" cap="flat" cmpd="sng">
              <a:solidFill>
                <a:schemeClr val="accent2"/>
              </a:solidFill>
              <a:prstDash val="solid"/>
              <a:miter/>
              <a:headEnd type="none" w="med" len="med"/>
              <a:tailEnd type="triangle" w="med" len="med"/>
            </a:ln>
          </p:spPr>
        </p:sp>
        <p:sp>
          <p:nvSpPr>
            <p:cNvPr id="90146" name="Line 67"/>
            <p:cNvSpPr/>
            <p:nvPr/>
          </p:nvSpPr>
          <p:spPr>
            <a:xfrm>
              <a:off x="747" y="1687"/>
              <a:ext cx="2448" cy="0"/>
            </a:xfrm>
            <a:prstGeom prst="line">
              <a:avLst/>
            </a:prstGeom>
            <a:ln w="9525" cap="flat" cmpd="sng">
              <a:solidFill>
                <a:schemeClr val="tx1"/>
              </a:solidFill>
              <a:prstDash val="solid"/>
              <a:miter/>
              <a:headEnd type="none" w="med" len="med"/>
              <a:tailEnd type="triangle" w="med" len="med"/>
            </a:ln>
          </p:spPr>
        </p:sp>
        <p:sp>
          <p:nvSpPr>
            <p:cNvPr id="90147" name="Freeform 68"/>
            <p:cNvSpPr/>
            <p:nvPr/>
          </p:nvSpPr>
          <p:spPr>
            <a:xfrm>
              <a:off x="3051" y="1687"/>
              <a:ext cx="144" cy="384"/>
            </a:xfrm>
            <a:custGeom>
              <a:avLst/>
              <a:gdLst/>
              <a:ahLst/>
              <a:cxnLst>
                <a:cxn ang="0">
                  <a:pos x="0" y="384"/>
                </a:cxn>
                <a:cxn ang="0">
                  <a:pos x="99" y="206"/>
                </a:cxn>
                <a:cxn ang="0">
                  <a:pos x="144" y="0"/>
                </a:cxn>
              </a:cxnLst>
              <a:pathLst>
                <a:path w="144" h="384">
                  <a:moveTo>
                    <a:pt x="0" y="384"/>
                  </a:moveTo>
                  <a:lnTo>
                    <a:pt x="99" y="206"/>
                  </a:lnTo>
                  <a:lnTo>
                    <a:pt x="144" y="0"/>
                  </a:lnTo>
                </a:path>
              </a:pathLst>
            </a:custGeom>
            <a:noFill/>
            <a:ln w="38100" cap="flat" cmpd="sng">
              <a:solidFill>
                <a:srgbClr val="3333FF"/>
              </a:solidFill>
              <a:prstDash val="solid"/>
              <a:miter/>
              <a:headEnd type="none" w="med" len="med"/>
              <a:tailEnd type="triangle" w="med" len="med"/>
            </a:ln>
          </p:spPr>
          <p:txBody>
            <a:bodyPr/>
            <a:p>
              <a:endParaRPr lang="zh-CN" altLang="en-US"/>
            </a:p>
          </p:txBody>
        </p:sp>
        <p:sp>
          <p:nvSpPr>
            <p:cNvPr id="90148" name="Line 69"/>
            <p:cNvSpPr/>
            <p:nvPr/>
          </p:nvSpPr>
          <p:spPr>
            <a:xfrm flipV="1">
              <a:off x="3051" y="1687"/>
              <a:ext cx="0" cy="384"/>
            </a:xfrm>
            <a:prstGeom prst="line">
              <a:avLst/>
            </a:prstGeom>
            <a:ln w="38100" cap="flat" cmpd="sng">
              <a:solidFill>
                <a:srgbClr val="FF0000"/>
              </a:solidFill>
              <a:prstDash val="solid"/>
              <a:miter/>
              <a:headEnd type="none" w="med" len="med"/>
              <a:tailEnd type="triangle" w="med" len="med"/>
            </a:ln>
          </p:spPr>
        </p:sp>
        <p:sp>
          <p:nvSpPr>
            <p:cNvPr id="90149" name="Freeform 70"/>
            <p:cNvSpPr/>
            <p:nvPr/>
          </p:nvSpPr>
          <p:spPr>
            <a:xfrm>
              <a:off x="987" y="1639"/>
              <a:ext cx="104" cy="240"/>
            </a:xfrm>
            <a:custGeom>
              <a:avLst/>
              <a:gdLst/>
              <a:ahLst/>
              <a:cxnLst>
                <a:cxn ang="0">
                  <a:pos x="48" y="0"/>
                </a:cxn>
                <a:cxn ang="0">
                  <a:pos x="96" y="96"/>
                </a:cxn>
                <a:cxn ang="0">
                  <a:pos x="0" y="240"/>
                </a:cxn>
              </a:cxnLst>
              <a:pathLst>
                <a:path w="104" h="240">
                  <a:moveTo>
                    <a:pt x="48" y="0"/>
                  </a:moveTo>
                  <a:cubicBezTo>
                    <a:pt x="76" y="28"/>
                    <a:pt x="104" y="56"/>
                    <a:pt x="96" y="96"/>
                  </a:cubicBezTo>
                  <a:cubicBezTo>
                    <a:pt x="88" y="136"/>
                    <a:pt x="44" y="188"/>
                    <a:pt x="0" y="240"/>
                  </a:cubicBezTo>
                </a:path>
              </a:pathLst>
            </a:custGeom>
            <a:noFill/>
            <a:ln w="28575" cap="flat" cmpd="sng">
              <a:solidFill>
                <a:schemeClr val="tx2"/>
              </a:solidFill>
              <a:prstDash val="solid"/>
              <a:miter/>
              <a:headEnd type="none" w="med" len="med"/>
              <a:tailEnd type="none" w="med" len="med"/>
            </a:ln>
          </p:spPr>
          <p:txBody>
            <a:bodyPr/>
            <a:p>
              <a:endParaRPr lang="zh-CN" altLang="en-US"/>
            </a:p>
          </p:txBody>
        </p:sp>
        <p:graphicFrame>
          <p:nvGraphicFramePr>
            <p:cNvPr id="90150" name="Object 71"/>
            <p:cNvGraphicFramePr/>
            <p:nvPr/>
          </p:nvGraphicFramePr>
          <p:xfrm>
            <a:off x="1083" y="1783"/>
            <a:ext cx="220" cy="185"/>
          </p:xfrm>
          <a:graphic>
            <a:graphicData uri="http://schemas.openxmlformats.org/presentationml/2006/ole">
              <mc:AlternateContent xmlns:mc="http://schemas.openxmlformats.org/markup-compatibility/2006">
                <mc:Choice xmlns:v="urn:schemas-microsoft-com:vml" Requires="v">
                  <p:oleObj spid="_x0000_s3439" name="" r:id="rId15" imgW="241300" imgH="203200" progId="Equation.3">
                    <p:embed/>
                  </p:oleObj>
                </mc:Choice>
                <mc:Fallback>
                  <p:oleObj name="" r:id="rId15" imgW="241300" imgH="203200" progId="Equation.3">
                    <p:embed/>
                    <p:pic>
                      <p:nvPicPr>
                        <p:cNvPr id="0" name="图片 3438"/>
                        <p:cNvPicPr/>
                        <p:nvPr/>
                      </p:nvPicPr>
                      <p:blipFill>
                        <a:blip r:embed="rId16"/>
                        <a:stretch>
                          <a:fillRect/>
                        </a:stretch>
                      </p:blipFill>
                      <p:spPr>
                        <a:xfrm>
                          <a:off x="1083" y="1783"/>
                          <a:ext cx="220" cy="185"/>
                        </a:xfrm>
                        <a:prstGeom prst="rect">
                          <a:avLst/>
                        </a:prstGeom>
                        <a:noFill/>
                        <a:ln w="38100">
                          <a:noFill/>
                          <a:miter/>
                        </a:ln>
                      </p:spPr>
                    </p:pic>
                  </p:oleObj>
                </mc:Fallback>
              </mc:AlternateContent>
            </a:graphicData>
          </a:graphic>
        </p:graphicFrame>
        <p:sp>
          <p:nvSpPr>
            <p:cNvPr id="90151" name="Line 72"/>
            <p:cNvSpPr/>
            <p:nvPr/>
          </p:nvSpPr>
          <p:spPr>
            <a:xfrm>
              <a:off x="1419" y="1687"/>
              <a:ext cx="48" cy="144"/>
            </a:xfrm>
            <a:prstGeom prst="line">
              <a:avLst/>
            </a:prstGeom>
            <a:ln w="28575" cap="flat" cmpd="sng">
              <a:solidFill>
                <a:schemeClr val="tx2"/>
              </a:solidFill>
              <a:prstDash val="solid"/>
              <a:miter/>
              <a:headEnd type="none" w="med" len="med"/>
              <a:tailEnd type="none" w="med" len="med"/>
            </a:ln>
          </p:spPr>
        </p:sp>
        <p:graphicFrame>
          <p:nvGraphicFramePr>
            <p:cNvPr id="90152" name="Object 73"/>
            <p:cNvGraphicFramePr/>
            <p:nvPr/>
          </p:nvGraphicFramePr>
          <p:xfrm>
            <a:off x="1467" y="1639"/>
            <a:ext cx="216" cy="192"/>
          </p:xfrm>
          <a:graphic>
            <a:graphicData uri="http://schemas.openxmlformats.org/presentationml/2006/ole">
              <mc:AlternateContent xmlns:mc="http://schemas.openxmlformats.org/markup-compatibility/2006">
                <mc:Choice xmlns:v="urn:schemas-microsoft-com:vml" Requires="v">
                  <p:oleObj spid="_x0000_s3438" name="" r:id="rId17" imgW="228600" imgH="203200" progId="Equation.3">
                    <p:embed/>
                  </p:oleObj>
                </mc:Choice>
                <mc:Fallback>
                  <p:oleObj name="" r:id="rId17" imgW="228600" imgH="203200" progId="Equation.3">
                    <p:embed/>
                    <p:pic>
                      <p:nvPicPr>
                        <p:cNvPr id="0" name="图片 3437"/>
                        <p:cNvPicPr/>
                        <p:nvPr/>
                      </p:nvPicPr>
                      <p:blipFill>
                        <a:blip r:embed="rId18"/>
                        <a:stretch>
                          <a:fillRect/>
                        </a:stretch>
                      </p:blipFill>
                      <p:spPr>
                        <a:xfrm>
                          <a:off x="1467" y="1639"/>
                          <a:ext cx="216" cy="192"/>
                        </a:xfrm>
                        <a:prstGeom prst="rect">
                          <a:avLst/>
                        </a:prstGeom>
                        <a:noFill/>
                        <a:ln w="38100">
                          <a:noFill/>
                          <a:miter/>
                        </a:ln>
                      </p:spPr>
                    </p:pic>
                  </p:oleObj>
                </mc:Fallback>
              </mc:AlternateContent>
            </a:graphicData>
          </a:graphic>
        </p:graphicFrame>
        <p:graphicFrame>
          <p:nvGraphicFramePr>
            <p:cNvPr id="90153" name="Object 74"/>
            <p:cNvGraphicFramePr/>
            <p:nvPr/>
          </p:nvGraphicFramePr>
          <p:xfrm>
            <a:off x="3147" y="1831"/>
            <a:ext cx="240" cy="268"/>
          </p:xfrm>
          <a:graphic>
            <a:graphicData uri="http://schemas.openxmlformats.org/presentationml/2006/ole">
              <mc:AlternateContent xmlns:mc="http://schemas.openxmlformats.org/markup-compatibility/2006">
                <mc:Choice xmlns:v="urn:schemas-microsoft-com:vml" Requires="v">
                  <p:oleObj spid="_x0000_s3440" name="" r:id="rId19" imgW="215900" imgH="241300" progId="Equation.3">
                    <p:embed/>
                  </p:oleObj>
                </mc:Choice>
                <mc:Fallback>
                  <p:oleObj name="" r:id="rId19" imgW="215900" imgH="241300" progId="Equation.3">
                    <p:embed/>
                    <p:pic>
                      <p:nvPicPr>
                        <p:cNvPr id="0" name="图片 3439"/>
                        <p:cNvPicPr/>
                        <p:nvPr/>
                      </p:nvPicPr>
                      <p:blipFill>
                        <a:blip r:embed="rId20"/>
                        <a:stretch>
                          <a:fillRect/>
                        </a:stretch>
                      </p:blipFill>
                      <p:spPr>
                        <a:xfrm>
                          <a:off x="3147" y="1831"/>
                          <a:ext cx="240" cy="268"/>
                        </a:xfrm>
                        <a:prstGeom prst="rect">
                          <a:avLst/>
                        </a:prstGeom>
                        <a:noFill/>
                        <a:ln w="38100">
                          <a:noFill/>
                          <a:miter/>
                        </a:ln>
                      </p:spPr>
                    </p:pic>
                  </p:oleObj>
                </mc:Fallback>
              </mc:AlternateContent>
            </a:graphicData>
          </a:graphic>
        </p:graphicFrame>
        <p:graphicFrame>
          <p:nvGraphicFramePr>
            <p:cNvPr id="90154" name="Object 75"/>
            <p:cNvGraphicFramePr/>
            <p:nvPr/>
          </p:nvGraphicFramePr>
          <p:xfrm>
            <a:off x="2780" y="1684"/>
            <a:ext cx="214" cy="272"/>
          </p:xfrm>
          <a:graphic>
            <a:graphicData uri="http://schemas.openxmlformats.org/presentationml/2006/ole">
              <mc:AlternateContent xmlns:mc="http://schemas.openxmlformats.org/markup-compatibility/2006">
                <mc:Choice xmlns:v="urn:schemas-microsoft-com:vml" Requires="v">
                  <p:oleObj spid="_x0000_s3433" name="" r:id="rId21" imgW="190500" imgH="241300" progId="Equation.3">
                    <p:embed/>
                  </p:oleObj>
                </mc:Choice>
                <mc:Fallback>
                  <p:oleObj name="" r:id="rId21" imgW="190500" imgH="241300" progId="Equation.3">
                    <p:embed/>
                    <p:pic>
                      <p:nvPicPr>
                        <p:cNvPr id="0" name="图片 3432"/>
                        <p:cNvPicPr/>
                        <p:nvPr/>
                      </p:nvPicPr>
                      <p:blipFill>
                        <a:blip r:embed="rId22"/>
                        <a:stretch>
                          <a:fillRect/>
                        </a:stretch>
                      </p:blipFill>
                      <p:spPr>
                        <a:xfrm>
                          <a:off x="2780" y="1684"/>
                          <a:ext cx="214" cy="272"/>
                        </a:xfrm>
                        <a:prstGeom prst="rect">
                          <a:avLst/>
                        </a:prstGeom>
                        <a:noFill/>
                        <a:ln w="38100">
                          <a:noFill/>
                          <a:miter/>
                        </a:ln>
                      </p:spPr>
                    </p:pic>
                  </p:oleObj>
                </mc:Fallback>
              </mc:AlternateContent>
            </a:graphicData>
          </a:graphic>
        </p:graphicFrame>
      </p:grpSp>
      <p:graphicFrame>
        <p:nvGraphicFramePr>
          <p:cNvPr id="249900" name="Object 76"/>
          <p:cNvGraphicFramePr/>
          <p:nvPr/>
        </p:nvGraphicFramePr>
        <p:xfrm>
          <a:off x="793750" y="2903538"/>
          <a:ext cx="3825875" cy="901700"/>
        </p:xfrm>
        <a:graphic>
          <a:graphicData uri="http://schemas.openxmlformats.org/presentationml/2006/ole">
            <mc:AlternateContent xmlns:mc="http://schemas.openxmlformats.org/markup-compatibility/2006">
              <mc:Choice xmlns:v="urn:schemas-microsoft-com:vml" Requires="v">
                <p:oleObj spid="_x0000_s3437" name="" r:id="rId23" imgW="1904365" imgH="444500" progId="Equation.3">
                  <p:embed/>
                </p:oleObj>
              </mc:Choice>
              <mc:Fallback>
                <p:oleObj name="" r:id="rId23" imgW="1904365" imgH="444500" progId="Equation.3">
                  <p:embed/>
                  <p:pic>
                    <p:nvPicPr>
                      <p:cNvPr id="0" name="图片 3436"/>
                      <p:cNvPicPr/>
                      <p:nvPr/>
                    </p:nvPicPr>
                    <p:blipFill>
                      <a:blip r:embed="rId24"/>
                      <a:stretch>
                        <a:fillRect/>
                      </a:stretch>
                    </p:blipFill>
                    <p:spPr>
                      <a:xfrm>
                        <a:off x="793750" y="2903538"/>
                        <a:ext cx="3825875" cy="901700"/>
                      </a:xfrm>
                      <a:prstGeom prst="rect">
                        <a:avLst/>
                      </a:prstGeom>
                      <a:noFill/>
                      <a:ln w="38100">
                        <a:noFill/>
                        <a:miter/>
                      </a:ln>
                    </p:spPr>
                  </p:pic>
                </p:oleObj>
              </mc:Fallback>
            </mc:AlternateContent>
          </a:graphicData>
        </a:graphic>
      </p:graphicFrame>
      <p:graphicFrame>
        <p:nvGraphicFramePr>
          <p:cNvPr id="249901" name="Object 77"/>
          <p:cNvGraphicFramePr/>
          <p:nvPr/>
        </p:nvGraphicFramePr>
        <p:xfrm>
          <a:off x="774700" y="3813175"/>
          <a:ext cx="4230688" cy="882650"/>
        </p:xfrm>
        <a:graphic>
          <a:graphicData uri="http://schemas.openxmlformats.org/presentationml/2006/ole">
            <mc:AlternateContent xmlns:mc="http://schemas.openxmlformats.org/markup-compatibility/2006">
              <mc:Choice xmlns:v="urn:schemas-microsoft-com:vml" Requires="v">
                <p:oleObj spid="_x0000_s3441" name="" r:id="rId25" imgW="1953895" imgH="405765" progId="Equation.3">
                  <p:embed/>
                </p:oleObj>
              </mc:Choice>
              <mc:Fallback>
                <p:oleObj name="" r:id="rId25" imgW="1953895" imgH="405765" progId="Equation.3">
                  <p:embed/>
                  <p:pic>
                    <p:nvPicPr>
                      <p:cNvPr id="0" name="图片 3440"/>
                      <p:cNvPicPr/>
                      <p:nvPr/>
                    </p:nvPicPr>
                    <p:blipFill>
                      <a:blip r:embed="rId26"/>
                      <a:stretch>
                        <a:fillRect/>
                      </a:stretch>
                    </p:blipFill>
                    <p:spPr>
                      <a:xfrm>
                        <a:off x="774700" y="3813175"/>
                        <a:ext cx="4230688" cy="882650"/>
                      </a:xfrm>
                      <a:prstGeom prst="rect">
                        <a:avLst/>
                      </a:prstGeom>
                      <a:noFill/>
                      <a:ln w="38100">
                        <a:noFill/>
                        <a:miter/>
                      </a:ln>
                    </p:spPr>
                  </p:pic>
                </p:oleObj>
              </mc:Fallback>
            </mc:AlternateContent>
          </a:graphicData>
        </a:graphic>
      </p:graphicFrame>
      <p:graphicFrame>
        <p:nvGraphicFramePr>
          <p:cNvPr id="249902" name="Object 78"/>
          <p:cNvGraphicFramePr/>
          <p:nvPr/>
        </p:nvGraphicFramePr>
        <p:xfrm>
          <a:off x="5064125" y="3852863"/>
          <a:ext cx="3235325" cy="825500"/>
        </p:xfrm>
        <a:graphic>
          <a:graphicData uri="http://schemas.openxmlformats.org/presentationml/2006/ole">
            <mc:AlternateContent xmlns:mc="http://schemas.openxmlformats.org/markup-compatibility/2006">
              <mc:Choice xmlns:v="urn:schemas-microsoft-com:vml" Requires="v">
                <p:oleObj spid="_x0000_s3435" name="" r:id="rId27" imgW="1598930" imgH="405765" progId="Equation.3">
                  <p:embed/>
                </p:oleObj>
              </mc:Choice>
              <mc:Fallback>
                <p:oleObj name="" r:id="rId27" imgW="1598930" imgH="405765" progId="Equation.3">
                  <p:embed/>
                  <p:pic>
                    <p:nvPicPr>
                      <p:cNvPr id="0" name="图片 3434"/>
                      <p:cNvPicPr/>
                      <p:nvPr/>
                    </p:nvPicPr>
                    <p:blipFill>
                      <a:blip r:embed="rId28"/>
                      <a:stretch>
                        <a:fillRect/>
                      </a:stretch>
                    </p:blipFill>
                    <p:spPr>
                      <a:xfrm>
                        <a:off x="5064125" y="3852863"/>
                        <a:ext cx="3235325" cy="825500"/>
                      </a:xfrm>
                      <a:prstGeom prst="rect">
                        <a:avLst/>
                      </a:prstGeom>
                      <a:noFill/>
                      <a:ln w="38100">
                        <a:noFill/>
                        <a:miter/>
                      </a:ln>
                    </p:spPr>
                  </p:pic>
                </p:oleObj>
              </mc:Fallback>
            </mc:AlternateContent>
          </a:graphicData>
        </a:graphic>
      </p:graphicFrame>
      <p:graphicFrame>
        <p:nvGraphicFramePr>
          <p:cNvPr id="249903" name="Object 79"/>
          <p:cNvGraphicFramePr/>
          <p:nvPr/>
        </p:nvGraphicFramePr>
        <p:xfrm>
          <a:off x="1843088" y="4838700"/>
          <a:ext cx="3462337" cy="784225"/>
        </p:xfrm>
        <a:graphic>
          <a:graphicData uri="http://schemas.openxmlformats.org/presentationml/2006/ole">
            <mc:AlternateContent xmlns:mc="http://schemas.openxmlformats.org/markup-compatibility/2006">
              <mc:Choice xmlns:v="urn:schemas-microsoft-com:vml" Requires="v">
                <p:oleObj spid="_x0000_s3434" name="" r:id="rId29" imgW="1802130" imgH="405765" progId="Equation.3">
                  <p:embed/>
                </p:oleObj>
              </mc:Choice>
              <mc:Fallback>
                <p:oleObj name="" r:id="rId29" imgW="1802130" imgH="405765" progId="Equation.3">
                  <p:embed/>
                  <p:pic>
                    <p:nvPicPr>
                      <p:cNvPr id="0" name="图片 3433"/>
                      <p:cNvPicPr/>
                      <p:nvPr/>
                    </p:nvPicPr>
                    <p:blipFill>
                      <a:blip r:embed="rId30"/>
                      <a:stretch>
                        <a:fillRect/>
                      </a:stretch>
                    </p:blipFill>
                    <p:spPr>
                      <a:xfrm>
                        <a:off x="1843088" y="4838700"/>
                        <a:ext cx="3462337" cy="784225"/>
                      </a:xfrm>
                      <a:prstGeom prst="rect">
                        <a:avLst/>
                      </a:prstGeom>
                      <a:noFill/>
                      <a:ln w="38100">
                        <a:noFill/>
                        <a:miter/>
                      </a:ln>
                    </p:spPr>
                  </p:pic>
                </p:oleObj>
              </mc:Fallback>
            </mc:AlternateContent>
          </a:graphicData>
        </a:graphic>
      </p:graphicFrame>
      <p:graphicFrame>
        <p:nvGraphicFramePr>
          <p:cNvPr id="249904" name="Object 80"/>
          <p:cNvGraphicFramePr/>
          <p:nvPr/>
        </p:nvGraphicFramePr>
        <p:xfrm>
          <a:off x="2997200" y="5837238"/>
          <a:ext cx="1746250" cy="787400"/>
        </p:xfrm>
        <a:graphic>
          <a:graphicData uri="http://schemas.openxmlformats.org/presentationml/2006/ole">
            <mc:AlternateContent xmlns:mc="http://schemas.openxmlformats.org/markup-compatibility/2006">
              <mc:Choice xmlns:v="urn:schemas-microsoft-com:vml" Requires="v">
                <p:oleObj spid="_x0000_s3436" name="" r:id="rId31" imgW="710565" imgH="304800" progId="Equation.3">
                  <p:embed/>
                </p:oleObj>
              </mc:Choice>
              <mc:Fallback>
                <p:oleObj name="" r:id="rId31" imgW="710565" imgH="304800" progId="Equation.3">
                  <p:embed/>
                  <p:pic>
                    <p:nvPicPr>
                      <p:cNvPr id="0" name="图片 3435"/>
                      <p:cNvPicPr/>
                      <p:nvPr/>
                    </p:nvPicPr>
                    <p:blipFill>
                      <a:blip r:embed="rId32"/>
                      <a:stretch>
                        <a:fillRect/>
                      </a:stretch>
                    </p:blipFill>
                    <p:spPr>
                      <a:xfrm>
                        <a:off x="2997200" y="5837238"/>
                        <a:ext cx="1746250" cy="787400"/>
                      </a:xfrm>
                      <a:prstGeom prst="rect">
                        <a:avLst/>
                      </a:prstGeom>
                      <a:noFill/>
                      <a:ln w="9525" cap="flat" cmpd="sng">
                        <a:solidFill>
                          <a:srgbClr val="FF0000"/>
                        </a:solidFill>
                        <a:prstDash val="solid"/>
                        <a:miter/>
                        <a:headEnd type="none" w="med" len="med"/>
                        <a:tailEnd type="none" w="med" len="med"/>
                      </a:ln>
                    </p:spPr>
                  </p:pic>
                </p:oleObj>
              </mc:Fallback>
            </mc:AlternateContent>
          </a:graphicData>
        </a:graphic>
      </p:graphicFrame>
      <p:sp>
        <p:nvSpPr>
          <p:cNvPr id="90163" name="灯片编号占位符 9"/>
          <p:cNvSpPr>
            <a:spLocks noGrp="1"/>
          </p:cNvSpPr>
          <p:nvPr>
            <p:ph type="sldNum" sz="quarter" idx="12"/>
          </p:nvPr>
        </p:nvSpPr>
        <p:spPr/>
        <p:txBody>
          <a:bodyPr wrap="square" lIns="91440" tIns="45720" rIns="91440" bIns="45720" anchor="t"/>
          <a:p>
            <a:pPr algn="r"/>
            <a:fld id="{9A0DB2DC-4C9A-4742-B13C-FB6460FD3503}" type="slidenum">
              <a:rPr lang="zh-CN" altLang="en-US" sz="1400" b="0" dirty="0"/>
            </a:fld>
            <a:endParaRPr lang="zh-CN" altLang="en-US" sz="14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3764">
                                            <p:txEl>
                                              <p:charRg st="0" end="13"/>
                                            </p:txEl>
                                          </p:spTgt>
                                        </p:tgtEl>
                                        <p:attrNameLst>
                                          <p:attrName>style.visibility</p:attrName>
                                        </p:attrNameLst>
                                      </p:cBhvr>
                                      <p:to>
                                        <p:strVal val="visible"/>
                                      </p:to>
                                    </p:set>
                                    <p:animEffect transition="in" filter="wipe(left)">
                                      <p:cBhvr>
                                        <p:cTn id="7" dur="500"/>
                                        <p:tgtEl>
                                          <p:spTgt spid="373764">
                                            <p:txEl>
                                              <p:charRg st="0" end="1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27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strVal val="2/3*#ppt_w"/>
                                          </p:val>
                                        </p:tav>
                                        <p:tav tm="100000">
                                          <p:val>
                                            <p:strVal val="#ppt_w"/>
                                          </p:val>
                                        </p:tav>
                                      </p:tavLst>
                                    </p:anim>
                                    <p:anim calcmode="lin" valueType="num">
                                      <p:cBhvr>
                                        <p:cTn id="13" dur="500" fill="hold"/>
                                        <p:tgtEl>
                                          <p:spTgt spid="2"/>
                                        </p:tgtEl>
                                        <p:attrNameLst>
                                          <p:attrName>ppt_h</p:attrName>
                                        </p:attrNameLst>
                                      </p:cBhvr>
                                      <p:tavLst>
                                        <p:tav tm="0">
                                          <p:val>
                                            <p:strVal val="2/3*#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3" presetClass="entr" presetSubtype="288"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ppt_w</p:attrName>
                                        </p:attrNameLst>
                                      </p:cBhvr>
                                      <p:tavLst>
                                        <p:tav tm="0">
                                          <p:val>
                                            <p:strVal val="4/3*#ppt_w"/>
                                          </p:val>
                                        </p:tav>
                                        <p:tav tm="100000">
                                          <p:val>
                                            <p:strVal val="#ppt_w"/>
                                          </p:val>
                                        </p:tav>
                                      </p:tavLst>
                                    </p:anim>
                                    <p:anim calcmode="lin" valueType="num">
                                      <p:cBhvr>
                                        <p:cTn id="19" dur="500" fill="hold"/>
                                        <p:tgtEl>
                                          <p:spTgt spid="3"/>
                                        </p:tgtEl>
                                        <p:attrNameLst>
                                          <p:attrName>ppt_h</p:attrName>
                                        </p:attrNameLst>
                                      </p:cBhvr>
                                      <p:tavLst>
                                        <p:tav tm="0">
                                          <p:val>
                                            <p:strVal val="4/3*#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left)">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23" presetClass="entr" presetSubtype="288"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500" fill="hold"/>
                                        <p:tgtEl>
                                          <p:spTgt spid="5"/>
                                        </p:tgtEl>
                                        <p:attrNameLst>
                                          <p:attrName>ppt_w</p:attrName>
                                        </p:attrNameLst>
                                      </p:cBhvr>
                                      <p:tavLst>
                                        <p:tav tm="0">
                                          <p:val>
                                            <p:strVal val="4/3*#ppt_w"/>
                                          </p:val>
                                        </p:tav>
                                        <p:tav tm="100000">
                                          <p:val>
                                            <p:strVal val="#ppt_w"/>
                                          </p:val>
                                        </p:tav>
                                      </p:tavLst>
                                    </p:anim>
                                    <p:anim calcmode="lin" valueType="num">
                                      <p:cBhvr>
                                        <p:cTn id="30" dur="500" fill="hold"/>
                                        <p:tgtEl>
                                          <p:spTgt spid="5"/>
                                        </p:tgtEl>
                                        <p:attrNameLst>
                                          <p:attrName>ppt_h</p:attrName>
                                        </p:attrNameLst>
                                      </p:cBhvr>
                                      <p:tavLst>
                                        <p:tav tm="0">
                                          <p:val>
                                            <p:strVal val="4/3*#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78864"/>
                                        </p:tgtEl>
                                        <p:attrNameLst>
                                          <p:attrName>style.visibility</p:attrName>
                                        </p:attrNameLst>
                                      </p:cBhvr>
                                      <p:to>
                                        <p:strVal val="visible"/>
                                      </p:to>
                                    </p:set>
                                    <p:animEffect transition="in" filter="wipe(left)">
                                      <p:cBhvr>
                                        <p:cTn id="35" dur="500"/>
                                        <p:tgtEl>
                                          <p:spTgt spid="7886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73810"/>
                                        </p:tgtEl>
                                        <p:attrNameLst>
                                          <p:attrName>style.visibility</p:attrName>
                                        </p:attrNameLst>
                                      </p:cBhvr>
                                      <p:to>
                                        <p:strVal val="visible"/>
                                      </p:to>
                                    </p:set>
                                    <p:animEffect transition="in" filter="wipe(left)">
                                      <p:cBhvr>
                                        <p:cTn id="40" dur="500"/>
                                        <p:tgtEl>
                                          <p:spTgt spid="37381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down)">
                                      <p:cBhvr>
                                        <p:cTn id="45" dur="500"/>
                                        <p:tgtEl>
                                          <p:spTgt spid="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wipe(left)">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373817"/>
                                        </p:tgtEl>
                                        <p:attrNameLst>
                                          <p:attrName>style.visibility</p:attrName>
                                        </p:attrNameLst>
                                      </p:cBhvr>
                                      <p:to>
                                        <p:strVal val="visible"/>
                                      </p:to>
                                    </p:set>
                                    <p:animEffect transition="in" filter="wipe(left)">
                                      <p:cBhvr>
                                        <p:cTn id="55" dur="500"/>
                                        <p:tgtEl>
                                          <p:spTgt spid="37381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wipe(left)">
                                      <p:cBhvr>
                                        <p:cTn id="60" dur="500"/>
                                        <p:tgtEl>
                                          <p:spTgt spid="8"/>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nodeType="clickEffect">
                                  <p:stCondLst>
                                    <p:cond delay="0"/>
                                  </p:stCondLst>
                                  <p:childTnLst>
                                    <p:set>
                                      <p:cBhvr>
                                        <p:cTn id="64" dur="1" fill="hold">
                                          <p:stCondLst>
                                            <p:cond delay="0"/>
                                          </p:stCondLst>
                                        </p:cTn>
                                        <p:tgtEl>
                                          <p:spTgt spid="249885"/>
                                        </p:tgtEl>
                                        <p:attrNameLst>
                                          <p:attrName>style.visibility</p:attrName>
                                        </p:attrNameLst>
                                      </p:cBhvr>
                                      <p:to>
                                        <p:strVal val="visible"/>
                                      </p:to>
                                    </p:set>
                                    <p:animEffect transition="in" filter="dissolve">
                                      <p:cBhvr>
                                        <p:cTn id="65" dur="500"/>
                                        <p:tgtEl>
                                          <p:spTgt spid="249885"/>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249886"/>
                                        </p:tgtEl>
                                        <p:attrNameLst>
                                          <p:attrName>style.visibility</p:attrName>
                                        </p:attrNameLst>
                                      </p:cBhvr>
                                      <p:to>
                                        <p:strVal val="visible"/>
                                      </p:to>
                                    </p:set>
                                    <p:animEffect transition="in" filter="wipe(left)">
                                      <p:cBhvr>
                                        <p:cTn id="70" dur="500"/>
                                        <p:tgtEl>
                                          <p:spTgt spid="249886"/>
                                        </p:tgtEl>
                                      </p:cBhvr>
                                    </p:animEffect>
                                  </p:childTnLst>
                                </p:cTn>
                              </p:par>
                            </p:childTnLst>
                          </p:cTn>
                        </p:par>
                      </p:childTnLst>
                    </p:cTn>
                  </p:par>
                  <p:par>
                    <p:cTn id="71" fill="hold">
                      <p:stCondLst>
                        <p:cond delay="indefinite"/>
                      </p:stCondLst>
                      <p:childTnLst>
                        <p:par>
                          <p:cTn id="72" fill="hold">
                            <p:stCondLst>
                              <p:cond delay="0"/>
                            </p:stCondLst>
                            <p:childTnLst>
                              <p:par>
                                <p:cTn id="73" presetID="23" presetClass="entr" presetSubtype="16" fill="hold" nodeType="clickEffect">
                                  <p:stCondLst>
                                    <p:cond delay="0"/>
                                  </p:stCondLst>
                                  <p:childTnLst>
                                    <p:set>
                                      <p:cBhvr>
                                        <p:cTn id="74" dur="1" fill="hold">
                                          <p:stCondLst>
                                            <p:cond delay="0"/>
                                          </p:stCondLst>
                                        </p:cTn>
                                        <p:tgtEl>
                                          <p:spTgt spid="9"/>
                                        </p:tgtEl>
                                        <p:attrNameLst>
                                          <p:attrName>style.visibility</p:attrName>
                                        </p:attrNameLst>
                                      </p:cBhvr>
                                      <p:to>
                                        <p:strVal val="visible"/>
                                      </p:to>
                                    </p:set>
                                    <p:anim calcmode="lin" valueType="num">
                                      <p:cBhvr>
                                        <p:cTn id="75" dur="500" fill="hold"/>
                                        <p:tgtEl>
                                          <p:spTgt spid="9"/>
                                        </p:tgtEl>
                                        <p:attrNameLst>
                                          <p:attrName>ppt_w</p:attrName>
                                        </p:attrNameLst>
                                      </p:cBhvr>
                                      <p:tavLst>
                                        <p:tav tm="0">
                                          <p:val>
                                            <p:fltVal val="0.000000"/>
                                          </p:val>
                                        </p:tav>
                                        <p:tav tm="100000">
                                          <p:val>
                                            <p:strVal val="#ppt_w"/>
                                          </p:val>
                                        </p:tav>
                                      </p:tavLst>
                                    </p:anim>
                                    <p:anim calcmode="lin" valueType="num">
                                      <p:cBhvr>
                                        <p:cTn id="76" dur="500" fill="hold"/>
                                        <p:tgtEl>
                                          <p:spTgt spid="9"/>
                                        </p:tgtEl>
                                        <p:attrNameLst>
                                          <p:attrName>ppt_h</p:attrName>
                                        </p:attrNameLst>
                                      </p:cBhvr>
                                      <p:tavLst>
                                        <p:tav tm="0">
                                          <p:val>
                                            <p:fltVal val="0.000000"/>
                                          </p:val>
                                        </p:tav>
                                        <p:tav tm="100000">
                                          <p:val>
                                            <p:strVal val="#ppt_h"/>
                                          </p:val>
                                        </p:tav>
                                      </p:tavLst>
                                    </p:anim>
                                  </p:childTnLst>
                                  <p:subTnLst>
                                    <p:animClr clrSpc="rgb" dir="cw">
                                      <p:cBhvr override="childStyle">
                                        <p:cTn dur="1" fill="hold" display="0" masterRel="nextClick" afterEffect="1"/>
                                        <p:tgtEl>
                                          <p:spTgt spid="9"/>
                                        </p:tgtEl>
                                        <p:attrNameLst>
                                          <p:attrName>ppt_c</p:attrName>
                                        </p:attrNameLst>
                                      </p:cBhvr>
                                      <p:to>
                                        <a:srgbClr val="FF00FF"/>
                                      </p:to>
                                    </p:animClr>
                                  </p:sub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249900"/>
                                        </p:tgtEl>
                                        <p:attrNameLst>
                                          <p:attrName>style.visibility</p:attrName>
                                        </p:attrNameLst>
                                      </p:cBhvr>
                                      <p:to>
                                        <p:strVal val="visible"/>
                                      </p:to>
                                    </p:set>
                                    <p:animEffect transition="in" filter="wipe(left)">
                                      <p:cBhvr>
                                        <p:cTn id="81" dur="500"/>
                                        <p:tgtEl>
                                          <p:spTgt spid="249900"/>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249901"/>
                                        </p:tgtEl>
                                        <p:attrNameLst>
                                          <p:attrName>style.visibility</p:attrName>
                                        </p:attrNameLst>
                                      </p:cBhvr>
                                      <p:to>
                                        <p:strVal val="visible"/>
                                      </p:to>
                                    </p:set>
                                    <p:animEffect transition="in" filter="wipe(left)">
                                      <p:cBhvr>
                                        <p:cTn id="86" dur="500"/>
                                        <p:tgtEl>
                                          <p:spTgt spid="249901"/>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249902"/>
                                        </p:tgtEl>
                                        <p:attrNameLst>
                                          <p:attrName>style.visibility</p:attrName>
                                        </p:attrNameLst>
                                      </p:cBhvr>
                                      <p:to>
                                        <p:strVal val="visible"/>
                                      </p:to>
                                    </p:set>
                                    <p:animEffect transition="in" filter="wipe(left)">
                                      <p:cBhvr>
                                        <p:cTn id="91" dur="500"/>
                                        <p:tgtEl>
                                          <p:spTgt spid="249902"/>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249903"/>
                                        </p:tgtEl>
                                        <p:attrNameLst>
                                          <p:attrName>style.visibility</p:attrName>
                                        </p:attrNameLst>
                                      </p:cBhvr>
                                      <p:to>
                                        <p:strVal val="visible"/>
                                      </p:to>
                                    </p:set>
                                    <p:animEffect transition="in" filter="wipe(left)">
                                      <p:cBhvr>
                                        <p:cTn id="96" dur="500"/>
                                        <p:tgtEl>
                                          <p:spTgt spid="249903"/>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249904"/>
                                        </p:tgtEl>
                                        <p:attrNameLst>
                                          <p:attrName>style.visibility</p:attrName>
                                        </p:attrNameLst>
                                      </p:cBhvr>
                                      <p:to>
                                        <p:strVal val="visible"/>
                                      </p:to>
                                    </p:set>
                                    <p:animEffect transition="in" filter="wipe(left)">
                                      <p:cBhvr>
                                        <p:cTn id="101" dur="500"/>
                                        <p:tgtEl>
                                          <p:spTgt spid="2499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376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6066" name="文本框 216065"/>
          <p:cNvSpPr txBox="1"/>
          <p:nvPr/>
        </p:nvSpPr>
        <p:spPr>
          <a:xfrm>
            <a:off x="288925" y="106045"/>
            <a:ext cx="7940675" cy="583565"/>
          </a:xfrm>
          <a:prstGeom prst="rect">
            <a:avLst/>
          </a:prstGeom>
          <a:noFill/>
          <a:ln w="9525">
            <a:noFill/>
          </a:ln>
        </p:spPr>
        <p:txBody>
          <a:bodyPr wrap="none" anchor="t">
            <a:spAutoFit/>
          </a:bodyPr>
          <a:p>
            <a:r>
              <a:rPr lang="zh-CN" altLang="en-US" sz="3200" dirty="0">
                <a:solidFill>
                  <a:schemeClr val="tx1"/>
                </a:solidFill>
                <a:latin typeface="宋体" panose="02010600030101010101" pitchFamily="2" charset="-122"/>
              </a:rPr>
              <a:t>一、载流</a:t>
            </a:r>
            <a:r>
              <a:rPr lang="zh-CN" altLang="en-US" sz="3200" dirty="0">
                <a:solidFill>
                  <a:srgbClr val="FF0000"/>
                </a:solidFill>
                <a:latin typeface="宋体" panose="02010600030101010101" pitchFamily="2" charset="-122"/>
              </a:rPr>
              <a:t>直导线</a:t>
            </a:r>
            <a:r>
              <a:rPr lang="zh-CN" altLang="en-US" sz="3200" dirty="0">
                <a:solidFill>
                  <a:schemeClr val="tx1"/>
                </a:solidFill>
                <a:latin typeface="宋体" panose="02010600030101010101" pitchFamily="2" charset="-122"/>
              </a:rPr>
              <a:t>在</a:t>
            </a:r>
            <a:r>
              <a:rPr lang="zh-CN" altLang="en-US" sz="3200" dirty="0">
                <a:solidFill>
                  <a:srgbClr val="FF0000"/>
                </a:solidFill>
                <a:latin typeface="宋体" panose="02010600030101010101" pitchFamily="2" charset="-122"/>
              </a:rPr>
              <a:t>均匀</a:t>
            </a:r>
            <a:r>
              <a:rPr lang="zh-CN" altLang="en-US" sz="3200" dirty="0">
                <a:solidFill>
                  <a:schemeClr val="tx1"/>
                </a:solidFill>
                <a:latin typeface="宋体" panose="02010600030101010101" pitchFamily="2" charset="-122"/>
              </a:rPr>
              <a:t>磁场中所受的安培力</a:t>
            </a:r>
            <a:endParaRPr lang="zh-CN" altLang="en-US" sz="3200" dirty="0">
              <a:solidFill>
                <a:schemeClr val="tx1"/>
              </a:solidFill>
              <a:latin typeface="宋体" panose="02010600030101010101" pitchFamily="2" charset="-122"/>
            </a:endParaRPr>
          </a:p>
        </p:txBody>
      </p:sp>
      <p:grpSp>
        <p:nvGrpSpPr>
          <p:cNvPr id="2" name="Group 46"/>
          <p:cNvGrpSpPr/>
          <p:nvPr/>
        </p:nvGrpSpPr>
        <p:grpSpPr>
          <a:xfrm>
            <a:off x="4552950" y="901383"/>
            <a:ext cx="3843338" cy="1709737"/>
            <a:chOff x="2543" y="828"/>
            <a:chExt cx="2421" cy="1077"/>
          </a:xfrm>
        </p:grpSpPr>
        <p:sp>
          <p:nvSpPr>
            <p:cNvPr id="74755" name="Line 11"/>
            <p:cNvSpPr/>
            <p:nvPr/>
          </p:nvSpPr>
          <p:spPr>
            <a:xfrm>
              <a:off x="2568" y="828"/>
              <a:ext cx="2208" cy="0"/>
            </a:xfrm>
            <a:prstGeom prst="line">
              <a:avLst/>
            </a:prstGeom>
            <a:ln w="12700" cap="flat" cmpd="sng">
              <a:solidFill>
                <a:schemeClr val="tx1"/>
              </a:solidFill>
              <a:prstDash val="solid"/>
              <a:round/>
              <a:headEnd type="none" w="sm" len="sm"/>
              <a:tailEnd type="stealth" w="med" len="lg"/>
            </a:ln>
          </p:spPr>
        </p:sp>
        <p:sp>
          <p:nvSpPr>
            <p:cNvPr id="74756" name="Line 12"/>
            <p:cNvSpPr/>
            <p:nvPr/>
          </p:nvSpPr>
          <p:spPr>
            <a:xfrm>
              <a:off x="2571" y="1083"/>
              <a:ext cx="2208" cy="0"/>
            </a:xfrm>
            <a:prstGeom prst="line">
              <a:avLst/>
            </a:prstGeom>
            <a:ln w="12700" cap="flat" cmpd="sng">
              <a:solidFill>
                <a:schemeClr val="tx1"/>
              </a:solidFill>
              <a:prstDash val="solid"/>
              <a:round/>
              <a:headEnd type="none" w="sm" len="sm"/>
              <a:tailEnd type="stealth" w="med" len="lg"/>
            </a:ln>
          </p:spPr>
        </p:sp>
        <p:sp>
          <p:nvSpPr>
            <p:cNvPr id="74757" name="Line 13"/>
            <p:cNvSpPr/>
            <p:nvPr/>
          </p:nvSpPr>
          <p:spPr>
            <a:xfrm>
              <a:off x="2568" y="1338"/>
              <a:ext cx="2208" cy="0"/>
            </a:xfrm>
            <a:prstGeom prst="line">
              <a:avLst/>
            </a:prstGeom>
            <a:ln w="12700" cap="flat" cmpd="sng">
              <a:solidFill>
                <a:schemeClr val="tx1"/>
              </a:solidFill>
              <a:prstDash val="solid"/>
              <a:round/>
              <a:headEnd type="none" w="sm" len="sm"/>
              <a:tailEnd type="stealth" w="med" len="lg"/>
            </a:ln>
          </p:spPr>
        </p:sp>
        <p:sp>
          <p:nvSpPr>
            <p:cNvPr id="74758" name="Line 43"/>
            <p:cNvSpPr/>
            <p:nvPr/>
          </p:nvSpPr>
          <p:spPr>
            <a:xfrm>
              <a:off x="2568" y="1621"/>
              <a:ext cx="2208" cy="0"/>
            </a:xfrm>
            <a:prstGeom prst="line">
              <a:avLst/>
            </a:prstGeom>
            <a:ln w="12700" cap="flat" cmpd="sng">
              <a:solidFill>
                <a:schemeClr val="tx1"/>
              </a:solidFill>
              <a:prstDash val="solid"/>
              <a:round/>
              <a:headEnd type="none" w="sm" len="sm"/>
              <a:tailEnd type="stealth" w="med" len="lg"/>
            </a:ln>
          </p:spPr>
        </p:sp>
        <p:sp>
          <p:nvSpPr>
            <p:cNvPr id="74759" name="Line 44"/>
            <p:cNvSpPr/>
            <p:nvPr/>
          </p:nvSpPr>
          <p:spPr>
            <a:xfrm>
              <a:off x="2543" y="1905"/>
              <a:ext cx="2208" cy="0"/>
            </a:xfrm>
            <a:prstGeom prst="line">
              <a:avLst/>
            </a:prstGeom>
            <a:ln w="12700" cap="flat" cmpd="sng">
              <a:solidFill>
                <a:schemeClr val="tx1"/>
              </a:solidFill>
              <a:prstDash val="solid"/>
              <a:round/>
              <a:headEnd type="none" w="sm" len="sm"/>
              <a:tailEnd type="stealth" w="med" len="lg"/>
            </a:ln>
          </p:spPr>
        </p:sp>
        <p:graphicFrame>
          <p:nvGraphicFramePr>
            <p:cNvPr id="74760" name="Object 45"/>
            <p:cNvGraphicFramePr/>
            <p:nvPr/>
          </p:nvGraphicFramePr>
          <p:xfrm>
            <a:off x="4751" y="856"/>
            <a:ext cx="213" cy="262"/>
          </p:xfrm>
          <a:graphic>
            <a:graphicData uri="http://schemas.openxmlformats.org/presentationml/2006/ole">
              <mc:AlternateContent xmlns:mc="http://schemas.openxmlformats.org/markup-compatibility/2006">
                <mc:Choice xmlns:v="urn:schemas-microsoft-com:vml" Requires="v">
                  <p:oleObj spid="_x0000_s3374" name="" r:id="rId1" imgW="165100" imgH="203200" progId="Equation.3">
                    <p:embed/>
                  </p:oleObj>
                </mc:Choice>
                <mc:Fallback>
                  <p:oleObj name="" r:id="rId1" imgW="165100" imgH="203200" progId="Equation.3">
                    <p:embed/>
                    <p:pic>
                      <p:nvPicPr>
                        <p:cNvPr id="0" name="图片 3373"/>
                        <p:cNvPicPr/>
                        <p:nvPr/>
                      </p:nvPicPr>
                      <p:blipFill>
                        <a:blip r:embed="rId2"/>
                        <a:stretch>
                          <a:fillRect/>
                        </a:stretch>
                      </p:blipFill>
                      <p:spPr>
                        <a:xfrm>
                          <a:off x="4751" y="856"/>
                          <a:ext cx="213" cy="262"/>
                        </a:xfrm>
                        <a:prstGeom prst="rect">
                          <a:avLst/>
                        </a:prstGeom>
                        <a:noFill/>
                        <a:ln w="38100">
                          <a:noFill/>
                          <a:miter/>
                        </a:ln>
                      </p:spPr>
                    </p:pic>
                  </p:oleObj>
                </mc:Fallback>
              </mc:AlternateContent>
            </a:graphicData>
          </a:graphic>
        </p:graphicFrame>
      </p:grpSp>
      <p:sp>
        <p:nvSpPr>
          <p:cNvPr id="342063" name="Rectangle 47"/>
          <p:cNvSpPr/>
          <p:nvPr/>
        </p:nvSpPr>
        <p:spPr>
          <a:xfrm rot="2646098">
            <a:off x="5897563" y="450533"/>
            <a:ext cx="90487" cy="2519362"/>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grpSp>
        <p:nvGrpSpPr>
          <p:cNvPr id="3" name="Group 98"/>
          <p:cNvGrpSpPr/>
          <p:nvPr/>
        </p:nvGrpSpPr>
        <p:grpSpPr>
          <a:xfrm>
            <a:off x="6257925" y="1260158"/>
            <a:ext cx="765175" cy="579437"/>
            <a:chOff x="3617" y="1054"/>
            <a:chExt cx="482" cy="365"/>
          </a:xfrm>
        </p:grpSpPr>
        <p:sp>
          <p:nvSpPr>
            <p:cNvPr id="74763" name="Rectangle 99"/>
            <p:cNvSpPr/>
            <p:nvPr/>
          </p:nvSpPr>
          <p:spPr>
            <a:xfrm>
              <a:off x="3787" y="1054"/>
              <a:ext cx="312" cy="365"/>
            </a:xfrm>
            <a:prstGeom prst="rect">
              <a:avLst/>
            </a:prstGeom>
            <a:noFill/>
            <a:ln w="9525">
              <a:noFill/>
            </a:ln>
          </p:spPr>
          <p:txBody>
            <a:bodyPr anchor="t">
              <a:spAutoFit/>
            </a:bodyPr>
            <a:p>
              <a:r>
                <a:rPr lang="en-US" altLang="zh-CN" sz="3200" i="1">
                  <a:latin typeface="Times New Roman" panose="02020603050405020304" pitchFamily="18" charset="0"/>
                  <a:ea typeface="宋体" panose="02010600030101010101" pitchFamily="2" charset="-122"/>
                  <a:sym typeface="Symbol" panose="05050102010706020507" pitchFamily="18" charset="2"/>
                </a:rPr>
                <a:t></a:t>
              </a:r>
              <a:endParaRPr lang="en-US" altLang="zh-CN" sz="3200" i="1">
                <a:latin typeface="Times New Roman" panose="02020603050405020304" pitchFamily="18" charset="0"/>
                <a:ea typeface="宋体" panose="02010600030101010101" pitchFamily="2" charset="-122"/>
                <a:sym typeface="Symbol" panose="05050102010706020507" pitchFamily="18" charset="2"/>
              </a:endParaRPr>
            </a:p>
          </p:txBody>
        </p:sp>
        <p:sp>
          <p:nvSpPr>
            <p:cNvPr id="74764" name="Freeform 100"/>
            <p:cNvSpPr/>
            <p:nvPr/>
          </p:nvSpPr>
          <p:spPr>
            <a:xfrm>
              <a:off x="3617" y="1168"/>
              <a:ext cx="203" cy="170"/>
            </a:xfrm>
            <a:custGeom>
              <a:avLst/>
              <a:gdLst/>
              <a:ahLst/>
              <a:cxnLst>
                <a:cxn ang="0">
                  <a:pos x="0" y="0"/>
                </a:cxn>
                <a:cxn ang="0">
                  <a:pos x="170" y="28"/>
                </a:cxn>
                <a:cxn ang="0">
                  <a:pos x="199" y="170"/>
                </a:cxn>
              </a:cxnLst>
              <a:pathLst>
                <a:path w="203" h="170">
                  <a:moveTo>
                    <a:pt x="0" y="0"/>
                  </a:moveTo>
                  <a:cubicBezTo>
                    <a:pt x="68" y="0"/>
                    <a:pt x="137" y="0"/>
                    <a:pt x="170" y="28"/>
                  </a:cubicBezTo>
                  <a:cubicBezTo>
                    <a:pt x="203" y="56"/>
                    <a:pt x="201" y="113"/>
                    <a:pt x="199" y="170"/>
                  </a:cubicBezTo>
                </a:path>
              </a:pathLst>
            </a:custGeom>
            <a:noFill/>
            <a:ln w="28575" cap="flat" cmpd="sng">
              <a:solidFill>
                <a:srgbClr val="0000FF"/>
              </a:solidFill>
              <a:prstDash val="solid"/>
              <a:miter/>
              <a:headEnd type="none" w="med" len="med"/>
              <a:tailEnd type="none" w="med" len="med"/>
            </a:ln>
          </p:spPr>
          <p:txBody>
            <a:bodyPr/>
            <a:p>
              <a:endParaRPr lang="zh-CN" altLang="en-US"/>
            </a:p>
          </p:txBody>
        </p:sp>
      </p:grpSp>
      <p:grpSp>
        <p:nvGrpSpPr>
          <p:cNvPr id="5" name="Group 60"/>
          <p:cNvGrpSpPr/>
          <p:nvPr/>
        </p:nvGrpSpPr>
        <p:grpSpPr>
          <a:xfrm>
            <a:off x="4997450" y="1395095"/>
            <a:ext cx="1035050" cy="647700"/>
            <a:chOff x="2823" y="1139"/>
            <a:chExt cx="652" cy="408"/>
          </a:xfrm>
        </p:grpSpPr>
        <p:sp>
          <p:nvSpPr>
            <p:cNvPr id="74769" name="Line 61"/>
            <p:cNvSpPr/>
            <p:nvPr/>
          </p:nvSpPr>
          <p:spPr>
            <a:xfrm flipV="1">
              <a:off x="3277" y="1281"/>
              <a:ext cx="198" cy="199"/>
            </a:xfrm>
            <a:prstGeom prst="line">
              <a:avLst/>
            </a:prstGeom>
            <a:ln w="57150" cap="flat" cmpd="sng">
              <a:solidFill>
                <a:srgbClr val="FF00FF"/>
              </a:solidFill>
              <a:prstDash val="solid"/>
              <a:miter/>
              <a:headEnd type="none" w="med" len="med"/>
              <a:tailEnd type="triangle" w="med" len="med"/>
            </a:ln>
          </p:spPr>
        </p:sp>
        <p:graphicFrame>
          <p:nvGraphicFramePr>
            <p:cNvPr id="74770" name="Object 62"/>
            <p:cNvGraphicFramePr/>
            <p:nvPr/>
          </p:nvGraphicFramePr>
          <p:xfrm>
            <a:off x="2823" y="1139"/>
            <a:ext cx="501" cy="408"/>
          </p:xfrm>
          <a:graphic>
            <a:graphicData uri="http://schemas.openxmlformats.org/presentationml/2006/ole">
              <mc:AlternateContent xmlns:mc="http://schemas.openxmlformats.org/markup-compatibility/2006">
                <mc:Choice xmlns:v="urn:schemas-microsoft-com:vml" Requires="v">
                  <p:oleObj spid="_x0000_s3376" name="" r:id="rId3" imgW="266065" imgH="215900" progId="Equation.3">
                    <p:embed/>
                  </p:oleObj>
                </mc:Choice>
                <mc:Fallback>
                  <p:oleObj name="" r:id="rId3" imgW="266065" imgH="215900" progId="Equation.3">
                    <p:embed/>
                    <p:pic>
                      <p:nvPicPr>
                        <p:cNvPr id="0" name="图片 3375"/>
                        <p:cNvPicPr/>
                        <p:nvPr/>
                      </p:nvPicPr>
                      <p:blipFill>
                        <a:blip r:embed="rId4"/>
                        <a:stretch>
                          <a:fillRect/>
                        </a:stretch>
                      </p:blipFill>
                      <p:spPr>
                        <a:xfrm>
                          <a:off x="2823" y="1139"/>
                          <a:ext cx="501" cy="408"/>
                        </a:xfrm>
                        <a:prstGeom prst="rect">
                          <a:avLst/>
                        </a:prstGeom>
                        <a:noFill/>
                        <a:ln w="38100">
                          <a:noFill/>
                          <a:miter/>
                        </a:ln>
                      </p:spPr>
                    </p:pic>
                  </p:oleObj>
                </mc:Fallback>
              </mc:AlternateContent>
            </a:graphicData>
          </a:graphic>
        </p:graphicFrame>
      </p:grpSp>
      <p:grpSp>
        <p:nvGrpSpPr>
          <p:cNvPr id="7" name="Group 89"/>
          <p:cNvGrpSpPr/>
          <p:nvPr/>
        </p:nvGrpSpPr>
        <p:grpSpPr>
          <a:xfrm>
            <a:off x="5762625" y="1801495"/>
            <a:ext cx="1035050" cy="647700"/>
            <a:chOff x="3447" y="1281"/>
            <a:chExt cx="652" cy="408"/>
          </a:xfrm>
        </p:grpSpPr>
        <p:graphicFrame>
          <p:nvGraphicFramePr>
            <p:cNvPr id="74776" name="Object 90"/>
            <p:cNvGraphicFramePr/>
            <p:nvPr/>
          </p:nvGraphicFramePr>
          <p:xfrm>
            <a:off x="3645" y="1281"/>
            <a:ext cx="454" cy="408"/>
          </p:xfrm>
          <a:graphic>
            <a:graphicData uri="http://schemas.openxmlformats.org/presentationml/2006/ole">
              <mc:AlternateContent xmlns:mc="http://schemas.openxmlformats.org/markup-compatibility/2006">
                <mc:Choice xmlns:v="urn:schemas-microsoft-com:vml" Requires="v">
                  <p:oleObj spid="_x0000_s3368" name="" r:id="rId5" imgW="241300" imgH="215900" progId="Equation.3">
                    <p:embed/>
                  </p:oleObj>
                </mc:Choice>
                <mc:Fallback>
                  <p:oleObj name="" r:id="rId5" imgW="241300" imgH="215900" progId="Equation.3">
                    <p:embed/>
                    <p:pic>
                      <p:nvPicPr>
                        <p:cNvPr id="0" name="图片 3367"/>
                        <p:cNvPicPr/>
                        <p:nvPr/>
                      </p:nvPicPr>
                      <p:blipFill>
                        <a:blip r:embed="rId6"/>
                        <a:stretch>
                          <a:fillRect/>
                        </a:stretch>
                      </p:blipFill>
                      <p:spPr>
                        <a:xfrm>
                          <a:off x="3645" y="1281"/>
                          <a:ext cx="454" cy="408"/>
                        </a:xfrm>
                        <a:prstGeom prst="rect">
                          <a:avLst/>
                        </a:prstGeom>
                        <a:noFill/>
                        <a:ln w="38100">
                          <a:noFill/>
                          <a:miter/>
                        </a:ln>
                      </p:spPr>
                    </p:pic>
                  </p:oleObj>
                </mc:Fallback>
              </mc:AlternateContent>
            </a:graphicData>
          </a:graphic>
        </p:graphicFrame>
        <p:sp>
          <p:nvSpPr>
            <p:cNvPr id="74777" name="AutoShape 91"/>
            <p:cNvSpPr/>
            <p:nvPr/>
          </p:nvSpPr>
          <p:spPr>
            <a:xfrm>
              <a:off x="3447" y="1395"/>
              <a:ext cx="199" cy="199"/>
            </a:xfrm>
            <a:prstGeom prst="flowChartSummingJunction">
              <a:avLst/>
            </a:prstGeom>
            <a:solidFill>
              <a:srgbClr val="66FF99"/>
            </a:solidFill>
            <a:ln w="28575" cap="flat" cmpd="sng">
              <a:solidFill>
                <a:srgbClr val="FF00FF"/>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grpSp>
      <p:sp>
        <p:nvSpPr>
          <p:cNvPr id="74780" name="灯片编号占位符 7"/>
          <p:cNvSpPr>
            <a:spLocks noGrp="1"/>
          </p:cNvSpPr>
          <p:nvPr>
            <p:ph type="sldNum" sz="quarter" idx="12"/>
          </p:nvPr>
        </p:nvSpPr>
        <p:spPr/>
        <p:txBody>
          <a:bodyPr wrap="square" lIns="91440" tIns="45720" rIns="91440" bIns="45720" anchor="t"/>
          <a:p>
            <a:pPr algn="r"/>
            <a:fld id="{9A0DB2DC-4C9A-4742-B13C-FB6460FD3503}" type="slidenum">
              <a:rPr lang="zh-CN" altLang="en-US" sz="1400" b="0" dirty="0"/>
            </a:fld>
            <a:endParaRPr lang="zh-CN" altLang="en-US" sz="1400" b="0" dirty="0"/>
          </a:p>
        </p:txBody>
      </p:sp>
      <p:sp>
        <p:nvSpPr>
          <p:cNvPr id="342117" name="Text Box 101"/>
          <p:cNvSpPr txBox="1"/>
          <p:nvPr/>
        </p:nvSpPr>
        <p:spPr>
          <a:xfrm>
            <a:off x="252095" y="1099503"/>
            <a:ext cx="899160" cy="521970"/>
          </a:xfrm>
          <a:prstGeom prst="rect">
            <a:avLst/>
          </a:prstGeom>
          <a:noFill/>
          <a:ln w="9525">
            <a:noFill/>
          </a:ln>
        </p:spPr>
        <p:txBody>
          <a:bodyPr wrap="none" lIns="92075" tIns="46038" rIns="92075" bIns="46038" anchor="t">
            <a:spAutoFit/>
          </a:bodyPr>
          <a:p>
            <a:pPr eaLnBrk="0" hangingPunct="0">
              <a:buClr>
                <a:schemeClr val="hlink"/>
              </a:buClr>
            </a:pPr>
            <a:r>
              <a:rPr lang="zh-CN" altLang="zh-CN" dirty="0">
                <a:latin typeface="Times New Roman" panose="02020603050405020304" pitchFamily="18" charset="0"/>
                <a:ea typeface="宋体" panose="02010600030101010101" pitchFamily="2" charset="-122"/>
              </a:rPr>
              <a:t>大小</a:t>
            </a:r>
            <a:endParaRPr lang="zh-CN" altLang="zh-CN" dirty="0">
              <a:latin typeface="Times New Roman" panose="02020603050405020304" pitchFamily="18" charset="0"/>
              <a:ea typeface="宋体" panose="02010600030101010101" pitchFamily="2" charset="-122"/>
            </a:endParaRPr>
          </a:p>
        </p:txBody>
      </p:sp>
      <p:graphicFrame>
        <p:nvGraphicFramePr>
          <p:cNvPr id="218115" name="Object 102"/>
          <p:cNvGraphicFramePr/>
          <p:nvPr/>
        </p:nvGraphicFramePr>
        <p:xfrm>
          <a:off x="1203960" y="1016635"/>
          <a:ext cx="2486025" cy="720090"/>
        </p:xfrm>
        <a:graphic>
          <a:graphicData uri="http://schemas.openxmlformats.org/presentationml/2006/ole">
            <mc:AlternateContent xmlns:mc="http://schemas.openxmlformats.org/markup-compatibility/2006">
              <mc:Choice xmlns:v="urn:schemas-microsoft-com:vml" Requires="v">
                <p:oleObj spid="_x0000_s3380" name="" r:id="rId7" imgW="1015365" imgH="330200" progId="Equation.3">
                  <p:embed/>
                </p:oleObj>
              </mc:Choice>
              <mc:Fallback>
                <p:oleObj name="" r:id="rId7" imgW="1015365" imgH="330200" progId="Equation.3">
                  <p:embed/>
                  <p:pic>
                    <p:nvPicPr>
                      <p:cNvPr id="0" name="图片 3379"/>
                      <p:cNvPicPr/>
                      <p:nvPr/>
                    </p:nvPicPr>
                    <p:blipFill>
                      <a:blip r:embed="rId8"/>
                      <a:stretch>
                        <a:fillRect/>
                      </a:stretch>
                    </p:blipFill>
                    <p:spPr>
                      <a:xfrm>
                        <a:off x="1203960" y="1016635"/>
                        <a:ext cx="2486025" cy="720090"/>
                      </a:xfrm>
                      <a:prstGeom prst="rect">
                        <a:avLst/>
                      </a:prstGeom>
                      <a:noFill/>
                      <a:ln w="38100">
                        <a:noFill/>
                        <a:miter/>
                      </a:ln>
                    </p:spPr>
                  </p:pic>
                </p:oleObj>
              </mc:Fallback>
            </mc:AlternateContent>
          </a:graphicData>
        </a:graphic>
      </p:graphicFrame>
      <p:graphicFrame>
        <p:nvGraphicFramePr>
          <p:cNvPr id="218117" name="Object 106"/>
          <p:cNvGraphicFramePr/>
          <p:nvPr/>
        </p:nvGraphicFramePr>
        <p:xfrm>
          <a:off x="1793875" y="1920875"/>
          <a:ext cx="1871980" cy="434340"/>
        </p:xfrm>
        <a:graphic>
          <a:graphicData uri="http://schemas.openxmlformats.org/presentationml/2006/ole">
            <mc:AlternateContent xmlns:mc="http://schemas.openxmlformats.org/markup-compatibility/2006">
              <mc:Choice xmlns:v="urn:schemas-microsoft-com:vml" Requires="v">
                <p:oleObj spid="_x0000_s3388" name="" r:id="rId9" imgW="723900" imgH="177165" progId="Equation.3">
                  <p:embed/>
                </p:oleObj>
              </mc:Choice>
              <mc:Fallback>
                <p:oleObj name="" r:id="rId9" imgW="723900" imgH="177165" progId="Equation.3">
                  <p:embed/>
                  <p:pic>
                    <p:nvPicPr>
                      <p:cNvPr id="0" name="图片 3387"/>
                      <p:cNvPicPr/>
                      <p:nvPr/>
                    </p:nvPicPr>
                    <p:blipFill>
                      <a:blip r:embed="rId10"/>
                      <a:stretch>
                        <a:fillRect/>
                      </a:stretch>
                    </p:blipFill>
                    <p:spPr>
                      <a:xfrm>
                        <a:off x="1793875" y="1920875"/>
                        <a:ext cx="1871980" cy="434340"/>
                      </a:xfrm>
                      <a:prstGeom prst="rect">
                        <a:avLst/>
                      </a:prstGeom>
                      <a:noFill/>
                      <a:ln w="38100">
                        <a:noFill/>
                        <a:miter/>
                      </a:ln>
                    </p:spPr>
                  </p:pic>
                </p:oleObj>
              </mc:Fallback>
            </mc:AlternateContent>
          </a:graphicData>
        </a:graphic>
      </p:graphicFrame>
      <p:grpSp>
        <p:nvGrpSpPr>
          <p:cNvPr id="8" name="Group 107"/>
          <p:cNvGrpSpPr/>
          <p:nvPr/>
        </p:nvGrpSpPr>
        <p:grpSpPr>
          <a:xfrm>
            <a:off x="4964430" y="2849245"/>
            <a:ext cx="2169795" cy="1535430"/>
            <a:chOff x="2928" y="336"/>
            <a:chExt cx="2208" cy="1344"/>
          </a:xfrm>
        </p:grpSpPr>
        <p:grpSp>
          <p:nvGrpSpPr>
            <p:cNvPr id="76802" name="Group 108"/>
            <p:cNvGrpSpPr/>
            <p:nvPr/>
          </p:nvGrpSpPr>
          <p:grpSpPr>
            <a:xfrm>
              <a:off x="2928" y="864"/>
              <a:ext cx="2208" cy="816"/>
              <a:chOff x="3168" y="1680"/>
              <a:chExt cx="2208" cy="816"/>
            </a:xfrm>
          </p:grpSpPr>
          <p:sp>
            <p:nvSpPr>
              <p:cNvPr id="76803" name="Line 109"/>
              <p:cNvSpPr/>
              <p:nvPr>
                <p:custDataLst>
                  <p:tags r:id="rId11"/>
                </p:custDataLst>
              </p:nvPr>
            </p:nvSpPr>
            <p:spPr>
              <a:xfrm>
                <a:off x="3168" y="1680"/>
                <a:ext cx="2208" cy="0"/>
              </a:xfrm>
              <a:prstGeom prst="line">
                <a:avLst/>
              </a:prstGeom>
              <a:ln w="12700" cap="flat" cmpd="sng">
                <a:solidFill>
                  <a:schemeClr val="tx1"/>
                </a:solidFill>
                <a:prstDash val="solid"/>
                <a:round/>
                <a:headEnd type="none" w="sm" len="sm"/>
                <a:tailEnd type="stealth" w="med" len="lg"/>
              </a:ln>
            </p:spPr>
          </p:sp>
          <p:sp>
            <p:nvSpPr>
              <p:cNvPr id="76804" name="Line 110"/>
              <p:cNvSpPr/>
              <p:nvPr>
                <p:custDataLst>
                  <p:tags r:id="rId12"/>
                </p:custDataLst>
              </p:nvPr>
            </p:nvSpPr>
            <p:spPr>
              <a:xfrm>
                <a:off x="3168" y="2064"/>
                <a:ext cx="2208" cy="0"/>
              </a:xfrm>
              <a:prstGeom prst="line">
                <a:avLst/>
              </a:prstGeom>
              <a:ln w="12700" cap="flat" cmpd="sng">
                <a:solidFill>
                  <a:schemeClr val="tx1"/>
                </a:solidFill>
                <a:prstDash val="solid"/>
                <a:round/>
                <a:headEnd type="none" w="sm" len="sm"/>
                <a:tailEnd type="stealth" w="med" len="lg"/>
              </a:ln>
            </p:spPr>
          </p:sp>
          <p:sp>
            <p:nvSpPr>
              <p:cNvPr id="76805" name="Line 111"/>
              <p:cNvSpPr/>
              <p:nvPr>
                <p:custDataLst>
                  <p:tags r:id="rId13"/>
                </p:custDataLst>
              </p:nvPr>
            </p:nvSpPr>
            <p:spPr>
              <a:xfrm>
                <a:off x="3168" y="2496"/>
                <a:ext cx="2208" cy="0"/>
              </a:xfrm>
              <a:prstGeom prst="line">
                <a:avLst/>
              </a:prstGeom>
              <a:ln w="12700" cap="flat" cmpd="sng">
                <a:solidFill>
                  <a:schemeClr val="tx1"/>
                </a:solidFill>
                <a:prstDash val="solid"/>
                <a:round/>
                <a:headEnd type="none" w="sm" len="sm"/>
                <a:tailEnd type="stealth" w="med" len="lg"/>
              </a:ln>
            </p:spPr>
          </p:sp>
        </p:grpSp>
        <p:graphicFrame>
          <p:nvGraphicFramePr>
            <p:cNvPr id="76806" name="Object 112"/>
            <p:cNvGraphicFramePr/>
            <p:nvPr>
              <p:custDataLst>
                <p:tags r:id="rId14"/>
              </p:custDataLst>
            </p:nvPr>
          </p:nvGraphicFramePr>
          <p:xfrm>
            <a:off x="4752" y="336"/>
            <a:ext cx="311" cy="384"/>
          </p:xfrm>
          <a:graphic>
            <a:graphicData uri="http://schemas.openxmlformats.org/presentationml/2006/ole">
              <mc:AlternateContent xmlns:mc="http://schemas.openxmlformats.org/markup-compatibility/2006">
                <mc:Choice xmlns:v="urn:schemas-microsoft-com:vml" Requires="v">
                  <p:oleObj spid="_x0000_s3383" name="" r:id="rId15" imgW="165100" imgH="203200" progId="Equation.3">
                    <p:embed/>
                  </p:oleObj>
                </mc:Choice>
                <mc:Fallback>
                  <p:oleObj name="" r:id="rId15" imgW="165100" imgH="203200" progId="Equation.3">
                    <p:embed/>
                    <p:pic>
                      <p:nvPicPr>
                        <p:cNvPr id="0" name="图片 3382"/>
                        <p:cNvPicPr/>
                        <p:nvPr/>
                      </p:nvPicPr>
                      <p:blipFill>
                        <a:blip r:embed="rId16"/>
                        <a:stretch>
                          <a:fillRect/>
                        </a:stretch>
                      </p:blipFill>
                      <p:spPr>
                        <a:xfrm>
                          <a:off x="4752" y="336"/>
                          <a:ext cx="311" cy="384"/>
                        </a:xfrm>
                        <a:prstGeom prst="rect">
                          <a:avLst/>
                        </a:prstGeom>
                        <a:noFill/>
                        <a:ln w="38100">
                          <a:noFill/>
                          <a:miter/>
                        </a:ln>
                      </p:spPr>
                    </p:pic>
                  </p:oleObj>
                </mc:Fallback>
              </mc:AlternateContent>
            </a:graphicData>
          </a:graphic>
        </p:graphicFrame>
        <p:sp>
          <p:nvSpPr>
            <p:cNvPr id="76807" name="Line 113"/>
            <p:cNvSpPr/>
            <p:nvPr>
              <p:custDataLst>
                <p:tags r:id="rId17"/>
              </p:custDataLst>
            </p:nvPr>
          </p:nvSpPr>
          <p:spPr>
            <a:xfrm rot="5400000">
              <a:off x="4032" y="384"/>
              <a:ext cx="0" cy="1680"/>
            </a:xfrm>
            <a:prstGeom prst="line">
              <a:avLst/>
            </a:prstGeom>
            <a:ln w="38100" cap="flat" cmpd="sng">
              <a:solidFill>
                <a:srgbClr val="FF00FF"/>
              </a:solidFill>
              <a:prstDash val="solid"/>
              <a:round/>
              <a:headEnd type="triangle" w="med" len="med"/>
              <a:tailEnd type="none" w="med" len="med"/>
            </a:ln>
          </p:spPr>
        </p:sp>
        <p:graphicFrame>
          <p:nvGraphicFramePr>
            <p:cNvPr id="76808" name="Object 114"/>
            <p:cNvGraphicFramePr/>
            <p:nvPr>
              <p:custDataLst>
                <p:tags r:id="rId18"/>
              </p:custDataLst>
            </p:nvPr>
          </p:nvGraphicFramePr>
          <p:xfrm>
            <a:off x="3552" y="816"/>
            <a:ext cx="294" cy="384"/>
          </p:xfrm>
          <a:graphic>
            <a:graphicData uri="http://schemas.openxmlformats.org/presentationml/2006/ole">
              <mc:AlternateContent xmlns:mc="http://schemas.openxmlformats.org/markup-compatibility/2006">
                <mc:Choice xmlns:v="urn:schemas-microsoft-com:vml" Requires="v">
                  <p:oleObj spid="_x0000_s3389" name="" r:id="rId19" imgW="127000" imgH="164465" progId="Equation.3">
                    <p:embed/>
                  </p:oleObj>
                </mc:Choice>
                <mc:Fallback>
                  <p:oleObj name="" r:id="rId19" imgW="127000" imgH="164465" progId="Equation.3">
                    <p:embed/>
                    <p:pic>
                      <p:nvPicPr>
                        <p:cNvPr id="0" name="图片 3388"/>
                        <p:cNvPicPr/>
                        <p:nvPr/>
                      </p:nvPicPr>
                      <p:blipFill>
                        <a:blip r:embed="rId20"/>
                        <a:stretch>
                          <a:fillRect/>
                        </a:stretch>
                      </p:blipFill>
                      <p:spPr>
                        <a:xfrm>
                          <a:off x="3552" y="816"/>
                          <a:ext cx="294" cy="384"/>
                        </a:xfrm>
                        <a:prstGeom prst="rect">
                          <a:avLst/>
                        </a:prstGeom>
                        <a:noFill/>
                        <a:ln w="38100">
                          <a:noFill/>
                          <a:miter/>
                        </a:ln>
                      </p:spPr>
                    </p:pic>
                  </p:oleObj>
                </mc:Fallback>
              </mc:AlternateContent>
            </a:graphicData>
          </a:graphic>
        </p:graphicFrame>
      </p:grpSp>
      <p:graphicFrame>
        <p:nvGraphicFramePr>
          <p:cNvPr id="218126" name="Object 115"/>
          <p:cNvGraphicFramePr/>
          <p:nvPr>
            <p:custDataLst>
              <p:tags r:id="rId21"/>
            </p:custDataLst>
          </p:nvPr>
        </p:nvGraphicFramePr>
        <p:xfrm>
          <a:off x="3164205" y="2783840"/>
          <a:ext cx="816610" cy="1005205"/>
        </p:xfrm>
        <a:graphic>
          <a:graphicData uri="http://schemas.openxmlformats.org/presentationml/2006/ole">
            <mc:AlternateContent xmlns:mc="http://schemas.openxmlformats.org/markup-compatibility/2006">
              <mc:Choice xmlns:v="urn:schemas-microsoft-com:vml" Requires="v">
                <p:oleObj spid="_x0000_s3385" name="" r:id="rId22" imgW="469900" imgH="457200" progId="Equation.3">
                  <p:embed/>
                </p:oleObj>
              </mc:Choice>
              <mc:Fallback>
                <p:oleObj name="" r:id="rId22" imgW="469900" imgH="457200" progId="Equation.3">
                  <p:embed/>
                  <p:pic>
                    <p:nvPicPr>
                      <p:cNvPr id="0" name="图片 3384"/>
                      <p:cNvPicPr/>
                      <p:nvPr/>
                    </p:nvPicPr>
                    <p:blipFill>
                      <a:blip r:embed="rId23"/>
                      <a:stretch>
                        <a:fillRect/>
                      </a:stretch>
                    </p:blipFill>
                    <p:spPr>
                      <a:xfrm>
                        <a:off x="3164205" y="2783840"/>
                        <a:ext cx="816610" cy="1005205"/>
                      </a:xfrm>
                      <a:prstGeom prst="rect">
                        <a:avLst/>
                      </a:prstGeom>
                      <a:noFill/>
                      <a:ln w="38100">
                        <a:noFill/>
                        <a:miter/>
                      </a:ln>
                    </p:spPr>
                  </p:pic>
                </p:oleObj>
              </mc:Fallback>
            </mc:AlternateContent>
          </a:graphicData>
        </a:graphic>
      </p:graphicFrame>
      <p:graphicFrame>
        <p:nvGraphicFramePr>
          <p:cNvPr id="218127" name="Object 116"/>
          <p:cNvGraphicFramePr/>
          <p:nvPr>
            <p:custDataLst>
              <p:tags r:id="rId24"/>
            </p:custDataLst>
          </p:nvPr>
        </p:nvGraphicFramePr>
        <p:xfrm>
          <a:off x="1211580" y="3059430"/>
          <a:ext cx="854710" cy="467360"/>
        </p:xfrm>
        <a:graphic>
          <a:graphicData uri="http://schemas.openxmlformats.org/presentationml/2006/ole">
            <mc:AlternateContent xmlns:mc="http://schemas.openxmlformats.org/markup-compatibility/2006">
              <mc:Choice xmlns:v="urn:schemas-microsoft-com:vml" Requires="v">
                <p:oleObj spid="_x0000_s3384" name="" r:id="rId25" imgW="393065" imgH="203200" progId="Equation.3">
                  <p:embed/>
                </p:oleObj>
              </mc:Choice>
              <mc:Fallback>
                <p:oleObj name="" r:id="rId25" imgW="393065" imgH="203200" progId="Equation.3">
                  <p:embed/>
                  <p:pic>
                    <p:nvPicPr>
                      <p:cNvPr id="0" name="图片 3383"/>
                      <p:cNvPicPr/>
                      <p:nvPr/>
                    </p:nvPicPr>
                    <p:blipFill>
                      <a:blip r:embed="rId26"/>
                      <a:stretch>
                        <a:fillRect/>
                      </a:stretch>
                    </p:blipFill>
                    <p:spPr>
                      <a:xfrm>
                        <a:off x="1211580" y="3059430"/>
                        <a:ext cx="854710" cy="467360"/>
                      </a:xfrm>
                      <a:prstGeom prst="rect">
                        <a:avLst/>
                      </a:prstGeom>
                      <a:noFill/>
                      <a:ln w="38100">
                        <a:noFill/>
                        <a:miter/>
                      </a:ln>
                    </p:spPr>
                  </p:pic>
                </p:oleObj>
              </mc:Fallback>
            </mc:AlternateContent>
          </a:graphicData>
        </a:graphic>
      </p:graphicFrame>
      <p:grpSp>
        <p:nvGrpSpPr>
          <p:cNvPr id="9" name="Group 4"/>
          <p:cNvGrpSpPr/>
          <p:nvPr/>
        </p:nvGrpSpPr>
        <p:grpSpPr>
          <a:xfrm>
            <a:off x="5230495" y="4666615"/>
            <a:ext cx="1772285" cy="1446530"/>
            <a:chOff x="3120" y="2160"/>
            <a:chExt cx="2208" cy="1776"/>
          </a:xfrm>
        </p:grpSpPr>
        <p:graphicFrame>
          <p:nvGraphicFramePr>
            <p:cNvPr id="76812" name="Object 5"/>
            <p:cNvGraphicFramePr/>
            <p:nvPr>
              <p:custDataLst>
                <p:tags r:id="rId27"/>
              </p:custDataLst>
            </p:nvPr>
          </p:nvGraphicFramePr>
          <p:xfrm>
            <a:off x="3744" y="3456"/>
            <a:ext cx="314" cy="408"/>
          </p:xfrm>
          <a:graphic>
            <a:graphicData uri="http://schemas.openxmlformats.org/presentationml/2006/ole">
              <mc:AlternateContent xmlns:mc="http://schemas.openxmlformats.org/markup-compatibility/2006">
                <mc:Choice xmlns:v="urn:schemas-microsoft-com:vml" Requires="v">
                  <p:oleObj spid="_x0000_s3390" name="" r:id="rId28" imgW="127000" imgH="164465" progId="Equation.3">
                    <p:embed/>
                  </p:oleObj>
                </mc:Choice>
                <mc:Fallback>
                  <p:oleObj name="" r:id="rId28" imgW="127000" imgH="164465" progId="Equation.3">
                    <p:embed/>
                    <p:pic>
                      <p:nvPicPr>
                        <p:cNvPr id="0" name="图片 3389"/>
                        <p:cNvPicPr/>
                        <p:nvPr/>
                      </p:nvPicPr>
                      <p:blipFill>
                        <a:blip r:embed="rId20"/>
                        <a:stretch>
                          <a:fillRect/>
                        </a:stretch>
                      </p:blipFill>
                      <p:spPr>
                        <a:xfrm>
                          <a:off x="3744" y="3456"/>
                          <a:ext cx="314" cy="408"/>
                        </a:xfrm>
                        <a:prstGeom prst="rect">
                          <a:avLst/>
                        </a:prstGeom>
                        <a:noFill/>
                        <a:ln w="38100">
                          <a:noFill/>
                          <a:miter/>
                        </a:ln>
                      </p:spPr>
                    </p:pic>
                  </p:oleObj>
                </mc:Fallback>
              </mc:AlternateContent>
            </a:graphicData>
          </a:graphic>
        </p:graphicFrame>
        <p:grpSp>
          <p:nvGrpSpPr>
            <p:cNvPr id="76813" name="Group 6"/>
            <p:cNvGrpSpPr/>
            <p:nvPr/>
          </p:nvGrpSpPr>
          <p:grpSpPr>
            <a:xfrm>
              <a:off x="3120" y="2640"/>
              <a:ext cx="2208" cy="816"/>
              <a:chOff x="3168" y="1680"/>
              <a:chExt cx="2208" cy="816"/>
            </a:xfrm>
          </p:grpSpPr>
          <p:sp>
            <p:nvSpPr>
              <p:cNvPr id="76814" name="Line 7"/>
              <p:cNvSpPr/>
              <p:nvPr>
                <p:custDataLst>
                  <p:tags r:id="rId29"/>
                </p:custDataLst>
              </p:nvPr>
            </p:nvSpPr>
            <p:spPr>
              <a:xfrm>
                <a:off x="3168" y="1680"/>
                <a:ext cx="2208" cy="0"/>
              </a:xfrm>
              <a:prstGeom prst="line">
                <a:avLst/>
              </a:prstGeom>
              <a:ln w="12700" cap="flat" cmpd="sng">
                <a:solidFill>
                  <a:schemeClr val="tx1"/>
                </a:solidFill>
                <a:prstDash val="solid"/>
                <a:round/>
                <a:headEnd type="none" w="sm" len="sm"/>
                <a:tailEnd type="stealth" w="med" len="lg"/>
              </a:ln>
            </p:spPr>
          </p:sp>
          <p:sp>
            <p:nvSpPr>
              <p:cNvPr id="76815" name="Line 8"/>
              <p:cNvSpPr/>
              <p:nvPr>
                <p:custDataLst>
                  <p:tags r:id="rId30"/>
                </p:custDataLst>
              </p:nvPr>
            </p:nvSpPr>
            <p:spPr>
              <a:xfrm>
                <a:off x="3168" y="2064"/>
                <a:ext cx="2208" cy="0"/>
              </a:xfrm>
              <a:prstGeom prst="line">
                <a:avLst/>
              </a:prstGeom>
              <a:ln w="12700" cap="flat" cmpd="sng">
                <a:solidFill>
                  <a:schemeClr val="tx1"/>
                </a:solidFill>
                <a:prstDash val="solid"/>
                <a:round/>
                <a:headEnd type="none" w="sm" len="sm"/>
                <a:tailEnd type="stealth" w="med" len="lg"/>
              </a:ln>
            </p:spPr>
          </p:sp>
          <p:sp>
            <p:nvSpPr>
              <p:cNvPr id="76816" name="Line 9"/>
              <p:cNvSpPr/>
              <p:nvPr>
                <p:custDataLst>
                  <p:tags r:id="rId31"/>
                </p:custDataLst>
              </p:nvPr>
            </p:nvSpPr>
            <p:spPr>
              <a:xfrm>
                <a:off x="3168" y="2496"/>
                <a:ext cx="2208" cy="0"/>
              </a:xfrm>
              <a:prstGeom prst="line">
                <a:avLst/>
              </a:prstGeom>
              <a:ln w="12700" cap="flat" cmpd="sng">
                <a:solidFill>
                  <a:schemeClr val="tx1"/>
                </a:solidFill>
                <a:prstDash val="solid"/>
                <a:round/>
                <a:headEnd type="none" w="sm" len="sm"/>
                <a:tailEnd type="stealth" w="med" len="lg"/>
              </a:ln>
            </p:spPr>
          </p:sp>
        </p:grpSp>
        <p:graphicFrame>
          <p:nvGraphicFramePr>
            <p:cNvPr id="76817" name="Object 10"/>
            <p:cNvGraphicFramePr/>
            <p:nvPr>
              <p:custDataLst>
                <p:tags r:id="rId32"/>
              </p:custDataLst>
            </p:nvPr>
          </p:nvGraphicFramePr>
          <p:xfrm>
            <a:off x="4764" y="2160"/>
            <a:ext cx="286" cy="384"/>
          </p:xfrm>
          <a:graphic>
            <a:graphicData uri="http://schemas.openxmlformats.org/presentationml/2006/ole">
              <mc:AlternateContent xmlns:mc="http://schemas.openxmlformats.org/markup-compatibility/2006">
                <mc:Choice xmlns:v="urn:schemas-microsoft-com:vml" Requires="v">
                  <p:oleObj spid="_x0000_s3386" name="" r:id="rId33" imgW="152400" imgH="203200" progId="Equation.3">
                    <p:embed/>
                  </p:oleObj>
                </mc:Choice>
                <mc:Fallback>
                  <p:oleObj name="" r:id="rId33" imgW="152400" imgH="203200" progId="Equation.3">
                    <p:embed/>
                    <p:pic>
                      <p:nvPicPr>
                        <p:cNvPr id="0" name="图片 3385"/>
                        <p:cNvPicPr/>
                        <p:nvPr/>
                      </p:nvPicPr>
                      <p:blipFill>
                        <a:blip r:embed="rId34"/>
                        <a:stretch>
                          <a:fillRect/>
                        </a:stretch>
                      </p:blipFill>
                      <p:spPr>
                        <a:xfrm>
                          <a:off x="4764" y="2160"/>
                          <a:ext cx="286" cy="384"/>
                        </a:xfrm>
                        <a:prstGeom prst="rect">
                          <a:avLst/>
                        </a:prstGeom>
                        <a:noFill/>
                        <a:ln w="38100">
                          <a:noFill/>
                          <a:miter/>
                        </a:ln>
                      </p:spPr>
                    </p:pic>
                  </p:oleObj>
                </mc:Fallback>
              </mc:AlternateContent>
            </a:graphicData>
          </a:graphic>
        </p:graphicFrame>
        <p:sp>
          <p:nvSpPr>
            <p:cNvPr id="76818" name="Line 11"/>
            <p:cNvSpPr/>
            <p:nvPr>
              <p:custDataLst>
                <p:tags r:id="rId35"/>
              </p:custDataLst>
            </p:nvPr>
          </p:nvSpPr>
          <p:spPr>
            <a:xfrm>
              <a:off x="4128" y="2256"/>
              <a:ext cx="0" cy="1680"/>
            </a:xfrm>
            <a:prstGeom prst="line">
              <a:avLst/>
            </a:prstGeom>
            <a:ln w="28575" cap="flat" cmpd="sng">
              <a:solidFill>
                <a:srgbClr val="FF00FF"/>
              </a:solidFill>
              <a:prstDash val="solid"/>
              <a:round/>
              <a:headEnd type="triangle" w="med" len="med"/>
              <a:tailEnd type="none" w="med" len="med"/>
            </a:ln>
          </p:spPr>
        </p:sp>
      </p:grpSp>
      <p:graphicFrame>
        <p:nvGraphicFramePr>
          <p:cNvPr id="218136" name="Object 22"/>
          <p:cNvGraphicFramePr/>
          <p:nvPr>
            <p:custDataLst>
              <p:tags r:id="rId36"/>
            </p:custDataLst>
          </p:nvPr>
        </p:nvGraphicFramePr>
        <p:xfrm>
          <a:off x="1110615" y="4643755"/>
          <a:ext cx="1752600" cy="488315"/>
        </p:xfrm>
        <a:graphic>
          <a:graphicData uri="http://schemas.openxmlformats.org/presentationml/2006/ole">
            <mc:AlternateContent xmlns:mc="http://schemas.openxmlformats.org/markup-compatibility/2006">
              <mc:Choice xmlns:v="urn:schemas-microsoft-com:vml" Requires="v">
                <p:oleObj spid="_x0000_s3391" name="" r:id="rId37" imgW="749300" imgH="228600" progId="Equation.3">
                  <p:embed/>
                </p:oleObj>
              </mc:Choice>
              <mc:Fallback>
                <p:oleObj name="" r:id="rId37" imgW="749300" imgH="228600" progId="Equation.3">
                  <p:embed/>
                  <p:pic>
                    <p:nvPicPr>
                      <p:cNvPr id="0" name="图片 3390"/>
                      <p:cNvPicPr/>
                      <p:nvPr/>
                    </p:nvPicPr>
                    <p:blipFill>
                      <a:blip r:embed="rId38"/>
                      <a:stretch>
                        <a:fillRect/>
                      </a:stretch>
                    </p:blipFill>
                    <p:spPr>
                      <a:xfrm>
                        <a:off x="1110615" y="4643755"/>
                        <a:ext cx="1752600" cy="488315"/>
                      </a:xfrm>
                      <a:prstGeom prst="rect">
                        <a:avLst/>
                      </a:prstGeom>
                      <a:noFill/>
                      <a:ln w="38100">
                        <a:noFill/>
                        <a:miter/>
                      </a:ln>
                    </p:spPr>
                  </p:pic>
                </p:oleObj>
              </mc:Fallback>
            </mc:AlternateContent>
          </a:graphicData>
        </a:graphic>
      </p:graphicFrame>
      <p:graphicFrame>
        <p:nvGraphicFramePr>
          <p:cNvPr id="218137" name="Object 23"/>
          <p:cNvGraphicFramePr/>
          <p:nvPr>
            <p:custDataLst>
              <p:tags r:id="rId39"/>
            </p:custDataLst>
          </p:nvPr>
        </p:nvGraphicFramePr>
        <p:xfrm>
          <a:off x="3216593" y="4128135"/>
          <a:ext cx="803275" cy="1536700"/>
        </p:xfrm>
        <a:graphic>
          <a:graphicData uri="http://schemas.openxmlformats.org/presentationml/2006/ole">
            <mc:AlternateContent xmlns:mc="http://schemas.openxmlformats.org/markup-compatibility/2006">
              <mc:Choice xmlns:v="urn:schemas-microsoft-com:vml" Requires="v">
                <p:oleObj spid="_x0000_s3381" name="" r:id="rId40" imgW="558800" imgH="787400" progId="Equation.3">
                  <p:embed/>
                </p:oleObj>
              </mc:Choice>
              <mc:Fallback>
                <p:oleObj name="" r:id="rId40" imgW="558800" imgH="787400" progId="Equation.3">
                  <p:embed/>
                  <p:pic>
                    <p:nvPicPr>
                      <p:cNvPr id="0" name="图片 3380"/>
                      <p:cNvPicPr/>
                      <p:nvPr/>
                    </p:nvPicPr>
                    <p:blipFill>
                      <a:blip r:embed="rId41"/>
                      <a:stretch>
                        <a:fillRect/>
                      </a:stretch>
                    </p:blipFill>
                    <p:spPr>
                      <a:xfrm>
                        <a:off x="3216593" y="4128135"/>
                        <a:ext cx="803275" cy="1536700"/>
                      </a:xfrm>
                      <a:prstGeom prst="rect">
                        <a:avLst/>
                      </a:prstGeom>
                      <a:noFill/>
                      <a:ln w="38100">
                        <a:noFill/>
                        <a:miter/>
                      </a:ln>
                    </p:spPr>
                  </p:pic>
                </p:oleObj>
              </mc:Fallback>
            </mc:AlternateContent>
          </a:graphicData>
        </a:graphic>
      </p:graphicFrame>
      <p:graphicFrame>
        <p:nvGraphicFramePr>
          <p:cNvPr id="10" name="Object 85"/>
          <p:cNvGraphicFramePr/>
          <p:nvPr>
            <p:custDataLst>
              <p:tags r:id="rId42"/>
            </p:custDataLst>
          </p:nvPr>
        </p:nvGraphicFramePr>
        <p:xfrm>
          <a:off x="1645285" y="6113145"/>
          <a:ext cx="3170555" cy="542925"/>
        </p:xfrm>
        <a:graphic>
          <a:graphicData uri="http://schemas.openxmlformats.org/presentationml/2006/ole">
            <mc:AlternateContent xmlns:mc="http://schemas.openxmlformats.org/markup-compatibility/2006">
              <mc:Choice xmlns:v="urn:schemas-microsoft-com:vml" Requires="v">
                <p:oleObj spid="_x0000_s3382" name="" r:id="rId43" imgW="1244600" imgH="241300" progId="Equation.3">
                  <p:embed/>
                </p:oleObj>
              </mc:Choice>
              <mc:Fallback>
                <p:oleObj name="" r:id="rId43" imgW="1244600" imgH="241300" progId="Equation.3">
                  <p:embed/>
                  <p:pic>
                    <p:nvPicPr>
                      <p:cNvPr id="0" name="图片 3381"/>
                      <p:cNvPicPr/>
                      <p:nvPr/>
                    </p:nvPicPr>
                    <p:blipFill>
                      <a:blip r:embed="rId44"/>
                      <a:stretch>
                        <a:fillRect/>
                      </a:stretch>
                    </p:blipFill>
                    <p:spPr>
                      <a:xfrm>
                        <a:off x="1645285" y="6113145"/>
                        <a:ext cx="3170555" cy="542925"/>
                      </a:xfrm>
                      <a:prstGeom prst="rect">
                        <a:avLst/>
                      </a:prstGeom>
                      <a:noFill/>
                      <a:ln w="12700" cap="flat" cmpd="sng">
                        <a:solidFill>
                          <a:srgbClr val="FF0000"/>
                        </a:solidFill>
                        <a:prstDash val="solid"/>
                        <a:miter/>
                        <a:headEnd type="none" w="med" len="med"/>
                        <a:tailEnd type="none" w="med" len="med"/>
                      </a:ln>
                    </p:spPr>
                  </p:pic>
                </p:oleObj>
              </mc:Fallback>
            </mc:AlternateContent>
          </a:graphicData>
        </a:graphic>
      </p:graphicFrame>
      <p:sp>
        <p:nvSpPr>
          <p:cNvPr id="11" name="文本框 10"/>
          <p:cNvSpPr txBox="1"/>
          <p:nvPr>
            <p:custDataLst>
              <p:tags r:id="rId45"/>
            </p:custDataLst>
          </p:nvPr>
        </p:nvSpPr>
        <p:spPr>
          <a:xfrm>
            <a:off x="182245" y="2466340"/>
            <a:ext cx="897890" cy="521970"/>
          </a:xfrm>
          <a:prstGeom prst="rect">
            <a:avLst/>
          </a:prstGeom>
          <a:noFill/>
          <a:ln w="9525">
            <a:noFill/>
          </a:ln>
        </p:spPr>
        <p:txBody>
          <a:bodyPr wrap="none" anchor="t">
            <a:spAutoFit/>
          </a:bodyPr>
          <a:p>
            <a:r>
              <a:rPr lang="zh-CN" altLang="en-US" dirty="0">
                <a:solidFill>
                  <a:srgbClr val="CC0000"/>
                </a:solidFill>
                <a:latin typeface="宋体" panose="02010600030101010101" pitchFamily="2" charset="-122"/>
              </a:rPr>
              <a:t>讨论</a:t>
            </a:r>
            <a:endParaRPr lang="zh-CN" altLang="en-US" dirty="0">
              <a:solidFill>
                <a:srgbClr val="CC0000"/>
              </a:solidFill>
              <a:latin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6066"/>
                                        </p:tgtEl>
                                        <p:attrNameLst>
                                          <p:attrName>style.visibility</p:attrName>
                                        </p:attrNameLst>
                                      </p:cBhvr>
                                      <p:to>
                                        <p:strVal val="visible"/>
                                      </p:to>
                                    </p:set>
                                    <p:animEffect transition="in" filter="wipe(left)">
                                      <p:cBhvr>
                                        <p:cTn id="7" dur="500"/>
                                        <p:tgtEl>
                                          <p:spTgt spid="2160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342063"/>
                                        </p:tgtEl>
                                        <p:attrNameLst>
                                          <p:attrName>style.visibility</p:attrName>
                                        </p:attrNameLst>
                                      </p:cBhvr>
                                      <p:to>
                                        <p:strVal val="visible"/>
                                      </p:to>
                                    </p:set>
                                    <p:anim calcmode="lin" valueType="num">
                                      <p:cBhvr>
                                        <p:cTn id="17" dur="500" fill="hold"/>
                                        <p:tgtEl>
                                          <p:spTgt spid="342063"/>
                                        </p:tgtEl>
                                        <p:attrNameLst>
                                          <p:attrName>ppt_w</p:attrName>
                                        </p:attrNameLst>
                                      </p:cBhvr>
                                      <p:tavLst>
                                        <p:tav tm="0">
                                          <p:val>
                                            <p:fltVal val="0.000000"/>
                                          </p:val>
                                        </p:tav>
                                        <p:tav tm="100000">
                                          <p:val>
                                            <p:strVal val="#ppt_w"/>
                                          </p:val>
                                        </p:tav>
                                      </p:tavLst>
                                    </p:anim>
                                    <p:anim calcmode="lin" valueType="num">
                                      <p:cBhvr>
                                        <p:cTn id="18" dur="500" fill="hold"/>
                                        <p:tgtEl>
                                          <p:spTgt spid="342063"/>
                                        </p:tgtEl>
                                        <p:attrNameLst>
                                          <p:attrName>ppt_h</p:attrName>
                                        </p:attrNameLst>
                                      </p:cBhvr>
                                      <p:tavLst>
                                        <p:tav tm="0">
                                          <p:val>
                                            <p:fltVal val="0.00000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fltVal val="0.000000"/>
                                          </p:val>
                                        </p:tav>
                                        <p:tav tm="100000">
                                          <p:val>
                                            <p:strVal val="#ppt_w"/>
                                          </p:val>
                                        </p:tav>
                                      </p:tavLst>
                                    </p:anim>
                                    <p:anim calcmode="lin" valueType="num">
                                      <p:cBhvr>
                                        <p:cTn id="24" dur="500" fill="hold"/>
                                        <p:tgtEl>
                                          <p:spTgt spid="3"/>
                                        </p:tgtEl>
                                        <p:attrNameLst>
                                          <p:attrName>ppt_h</p:attrName>
                                        </p:attrNameLst>
                                      </p:cBhvr>
                                      <p:tavLst>
                                        <p:tav tm="0">
                                          <p:val>
                                            <p:fltVal val="0.00000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500" fill="hold"/>
                                        <p:tgtEl>
                                          <p:spTgt spid="5"/>
                                        </p:tgtEl>
                                        <p:attrNameLst>
                                          <p:attrName>ppt_w</p:attrName>
                                        </p:attrNameLst>
                                      </p:cBhvr>
                                      <p:tavLst>
                                        <p:tav tm="0">
                                          <p:val>
                                            <p:fltVal val="0.000000"/>
                                          </p:val>
                                        </p:tav>
                                        <p:tav tm="100000">
                                          <p:val>
                                            <p:strVal val="#ppt_w"/>
                                          </p:val>
                                        </p:tav>
                                      </p:tavLst>
                                    </p:anim>
                                    <p:anim calcmode="lin" valueType="num">
                                      <p:cBhvr>
                                        <p:cTn id="30" dur="500" fill="hold"/>
                                        <p:tgtEl>
                                          <p:spTgt spid="5"/>
                                        </p:tgtEl>
                                        <p:attrNameLst>
                                          <p:attrName>ppt_h</p:attrName>
                                        </p:attrNameLst>
                                      </p:cBhvr>
                                      <p:tavLst>
                                        <p:tav tm="0">
                                          <p:val>
                                            <p:fltVal val="0.00000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000000"/>
                                          </p:val>
                                        </p:tav>
                                        <p:tav tm="100000">
                                          <p:val>
                                            <p:strVal val="#ppt_w"/>
                                          </p:val>
                                        </p:tav>
                                      </p:tavLst>
                                    </p:anim>
                                    <p:anim calcmode="lin" valueType="num">
                                      <p:cBhvr>
                                        <p:cTn id="36" dur="500" fill="hold"/>
                                        <p:tgtEl>
                                          <p:spTgt spid="7"/>
                                        </p:tgtEl>
                                        <p:attrNameLst>
                                          <p:attrName>ppt_h</p:attrName>
                                        </p:attrNameLst>
                                      </p:cBhvr>
                                      <p:tavLst>
                                        <p:tav tm="0">
                                          <p:val>
                                            <p:fltVal val="0.00000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2117"/>
                                        </p:tgtEl>
                                        <p:attrNameLst>
                                          <p:attrName>style.visibility</p:attrName>
                                        </p:attrNameLst>
                                      </p:cBhvr>
                                      <p:to>
                                        <p:strVal val="visible"/>
                                      </p:to>
                                    </p:set>
                                    <p:anim calcmode="lin" valueType="num">
                                      <p:cBhvr>
                                        <p:cTn id="41" dur="500" fill="hold"/>
                                        <p:tgtEl>
                                          <p:spTgt spid="342117"/>
                                        </p:tgtEl>
                                        <p:attrNameLst>
                                          <p:attrName>ppt_x</p:attrName>
                                        </p:attrNameLst>
                                      </p:cBhvr>
                                      <p:tavLst>
                                        <p:tav tm="0">
                                          <p:val>
                                            <p:strVal val="0-#ppt_w/2"/>
                                          </p:val>
                                        </p:tav>
                                        <p:tav tm="100000">
                                          <p:val>
                                            <p:strVal val="#ppt_x"/>
                                          </p:val>
                                        </p:tav>
                                      </p:tavLst>
                                    </p:anim>
                                    <p:anim calcmode="lin" valueType="num">
                                      <p:cBhvr>
                                        <p:cTn id="42" dur="500" fill="hold"/>
                                        <p:tgtEl>
                                          <p:spTgt spid="342117"/>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18115"/>
                                        </p:tgtEl>
                                        <p:attrNameLst>
                                          <p:attrName>style.visibility</p:attrName>
                                        </p:attrNameLst>
                                      </p:cBhvr>
                                      <p:to>
                                        <p:strVal val="visible"/>
                                      </p:to>
                                    </p:set>
                                    <p:animEffect transition="in" filter="wipe(left)">
                                      <p:cBhvr>
                                        <p:cTn id="47" dur="500"/>
                                        <p:tgtEl>
                                          <p:spTgt spid="2181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18117"/>
                                        </p:tgtEl>
                                        <p:attrNameLst>
                                          <p:attrName>style.visibility</p:attrName>
                                        </p:attrNameLst>
                                      </p:cBhvr>
                                      <p:to>
                                        <p:strVal val="visible"/>
                                      </p:to>
                                    </p:set>
                                    <p:animEffect transition="in" filter="wipe(left)">
                                      <p:cBhvr>
                                        <p:cTn id="52" dur="500"/>
                                        <p:tgtEl>
                                          <p:spTgt spid="21811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wipe(left)">
                                      <p:cBhvr>
                                        <p:cTn id="57" dur="500"/>
                                        <p:tgtEl>
                                          <p:spTgt spid="11"/>
                                        </p:tgtEl>
                                      </p:cBhvr>
                                    </p:animEffect>
                                  </p:childTnLst>
                                </p:cTn>
                              </p:par>
                            </p:childTnLst>
                          </p:cTn>
                        </p:par>
                      </p:childTnLst>
                    </p:cTn>
                  </p:par>
                  <p:par>
                    <p:cTn id="58" fill="hold">
                      <p:stCondLst>
                        <p:cond delay="indefinite"/>
                      </p:stCondLst>
                      <p:childTnLst>
                        <p:par>
                          <p:cTn id="59" fill="hold">
                            <p:stCondLst>
                              <p:cond delay="0"/>
                            </p:stCondLst>
                            <p:childTnLst>
                              <p:par>
                                <p:cTn id="60" presetID="12" presetClass="entr" presetSubtype="8"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slide(fromLeft)">
                                      <p:cBhvr>
                                        <p:cTn id="62" dur="500"/>
                                        <p:tgtEl>
                                          <p:spTgt spid="8"/>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nodeType="clickEffect">
                                  <p:stCondLst>
                                    <p:cond delay="0"/>
                                  </p:stCondLst>
                                  <p:childTnLst>
                                    <p:set>
                                      <p:cBhvr>
                                        <p:cTn id="66" dur="1" fill="hold">
                                          <p:stCondLst>
                                            <p:cond delay="0"/>
                                          </p:stCondLst>
                                        </p:cTn>
                                        <p:tgtEl>
                                          <p:spTgt spid="218126"/>
                                        </p:tgtEl>
                                        <p:attrNameLst>
                                          <p:attrName>style.visibility</p:attrName>
                                        </p:attrNameLst>
                                      </p:cBhvr>
                                      <p:to>
                                        <p:strVal val="visible"/>
                                      </p:to>
                                    </p:set>
                                    <p:anim calcmode="lin" valueType="num">
                                      <p:cBhvr>
                                        <p:cTn id="67" dur="500" fill="hold"/>
                                        <p:tgtEl>
                                          <p:spTgt spid="218126"/>
                                        </p:tgtEl>
                                        <p:attrNameLst>
                                          <p:attrName>ppt_x</p:attrName>
                                        </p:attrNameLst>
                                      </p:cBhvr>
                                      <p:tavLst>
                                        <p:tav tm="0">
                                          <p:val>
                                            <p:strVal val="0-#ppt_w/2"/>
                                          </p:val>
                                        </p:tav>
                                        <p:tav tm="100000">
                                          <p:val>
                                            <p:strVal val="#ppt_x"/>
                                          </p:val>
                                        </p:tav>
                                      </p:tavLst>
                                    </p:anim>
                                    <p:anim calcmode="lin" valueType="num">
                                      <p:cBhvr>
                                        <p:cTn id="68" dur="500" fill="hold"/>
                                        <p:tgtEl>
                                          <p:spTgt spid="218126"/>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nodeType="clickEffect">
                                  <p:stCondLst>
                                    <p:cond delay="0"/>
                                  </p:stCondLst>
                                  <p:childTnLst>
                                    <p:set>
                                      <p:cBhvr>
                                        <p:cTn id="72" dur="1" fill="hold">
                                          <p:stCondLst>
                                            <p:cond delay="0"/>
                                          </p:stCondLst>
                                        </p:cTn>
                                        <p:tgtEl>
                                          <p:spTgt spid="218127"/>
                                        </p:tgtEl>
                                        <p:attrNameLst>
                                          <p:attrName>style.visibility</p:attrName>
                                        </p:attrNameLst>
                                      </p:cBhvr>
                                      <p:to>
                                        <p:strVal val="visible"/>
                                      </p:to>
                                    </p:set>
                                    <p:animEffect transition="in" filter="dissolve">
                                      <p:cBhvr>
                                        <p:cTn id="73" dur="500"/>
                                        <p:tgtEl>
                                          <p:spTgt spid="218127"/>
                                        </p:tgtEl>
                                      </p:cBhvr>
                                    </p:animEffect>
                                  </p:childTnLst>
                                </p:cTn>
                              </p:par>
                            </p:childTnLst>
                          </p:cTn>
                        </p:par>
                      </p:childTnLst>
                    </p:cTn>
                  </p:par>
                  <p:par>
                    <p:cTn id="74" fill="hold">
                      <p:stCondLst>
                        <p:cond delay="indefinite"/>
                      </p:stCondLst>
                      <p:childTnLst>
                        <p:par>
                          <p:cTn id="75" fill="hold">
                            <p:stCondLst>
                              <p:cond delay="0"/>
                            </p:stCondLst>
                            <p:childTnLst>
                              <p:par>
                                <p:cTn id="76" presetID="12" presetClass="entr" presetSubtype="8" fill="hold" nodeType="clickEffect">
                                  <p:stCondLst>
                                    <p:cond delay="0"/>
                                  </p:stCondLst>
                                  <p:childTnLst>
                                    <p:set>
                                      <p:cBhvr>
                                        <p:cTn id="77" dur="1" fill="hold">
                                          <p:stCondLst>
                                            <p:cond delay="0"/>
                                          </p:stCondLst>
                                        </p:cTn>
                                        <p:tgtEl>
                                          <p:spTgt spid="9"/>
                                        </p:tgtEl>
                                        <p:attrNameLst>
                                          <p:attrName>style.visibility</p:attrName>
                                        </p:attrNameLst>
                                      </p:cBhvr>
                                      <p:to>
                                        <p:strVal val="visible"/>
                                      </p:to>
                                    </p:set>
                                    <p:animEffect transition="in" filter="slide(fromLeft)">
                                      <p:cBhvr>
                                        <p:cTn id="78" dur="500"/>
                                        <p:tgtEl>
                                          <p:spTgt spid="9"/>
                                        </p:tgtEl>
                                      </p:cBhvr>
                                    </p:animEffect>
                                  </p:childTnLst>
                                </p:cTn>
                              </p:par>
                            </p:childTnLst>
                          </p:cTn>
                        </p:par>
                      </p:childTnLst>
                    </p:cTn>
                  </p:par>
                  <p:par>
                    <p:cTn id="79" fill="hold">
                      <p:stCondLst>
                        <p:cond delay="indefinite"/>
                      </p:stCondLst>
                      <p:childTnLst>
                        <p:par>
                          <p:cTn id="80" fill="hold">
                            <p:stCondLst>
                              <p:cond delay="0"/>
                            </p:stCondLst>
                            <p:childTnLst>
                              <p:par>
                                <p:cTn id="81" presetID="2" presetClass="entr" presetSubtype="8" fill="hold" nodeType="clickEffect">
                                  <p:stCondLst>
                                    <p:cond delay="0"/>
                                  </p:stCondLst>
                                  <p:childTnLst>
                                    <p:set>
                                      <p:cBhvr>
                                        <p:cTn id="82" dur="1" fill="hold">
                                          <p:stCondLst>
                                            <p:cond delay="0"/>
                                          </p:stCondLst>
                                        </p:cTn>
                                        <p:tgtEl>
                                          <p:spTgt spid="218137"/>
                                        </p:tgtEl>
                                        <p:attrNameLst>
                                          <p:attrName>style.visibility</p:attrName>
                                        </p:attrNameLst>
                                      </p:cBhvr>
                                      <p:to>
                                        <p:strVal val="visible"/>
                                      </p:to>
                                    </p:set>
                                    <p:anim calcmode="lin" valueType="num">
                                      <p:cBhvr>
                                        <p:cTn id="83" dur="500" fill="hold"/>
                                        <p:tgtEl>
                                          <p:spTgt spid="218137"/>
                                        </p:tgtEl>
                                        <p:attrNameLst>
                                          <p:attrName>ppt_x</p:attrName>
                                        </p:attrNameLst>
                                      </p:cBhvr>
                                      <p:tavLst>
                                        <p:tav tm="0">
                                          <p:val>
                                            <p:strVal val="0-#ppt_w/2"/>
                                          </p:val>
                                        </p:tav>
                                        <p:tav tm="100000">
                                          <p:val>
                                            <p:strVal val="#ppt_x"/>
                                          </p:val>
                                        </p:tav>
                                      </p:tavLst>
                                    </p:anim>
                                    <p:anim calcmode="lin" valueType="num">
                                      <p:cBhvr>
                                        <p:cTn id="84" dur="500" fill="hold"/>
                                        <p:tgtEl>
                                          <p:spTgt spid="218137"/>
                                        </p:tgtEl>
                                        <p:attrNameLst>
                                          <p:attrName>ppt_y</p:attrName>
                                        </p:attrNameLst>
                                      </p:cBhvr>
                                      <p:tavLst>
                                        <p:tav tm="0">
                                          <p:val>
                                            <p:strVal val="#ppt_y"/>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nodeType="clickEffect">
                                  <p:stCondLst>
                                    <p:cond delay="0"/>
                                  </p:stCondLst>
                                  <p:childTnLst>
                                    <p:set>
                                      <p:cBhvr>
                                        <p:cTn id="88" dur="1" fill="hold">
                                          <p:stCondLst>
                                            <p:cond delay="0"/>
                                          </p:stCondLst>
                                        </p:cTn>
                                        <p:tgtEl>
                                          <p:spTgt spid="218136"/>
                                        </p:tgtEl>
                                        <p:attrNameLst>
                                          <p:attrName>style.visibility</p:attrName>
                                        </p:attrNameLst>
                                      </p:cBhvr>
                                      <p:to>
                                        <p:strVal val="visible"/>
                                      </p:to>
                                    </p:set>
                                    <p:animEffect transition="in" filter="dissolve">
                                      <p:cBhvr>
                                        <p:cTn id="89" dur="500"/>
                                        <p:tgtEl>
                                          <p:spTgt spid="218136"/>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nodeType="clickEffect">
                                  <p:stCondLst>
                                    <p:cond delay="0"/>
                                  </p:stCondLst>
                                  <p:childTnLst>
                                    <p:set>
                                      <p:cBhvr>
                                        <p:cTn id="93" dur="1" fill="hold">
                                          <p:stCondLst>
                                            <p:cond delay="0"/>
                                          </p:stCondLst>
                                        </p:cTn>
                                        <p:tgtEl>
                                          <p:spTgt spid="10"/>
                                        </p:tgtEl>
                                        <p:attrNameLst>
                                          <p:attrName>style.visibility</p:attrName>
                                        </p:attrNameLst>
                                      </p:cBhvr>
                                      <p:to>
                                        <p:strVal val="visible"/>
                                      </p:to>
                                    </p:set>
                                    <p:animEffect transition="in" filter="wipe(left)">
                                      <p:cBhvr>
                                        <p:cTn id="9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066" grpId="0"/>
      <p:bldP spid="342063" grpId="0" bldLvl="0" animBg="1"/>
      <p:bldP spid="342117"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5"/>
          <p:cNvGrpSpPr/>
          <p:nvPr/>
        </p:nvGrpSpPr>
        <p:grpSpPr>
          <a:xfrm>
            <a:off x="4997450" y="1296988"/>
            <a:ext cx="3292475" cy="1939925"/>
            <a:chOff x="3168" y="1440"/>
            <a:chExt cx="2074" cy="1222"/>
          </a:xfrm>
        </p:grpSpPr>
        <p:grpSp>
          <p:nvGrpSpPr>
            <p:cNvPr id="77826" name="Group 6"/>
            <p:cNvGrpSpPr/>
            <p:nvPr/>
          </p:nvGrpSpPr>
          <p:grpSpPr>
            <a:xfrm>
              <a:off x="3168" y="1440"/>
              <a:ext cx="2064" cy="1152"/>
              <a:chOff x="3360" y="1536"/>
              <a:chExt cx="2064" cy="1152"/>
            </a:xfrm>
          </p:grpSpPr>
          <p:grpSp>
            <p:nvGrpSpPr>
              <p:cNvPr id="77827" name="Group 7"/>
              <p:cNvGrpSpPr/>
              <p:nvPr/>
            </p:nvGrpSpPr>
            <p:grpSpPr>
              <a:xfrm>
                <a:off x="3360" y="1536"/>
                <a:ext cx="2064" cy="96"/>
                <a:chOff x="3360" y="1536"/>
                <a:chExt cx="2064" cy="96"/>
              </a:xfrm>
            </p:grpSpPr>
            <p:grpSp>
              <p:nvGrpSpPr>
                <p:cNvPr id="77828" name="Group 8"/>
                <p:cNvGrpSpPr/>
                <p:nvPr/>
              </p:nvGrpSpPr>
              <p:grpSpPr>
                <a:xfrm>
                  <a:off x="3360" y="1536"/>
                  <a:ext cx="1104" cy="96"/>
                  <a:chOff x="1776" y="2016"/>
                  <a:chExt cx="1104" cy="96"/>
                </a:xfrm>
              </p:grpSpPr>
              <p:grpSp>
                <p:nvGrpSpPr>
                  <p:cNvPr id="77829" name="Group 9"/>
                  <p:cNvGrpSpPr/>
                  <p:nvPr/>
                </p:nvGrpSpPr>
                <p:grpSpPr>
                  <a:xfrm rot="8302956">
                    <a:off x="1776" y="2016"/>
                    <a:ext cx="96" cy="96"/>
                    <a:chOff x="816" y="2016"/>
                    <a:chExt cx="480" cy="480"/>
                  </a:xfrm>
                </p:grpSpPr>
                <p:sp>
                  <p:nvSpPr>
                    <p:cNvPr id="77830" name="Line 10"/>
                    <p:cNvSpPr/>
                    <p:nvPr/>
                  </p:nvSpPr>
                  <p:spPr>
                    <a:xfrm>
                      <a:off x="816" y="2256"/>
                      <a:ext cx="480" cy="0"/>
                    </a:xfrm>
                    <a:prstGeom prst="line">
                      <a:avLst/>
                    </a:prstGeom>
                    <a:ln w="28575" cap="flat" cmpd="sng">
                      <a:solidFill>
                        <a:srgbClr val="CC6600"/>
                      </a:solidFill>
                      <a:prstDash val="solid"/>
                      <a:miter/>
                      <a:headEnd type="none" w="med" len="med"/>
                      <a:tailEnd type="none" w="med" len="med"/>
                    </a:ln>
                  </p:spPr>
                </p:sp>
                <p:sp>
                  <p:nvSpPr>
                    <p:cNvPr id="77831" name="Line 11"/>
                    <p:cNvSpPr/>
                    <p:nvPr/>
                  </p:nvSpPr>
                  <p:spPr>
                    <a:xfrm>
                      <a:off x="1056" y="2016"/>
                      <a:ext cx="0" cy="480"/>
                    </a:xfrm>
                    <a:prstGeom prst="line">
                      <a:avLst/>
                    </a:prstGeom>
                    <a:ln w="28575" cap="flat" cmpd="sng">
                      <a:solidFill>
                        <a:srgbClr val="CC6600"/>
                      </a:solidFill>
                      <a:prstDash val="solid"/>
                      <a:miter/>
                      <a:headEnd type="none" w="med" len="med"/>
                      <a:tailEnd type="none" w="med" len="med"/>
                    </a:ln>
                  </p:spPr>
                </p:sp>
              </p:grpSp>
              <p:grpSp>
                <p:nvGrpSpPr>
                  <p:cNvPr id="77832" name="Group 12"/>
                  <p:cNvGrpSpPr/>
                  <p:nvPr/>
                </p:nvGrpSpPr>
                <p:grpSpPr>
                  <a:xfrm rot="8302956">
                    <a:off x="2256" y="2016"/>
                    <a:ext cx="96" cy="96"/>
                    <a:chOff x="816" y="2016"/>
                    <a:chExt cx="480" cy="480"/>
                  </a:xfrm>
                </p:grpSpPr>
                <p:sp>
                  <p:nvSpPr>
                    <p:cNvPr id="77833" name="Line 13"/>
                    <p:cNvSpPr/>
                    <p:nvPr/>
                  </p:nvSpPr>
                  <p:spPr>
                    <a:xfrm>
                      <a:off x="816" y="2256"/>
                      <a:ext cx="480" cy="0"/>
                    </a:xfrm>
                    <a:prstGeom prst="line">
                      <a:avLst/>
                    </a:prstGeom>
                    <a:ln w="28575" cap="flat" cmpd="sng">
                      <a:solidFill>
                        <a:srgbClr val="CC6600"/>
                      </a:solidFill>
                      <a:prstDash val="solid"/>
                      <a:miter/>
                      <a:headEnd type="none" w="med" len="med"/>
                      <a:tailEnd type="none" w="med" len="med"/>
                    </a:ln>
                  </p:spPr>
                </p:sp>
                <p:sp>
                  <p:nvSpPr>
                    <p:cNvPr id="77834" name="Line 14"/>
                    <p:cNvSpPr/>
                    <p:nvPr/>
                  </p:nvSpPr>
                  <p:spPr>
                    <a:xfrm>
                      <a:off x="1056" y="2016"/>
                      <a:ext cx="0" cy="480"/>
                    </a:xfrm>
                    <a:prstGeom prst="line">
                      <a:avLst/>
                    </a:prstGeom>
                    <a:ln w="28575" cap="flat" cmpd="sng">
                      <a:solidFill>
                        <a:srgbClr val="CC6600"/>
                      </a:solidFill>
                      <a:prstDash val="solid"/>
                      <a:miter/>
                      <a:headEnd type="none" w="med" len="med"/>
                      <a:tailEnd type="none" w="med" len="med"/>
                    </a:ln>
                  </p:spPr>
                </p:sp>
              </p:grpSp>
              <p:grpSp>
                <p:nvGrpSpPr>
                  <p:cNvPr id="77835" name="Group 15"/>
                  <p:cNvGrpSpPr/>
                  <p:nvPr/>
                </p:nvGrpSpPr>
                <p:grpSpPr>
                  <a:xfrm rot="8302956">
                    <a:off x="2784" y="2016"/>
                    <a:ext cx="96" cy="96"/>
                    <a:chOff x="816" y="2016"/>
                    <a:chExt cx="480" cy="480"/>
                  </a:xfrm>
                </p:grpSpPr>
                <p:sp>
                  <p:nvSpPr>
                    <p:cNvPr id="77836" name="Line 16"/>
                    <p:cNvSpPr/>
                    <p:nvPr/>
                  </p:nvSpPr>
                  <p:spPr>
                    <a:xfrm>
                      <a:off x="816" y="2256"/>
                      <a:ext cx="480" cy="0"/>
                    </a:xfrm>
                    <a:prstGeom prst="line">
                      <a:avLst/>
                    </a:prstGeom>
                    <a:ln w="28575" cap="flat" cmpd="sng">
                      <a:solidFill>
                        <a:srgbClr val="CC6600"/>
                      </a:solidFill>
                      <a:prstDash val="solid"/>
                      <a:miter/>
                      <a:headEnd type="none" w="med" len="med"/>
                      <a:tailEnd type="none" w="med" len="med"/>
                    </a:ln>
                  </p:spPr>
                </p:sp>
                <p:sp>
                  <p:nvSpPr>
                    <p:cNvPr id="77837" name="Line 17"/>
                    <p:cNvSpPr/>
                    <p:nvPr/>
                  </p:nvSpPr>
                  <p:spPr>
                    <a:xfrm>
                      <a:off x="1056" y="2016"/>
                      <a:ext cx="0" cy="480"/>
                    </a:xfrm>
                    <a:prstGeom prst="line">
                      <a:avLst/>
                    </a:prstGeom>
                    <a:ln w="28575" cap="flat" cmpd="sng">
                      <a:solidFill>
                        <a:srgbClr val="CC6600"/>
                      </a:solidFill>
                      <a:prstDash val="solid"/>
                      <a:miter/>
                      <a:headEnd type="none" w="med" len="med"/>
                      <a:tailEnd type="none" w="med" len="med"/>
                    </a:ln>
                  </p:spPr>
                </p:sp>
              </p:grpSp>
            </p:grpSp>
            <p:grpSp>
              <p:nvGrpSpPr>
                <p:cNvPr id="77838" name="Group 18"/>
                <p:cNvGrpSpPr/>
                <p:nvPr/>
              </p:nvGrpSpPr>
              <p:grpSpPr>
                <a:xfrm>
                  <a:off x="4848" y="1536"/>
                  <a:ext cx="576" cy="96"/>
                  <a:chOff x="4848" y="1536"/>
                  <a:chExt cx="576" cy="96"/>
                </a:xfrm>
              </p:grpSpPr>
              <p:grpSp>
                <p:nvGrpSpPr>
                  <p:cNvPr id="77839" name="Group 19"/>
                  <p:cNvGrpSpPr/>
                  <p:nvPr/>
                </p:nvGrpSpPr>
                <p:grpSpPr>
                  <a:xfrm rot="8302956">
                    <a:off x="4848" y="1536"/>
                    <a:ext cx="96" cy="96"/>
                    <a:chOff x="816" y="2016"/>
                    <a:chExt cx="480" cy="480"/>
                  </a:xfrm>
                </p:grpSpPr>
                <p:sp>
                  <p:nvSpPr>
                    <p:cNvPr id="77840" name="Line 20"/>
                    <p:cNvSpPr/>
                    <p:nvPr/>
                  </p:nvSpPr>
                  <p:spPr>
                    <a:xfrm>
                      <a:off x="816" y="2256"/>
                      <a:ext cx="480" cy="0"/>
                    </a:xfrm>
                    <a:prstGeom prst="line">
                      <a:avLst/>
                    </a:prstGeom>
                    <a:ln w="28575" cap="flat" cmpd="sng">
                      <a:solidFill>
                        <a:srgbClr val="CC6600"/>
                      </a:solidFill>
                      <a:prstDash val="solid"/>
                      <a:miter/>
                      <a:headEnd type="none" w="med" len="med"/>
                      <a:tailEnd type="none" w="med" len="med"/>
                    </a:ln>
                  </p:spPr>
                </p:sp>
                <p:sp>
                  <p:nvSpPr>
                    <p:cNvPr id="77841" name="Line 21"/>
                    <p:cNvSpPr/>
                    <p:nvPr/>
                  </p:nvSpPr>
                  <p:spPr>
                    <a:xfrm>
                      <a:off x="1056" y="2016"/>
                      <a:ext cx="0" cy="480"/>
                    </a:xfrm>
                    <a:prstGeom prst="line">
                      <a:avLst/>
                    </a:prstGeom>
                    <a:ln w="28575" cap="flat" cmpd="sng">
                      <a:solidFill>
                        <a:srgbClr val="CC6600"/>
                      </a:solidFill>
                      <a:prstDash val="solid"/>
                      <a:miter/>
                      <a:headEnd type="none" w="med" len="med"/>
                      <a:tailEnd type="none" w="med" len="med"/>
                    </a:ln>
                  </p:spPr>
                </p:sp>
              </p:grpSp>
              <p:grpSp>
                <p:nvGrpSpPr>
                  <p:cNvPr id="77842" name="Group 22"/>
                  <p:cNvGrpSpPr/>
                  <p:nvPr/>
                </p:nvGrpSpPr>
                <p:grpSpPr>
                  <a:xfrm rot="8302956">
                    <a:off x="5328" y="1536"/>
                    <a:ext cx="96" cy="96"/>
                    <a:chOff x="816" y="2016"/>
                    <a:chExt cx="480" cy="480"/>
                  </a:xfrm>
                </p:grpSpPr>
                <p:sp>
                  <p:nvSpPr>
                    <p:cNvPr id="77843" name="Line 23"/>
                    <p:cNvSpPr/>
                    <p:nvPr/>
                  </p:nvSpPr>
                  <p:spPr>
                    <a:xfrm>
                      <a:off x="816" y="2256"/>
                      <a:ext cx="480" cy="0"/>
                    </a:xfrm>
                    <a:prstGeom prst="line">
                      <a:avLst/>
                    </a:prstGeom>
                    <a:ln w="28575" cap="flat" cmpd="sng">
                      <a:solidFill>
                        <a:srgbClr val="CC6600"/>
                      </a:solidFill>
                      <a:prstDash val="solid"/>
                      <a:miter/>
                      <a:headEnd type="none" w="med" len="med"/>
                      <a:tailEnd type="none" w="med" len="med"/>
                    </a:ln>
                  </p:spPr>
                </p:sp>
                <p:sp>
                  <p:nvSpPr>
                    <p:cNvPr id="77844" name="Line 24"/>
                    <p:cNvSpPr/>
                    <p:nvPr/>
                  </p:nvSpPr>
                  <p:spPr>
                    <a:xfrm>
                      <a:off x="1056" y="2016"/>
                      <a:ext cx="0" cy="480"/>
                    </a:xfrm>
                    <a:prstGeom prst="line">
                      <a:avLst/>
                    </a:prstGeom>
                    <a:ln w="28575" cap="flat" cmpd="sng">
                      <a:solidFill>
                        <a:srgbClr val="CC6600"/>
                      </a:solidFill>
                      <a:prstDash val="solid"/>
                      <a:miter/>
                      <a:headEnd type="none" w="med" len="med"/>
                      <a:tailEnd type="none" w="med" len="med"/>
                    </a:ln>
                  </p:spPr>
                </p:sp>
              </p:grpSp>
            </p:grpSp>
          </p:grpSp>
          <p:grpSp>
            <p:nvGrpSpPr>
              <p:cNvPr id="77845" name="Group 25"/>
              <p:cNvGrpSpPr/>
              <p:nvPr/>
            </p:nvGrpSpPr>
            <p:grpSpPr>
              <a:xfrm>
                <a:off x="3360" y="1872"/>
                <a:ext cx="2064" cy="96"/>
                <a:chOff x="3360" y="1872"/>
                <a:chExt cx="2064" cy="96"/>
              </a:xfrm>
            </p:grpSpPr>
            <p:grpSp>
              <p:nvGrpSpPr>
                <p:cNvPr id="77846" name="Group 26"/>
                <p:cNvGrpSpPr/>
                <p:nvPr/>
              </p:nvGrpSpPr>
              <p:grpSpPr>
                <a:xfrm>
                  <a:off x="3360" y="1872"/>
                  <a:ext cx="1104" cy="96"/>
                  <a:chOff x="1776" y="2016"/>
                  <a:chExt cx="1104" cy="96"/>
                </a:xfrm>
              </p:grpSpPr>
              <p:grpSp>
                <p:nvGrpSpPr>
                  <p:cNvPr id="77847" name="Group 27"/>
                  <p:cNvGrpSpPr/>
                  <p:nvPr/>
                </p:nvGrpSpPr>
                <p:grpSpPr>
                  <a:xfrm rot="8302956">
                    <a:off x="1776" y="2016"/>
                    <a:ext cx="96" cy="96"/>
                    <a:chOff x="816" y="2016"/>
                    <a:chExt cx="480" cy="480"/>
                  </a:xfrm>
                </p:grpSpPr>
                <p:sp>
                  <p:nvSpPr>
                    <p:cNvPr id="77848" name="Line 28"/>
                    <p:cNvSpPr/>
                    <p:nvPr/>
                  </p:nvSpPr>
                  <p:spPr>
                    <a:xfrm>
                      <a:off x="816" y="2256"/>
                      <a:ext cx="480" cy="0"/>
                    </a:xfrm>
                    <a:prstGeom prst="line">
                      <a:avLst/>
                    </a:prstGeom>
                    <a:ln w="28575" cap="flat" cmpd="sng">
                      <a:solidFill>
                        <a:srgbClr val="CC6600"/>
                      </a:solidFill>
                      <a:prstDash val="solid"/>
                      <a:miter/>
                      <a:headEnd type="none" w="med" len="med"/>
                      <a:tailEnd type="none" w="med" len="med"/>
                    </a:ln>
                  </p:spPr>
                </p:sp>
                <p:sp>
                  <p:nvSpPr>
                    <p:cNvPr id="77849" name="Line 29"/>
                    <p:cNvSpPr/>
                    <p:nvPr/>
                  </p:nvSpPr>
                  <p:spPr>
                    <a:xfrm>
                      <a:off x="1056" y="2016"/>
                      <a:ext cx="0" cy="480"/>
                    </a:xfrm>
                    <a:prstGeom prst="line">
                      <a:avLst/>
                    </a:prstGeom>
                    <a:ln w="28575" cap="flat" cmpd="sng">
                      <a:solidFill>
                        <a:srgbClr val="CC6600"/>
                      </a:solidFill>
                      <a:prstDash val="solid"/>
                      <a:miter/>
                      <a:headEnd type="none" w="med" len="med"/>
                      <a:tailEnd type="none" w="med" len="med"/>
                    </a:ln>
                  </p:spPr>
                </p:sp>
              </p:grpSp>
              <p:grpSp>
                <p:nvGrpSpPr>
                  <p:cNvPr id="77850" name="Group 30"/>
                  <p:cNvGrpSpPr/>
                  <p:nvPr/>
                </p:nvGrpSpPr>
                <p:grpSpPr>
                  <a:xfrm rot="8302956">
                    <a:off x="2256" y="2016"/>
                    <a:ext cx="96" cy="96"/>
                    <a:chOff x="816" y="2016"/>
                    <a:chExt cx="480" cy="480"/>
                  </a:xfrm>
                </p:grpSpPr>
                <p:sp>
                  <p:nvSpPr>
                    <p:cNvPr id="77851" name="Line 31"/>
                    <p:cNvSpPr/>
                    <p:nvPr/>
                  </p:nvSpPr>
                  <p:spPr>
                    <a:xfrm>
                      <a:off x="816" y="2256"/>
                      <a:ext cx="480" cy="0"/>
                    </a:xfrm>
                    <a:prstGeom prst="line">
                      <a:avLst/>
                    </a:prstGeom>
                    <a:ln w="28575" cap="flat" cmpd="sng">
                      <a:solidFill>
                        <a:srgbClr val="CC6600"/>
                      </a:solidFill>
                      <a:prstDash val="solid"/>
                      <a:miter/>
                      <a:headEnd type="none" w="med" len="med"/>
                      <a:tailEnd type="none" w="med" len="med"/>
                    </a:ln>
                  </p:spPr>
                </p:sp>
                <p:sp>
                  <p:nvSpPr>
                    <p:cNvPr id="77852" name="Line 32"/>
                    <p:cNvSpPr/>
                    <p:nvPr/>
                  </p:nvSpPr>
                  <p:spPr>
                    <a:xfrm>
                      <a:off x="1056" y="2016"/>
                      <a:ext cx="0" cy="480"/>
                    </a:xfrm>
                    <a:prstGeom prst="line">
                      <a:avLst/>
                    </a:prstGeom>
                    <a:ln w="28575" cap="flat" cmpd="sng">
                      <a:solidFill>
                        <a:srgbClr val="CC6600"/>
                      </a:solidFill>
                      <a:prstDash val="solid"/>
                      <a:miter/>
                      <a:headEnd type="none" w="med" len="med"/>
                      <a:tailEnd type="none" w="med" len="med"/>
                    </a:ln>
                  </p:spPr>
                </p:sp>
              </p:grpSp>
              <p:grpSp>
                <p:nvGrpSpPr>
                  <p:cNvPr id="77853" name="Group 33"/>
                  <p:cNvGrpSpPr/>
                  <p:nvPr/>
                </p:nvGrpSpPr>
                <p:grpSpPr>
                  <a:xfrm rot="8302956">
                    <a:off x="2784" y="2016"/>
                    <a:ext cx="96" cy="96"/>
                    <a:chOff x="816" y="2016"/>
                    <a:chExt cx="480" cy="480"/>
                  </a:xfrm>
                </p:grpSpPr>
                <p:sp>
                  <p:nvSpPr>
                    <p:cNvPr id="77854" name="Line 34"/>
                    <p:cNvSpPr/>
                    <p:nvPr/>
                  </p:nvSpPr>
                  <p:spPr>
                    <a:xfrm>
                      <a:off x="816" y="2256"/>
                      <a:ext cx="480" cy="0"/>
                    </a:xfrm>
                    <a:prstGeom prst="line">
                      <a:avLst/>
                    </a:prstGeom>
                    <a:ln w="28575" cap="flat" cmpd="sng">
                      <a:solidFill>
                        <a:srgbClr val="CC6600"/>
                      </a:solidFill>
                      <a:prstDash val="solid"/>
                      <a:miter/>
                      <a:headEnd type="none" w="med" len="med"/>
                      <a:tailEnd type="none" w="med" len="med"/>
                    </a:ln>
                  </p:spPr>
                </p:sp>
                <p:sp>
                  <p:nvSpPr>
                    <p:cNvPr id="77855" name="Line 35"/>
                    <p:cNvSpPr/>
                    <p:nvPr/>
                  </p:nvSpPr>
                  <p:spPr>
                    <a:xfrm>
                      <a:off x="1056" y="2016"/>
                      <a:ext cx="0" cy="480"/>
                    </a:xfrm>
                    <a:prstGeom prst="line">
                      <a:avLst/>
                    </a:prstGeom>
                    <a:ln w="28575" cap="flat" cmpd="sng">
                      <a:solidFill>
                        <a:srgbClr val="CC6600"/>
                      </a:solidFill>
                      <a:prstDash val="solid"/>
                      <a:miter/>
                      <a:headEnd type="none" w="med" len="med"/>
                      <a:tailEnd type="none" w="med" len="med"/>
                    </a:ln>
                  </p:spPr>
                </p:sp>
              </p:grpSp>
            </p:grpSp>
            <p:grpSp>
              <p:nvGrpSpPr>
                <p:cNvPr id="77856" name="Group 36"/>
                <p:cNvGrpSpPr/>
                <p:nvPr/>
              </p:nvGrpSpPr>
              <p:grpSpPr>
                <a:xfrm>
                  <a:off x="4848" y="1872"/>
                  <a:ext cx="576" cy="96"/>
                  <a:chOff x="4848" y="1872"/>
                  <a:chExt cx="576" cy="96"/>
                </a:xfrm>
              </p:grpSpPr>
              <p:grpSp>
                <p:nvGrpSpPr>
                  <p:cNvPr id="77857" name="Group 37"/>
                  <p:cNvGrpSpPr/>
                  <p:nvPr/>
                </p:nvGrpSpPr>
                <p:grpSpPr>
                  <a:xfrm rot="8302956">
                    <a:off x="4848" y="1872"/>
                    <a:ext cx="96" cy="96"/>
                    <a:chOff x="816" y="2016"/>
                    <a:chExt cx="480" cy="480"/>
                  </a:xfrm>
                </p:grpSpPr>
                <p:sp>
                  <p:nvSpPr>
                    <p:cNvPr id="77858" name="Line 38"/>
                    <p:cNvSpPr/>
                    <p:nvPr/>
                  </p:nvSpPr>
                  <p:spPr>
                    <a:xfrm>
                      <a:off x="816" y="2256"/>
                      <a:ext cx="480" cy="0"/>
                    </a:xfrm>
                    <a:prstGeom prst="line">
                      <a:avLst/>
                    </a:prstGeom>
                    <a:ln w="28575" cap="flat" cmpd="sng">
                      <a:solidFill>
                        <a:srgbClr val="CC6600"/>
                      </a:solidFill>
                      <a:prstDash val="solid"/>
                      <a:miter/>
                      <a:headEnd type="none" w="med" len="med"/>
                      <a:tailEnd type="none" w="med" len="med"/>
                    </a:ln>
                  </p:spPr>
                </p:sp>
                <p:sp>
                  <p:nvSpPr>
                    <p:cNvPr id="77859" name="Line 39"/>
                    <p:cNvSpPr/>
                    <p:nvPr/>
                  </p:nvSpPr>
                  <p:spPr>
                    <a:xfrm>
                      <a:off x="1056" y="2016"/>
                      <a:ext cx="0" cy="480"/>
                    </a:xfrm>
                    <a:prstGeom prst="line">
                      <a:avLst/>
                    </a:prstGeom>
                    <a:ln w="28575" cap="flat" cmpd="sng">
                      <a:solidFill>
                        <a:srgbClr val="CC6600"/>
                      </a:solidFill>
                      <a:prstDash val="solid"/>
                      <a:miter/>
                      <a:headEnd type="none" w="med" len="med"/>
                      <a:tailEnd type="none" w="med" len="med"/>
                    </a:ln>
                  </p:spPr>
                </p:sp>
              </p:grpSp>
              <p:grpSp>
                <p:nvGrpSpPr>
                  <p:cNvPr id="77860" name="Group 40"/>
                  <p:cNvGrpSpPr/>
                  <p:nvPr/>
                </p:nvGrpSpPr>
                <p:grpSpPr>
                  <a:xfrm rot="8302956">
                    <a:off x="5328" y="1872"/>
                    <a:ext cx="96" cy="96"/>
                    <a:chOff x="816" y="2016"/>
                    <a:chExt cx="480" cy="480"/>
                  </a:xfrm>
                </p:grpSpPr>
                <p:sp>
                  <p:nvSpPr>
                    <p:cNvPr id="77861" name="Line 41"/>
                    <p:cNvSpPr/>
                    <p:nvPr/>
                  </p:nvSpPr>
                  <p:spPr>
                    <a:xfrm>
                      <a:off x="816" y="2256"/>
                      <a:ext cx="480" cy="0"/>
                    </a:xfrm>
                    <a:prstGeom prst="line">
                      <a:avLst/>
                    </a:prstGeom>
                    <a:ln w="28575" cap="flat" cmpd="sng">
                      <a:solidFill>
                        <a:srgbClr val="CC6600"/>
                      </a:solidFill>
                      <a:prstDash val="solid"/>
                      <a:miter/>
                      <a:headEnd type="none" w="med" len="med"/>
                      <a:tailEnd type="none" w="med" len="med"/>
                    </a:ln>
                  </p:spPr>
                </p:sp>
                <p:sp>
                  <p:nvSpPr>
                    <p:cNvPr id="77862" name="Line 42"/>
                    <p:cNvSpPr/>
                    <p:nvPr/>
                  </p:nvSpPr>
                  <p:spPr>
                    <a:xfrm>
                      <a:off x="1056" y="2016"/>
                      <a:ext cx="0" cy="480"/>
                    </a:xfrm>
                    <a:prstGeom prst="line">
                      <a:avLst/>
                    </a:prstGeom>
                    <a:ln w="28575" cap="flat" cmpd="sng">
                      <a:solidFill>
                        <a:srgbClr val="CC6600"/>
                      </a:solidFill>
                      <a:prstDash val="solid"/>
                      <a:miter/>
                      <a:headEnd type="none" w="med" len="med"/>
                      <a:tailEnd type="none" w="med" len="med"/>
                    </a:ln>
                  </p:spPr>
                </p:sp>
              </p:grpSp>
            </p:grpSp>
          </p:grpSp>
          <p:grpSp>
            <p:nvGrpSpPr>
              <p:cNvPr id="77863" name="Group 43"/>
              <p:cNvGrpSpPr/>
              <p:nvPr/>
            </p:nvGrpSpPr>
            <p:grpSpPr>
              <a:xfrm>
                <a:off x="3360" y="2256"/>
                <a:ext cx="2064" cy="96"/>
                <a:chOff x="3360" y="2256"/>
                <a:chExt cx="2064" cy="96"/>
              </a:xfrm>
            </p:grpSpPr>
            <p:grpSp>
              <p:nvGrpSpPr>
                <p:cNvPr id="77864" name="Group 44"/>
                <p:cNvGrpSpPr/>
                <p:nvPr/>
              </p:nvGrpSpPr>
              <p:grpSpPr>
                <a:xfrm>
                  <a:off x="3360" y="2256"/>
                  <a:ext cx="1104" cy="96"/>
                  <a:chOff x="1776" y="2016"/>
                  <a:chExt cx="1104" cy="96"/>
                </a:xfrm>
              </p:grpSpPr>
              <p:grpSp>
                <p:nvGrpSpPr>
                  <p:cNvPr id="77865" name="Group 45"/>
                  <p:cNvGrpSpPr/>
                  <p:nvPr/>
                </p:nvGrpSpPr>
                <p:grpSpPr>
                  <a:xfrm rot="8302956">
                    <a:off x="1776" y="2016"/>
                    <a:ext cx="96" cy="96"/>
                    <a:chOff x="816" y="2016"/>
                    <a:chExt cx="480" cy="480"/>
                  </a:xfrm>
                </p:grpSpPr>
                <p:sp>
                  <p:nvSpPr>
                    <p:cNvPr id="77866" name="Line 46"/>
                    <p:cNvSpPr/>
                    <p:nvPr/>
                  </p:nvSpPr>
                  <p:spPr>
                    <a:xfrm>
                      <a:off x="816" y="2256"/>
                      <a:ext cx="480" cy="0"/>
                    </a:xfrm>
                    <a:prstGeom prst="line">
                      <a:avLst/>
                    </a:prstGeom>
                    <a:ln w="28575" cap="flat" cmpd="sng">
                      <a:solidFill>
                        <a:srgbClr val="CC6600"/>
                      </a:solidFill>
                      <a:prstDash val="solid"/>
                      <a:miter/>
                      <a:headEnd type="none" w="med" len="med"/>
                      <a:tailEnd type="none" w="med" len="med"/>
                    </a:ln>
                  </p:spPr>
                </p:sp>
                <p:sp>
                  <p:nvSpPr>
                    <p:cNvPr id="77867" name="Line 47"/>
                    <p:cNvSpPr/>
                    <p:nvPr/>
                  </p:nvSpPr>
                  <p:spPr>
                    <a:xfrm>
                      <a:off x="1056" y="2016"/>
                      <a:ext cx="0" cy="480"/>
                    </a:xfrm>
                    <a:prstGeom prst="line">
                      <a:avLst/>
                    </a:prstGeom>
                    <a:ln w="28575" cap="flat" cmpd="sng">
                      <a:solidFill>
                        <a:srgbClr val="CC6600"/>
                      </a:solidFill>
                      <a:prstDash val="solid"/>
                      <a:miter/>
                      <a:headEnd type="none" w="med" len="med"/>
                      <a:tailEnd type="none" w="med" len="med"/>
                    </a:ln>
                  </p:spPr>
                </p:sp>
              </p:grpSp>
              <p:grpSp>
                <p:nvGrpSpPr>
                  <p:cNvPr id="77868" name="Group 48"/>
                  <p:cNvGrpSpPr/>
                  <p:nvPr/>
                </p:nvGrpSpPr>
                <p:grpSpPr>
                  <a:xfrm rot="8302956">
                    <a:off x="2256" y="2016"/>
                    <a:ext cx="96" cy="96"/>
                    <a:chOff x="816" y="2016"/>
                    <a:chExt cx="480" cy="480"/>
                  </a:xfrm>
                </p:grpSpPr>
                <p:sp>
                  <p:nvSpPr>
                    <p:cNvPr id="77869" name="Line 49"/>
                    <p:cNvSpPr/>
                    <p:nvPr/>
                  </p:nvSpPr>
                  <p:spPr>
                    <a:xfrm>
                      <a:off x="816" y="2256"/>
                      <a:ext cx="480" cy="0"/>
                    </a:xfrm>
                    <a:prstGeom prst="line">
                      <a:avLst/>
                    </a:prstGeom>
                    <a:ln w="28575" cap="flat" cmpd="sng">
                      <a:solidFill>
                        <a:srgbClr val="CC6600"/>
                      </a:solidFill>
                      <a:prstDash val="solid"/>
                      <a:miter/>
                      <a:headEnd type="none" w="med" len="med"/>
                      <a:tailEnd type="none" w="med" len="med"/>
                    </a:ln>
                  </p:spPr>
                </p:sp>
                <p:sp>
                  <p:nvSpPr>
                    <p:cNvPr id="77870" name="Line 50"/>
                    <p:cNvSpPr/>
                    <p:nvPr/>
                  </p:nvSpPr>
                  <p:spPr>
                    <a:xfrm>
                      <a:off x="1056" y="2016"/>
                      <a:ext cx="0" cy="480"/>
                    </a:xfrm>
                    <a:prstGeom prst="line">
                      <a:avLst/>
                    </a:prstGeom>
                    <a:ln w="28575" cap="flat" cmpd="sng">
                      <a:solidFill>
                        <a:srgbClr val="CC6600"/>
                      </a:solidFill>
                      <a:prstDash val="solid"/>
                      <a:miter/>
                      <a:headEnd type="none" w="med" len="med"/>
                      <a:tailEnd type="none" w="med" len="med"/>
                    </a:ln>
                  </p:spPr>
                </p:sp>
              </p:grpSp>
              <p:grpSp>
                <p:nvGrpSpPr>
                  <p:cNvPr id="77871" name="Group 51"/>
                  <p:cNvGrpSpPr/>
                  <p:nvPr/>
                </p:nvGrpSpPr>
                <p:grpSpPr>
                  <a:xfrm rot="8302956">
                    <a:off x="2784" y="2016"/>
                    <a:ext cx="96" cy="96"/>
                    <a:chOff x="816" y="2016"/>
                    <a:chExt cx="480" cy="480"/>
                  </a:xfrm>
                </p:grpSpPr>
                <p:sp>
                  <p:nvSpPr>
                    <p:cNvPr id="77872" name="Line 52"/>
                    <p:cNvSpPr/>
                    <p:nvPr/>
                  </p:nvSpPr>
                  <p:spPr>
                    <a:xfrm>
                      <a:off x="816" y="2256"/>
                      <a:ext cx="480" cy="0"/>
                    </a:xfrm>
                    <a:prstGeom prst="line">
                      <a:avLst/>
                    </a:prstGeom>
                    <a:ln w="28575" cap="flat" cmpd="sng">
                      <a:solidFill>
                        <a:srgbClr val="CC6600"/>
                      </a:solidFill>
                      <a:prstDash val="solid"/>
                      <a:miter/>
                      <a:headEnd type="none" w="med" len="med"/>
                      <a:tailEnd type="none" w="med" len="med"/>
                    </a:ln>
                  </p:spPr>
                </p:sp>
                <p:sp>
                  <p:nvSpPr>
                    <p:cNvPr id="77873" name="Line 53"/>
                    <p:cNvSpPr/>
                    <p:nvPr/>
                  </p:nvSpPr>
                  <p:spPr>
                    <a:xfrm>
                      <a:off x="1056" y="2016"/>
                      <a:ext cx="0" cy="480"/>
                    </a:xfrm>
                    <a:prstGeom prst="line">
                      <a:avLst/>
                    </a:prstGeom>
                    <a:ln w="28575" cap="flat" cmpd="sng">
                      <a:solidFill>
                        <a:srgbClr val="CC6600"/>
                      </a:solidFill>
                      <a:prstDash val="solid"/>
                      <a:miter/>
                      <a:headEnd type="none" w="med" len="med"/>
                      <a:tailEnd type="none" w="med" len="med"/>
                    </a:ln>
                  </p:spPr>
                </p:sp>
              </p:grpSp>
            </p:grpSp>
            <p:grpSp>
              <p:nvGrpSpPr>
                <p:cNvPr id="77874" name="Group 54"/>
                <p:cNvGrpSpPr/>
                <p:nvPr/>
              </p:nvGrpSpPr>
              <p:grpSpPr>
                <a:xfrm>
                  <a:off x="4848" y="2256"/>
                  <a:ext cx="576" cy="96"/>
                  <a:chOff x="4848" y="2256"/>
                  <a:chExt cx="576" cy="96"/>
                </a:xfrm>
              </p:grpSpPr>
              <p:grpSp>
                <p:nvGrpSpPr>
                  <p:cNvPr id="77875" name="Group 55"/>
                  <p:cNvGrpSpPr/>
                  <p:nvPr/>
                </p:nvGrpSpPr>
                <p:grpSpPr>
                  <a:xfrm rot="8302956">
                    <a:off x="4848" y="2256"/>
                    <a:ext cx="96" cy="96"/>
                    <a:chOff x="816" y="2016"/>
                    <a:chExt cx="480" cy="480"/>
                  </a:xfrm>
                </p:grpSpPr>
                <p:sp>
                  <p:nvSpPr>
                    <p:cNvPr id="77876" name="Line 56"/>
                    <p:cNvSpPr/>
                    <p:nvPr/>
                  </p:nvSpPr>
                  <p:spPr>
                    <a:xfrm>
                      <a:off x="816" y="2256"/>
                      <a:ext cx="480" cy="0"/>
                    </a:xfrm>
                    <a:prstGeom prst="line">
                      <a:avLst/>
                    </a:prstGeom>
                    <a:ln w="28575" cap="flat" cmpd="sng">
                      <a:solidFill>
                        <a:srgbClr val="CC6600"/>
                      </a:solidFill>
                      <a:prstDash val="solid"/>
                      <a:miter/>
                      <a:headEnd type="none" w="med" len="med"/>
                      <a:tailEnd type="none" w="med" len="med"/>
                    </a:ln>
                  </p:spPr>
                </p:sp>
                <p:sp>
                  <p:nvSpPr>
                    <p:cNvPr id="77877" name="Line 57"/>
                    <p:cNvSpPr/>
                    <p:nvPr/>
                  </p:nvSpPr>
                  <p:spPr>
                    <a:xfrm>
                      <a:off x="1056" y="2016"/>
                      <a:ext cx="0" cy="480"/>
                    </a:xfrm>
                    <a:prstGeom prst="line">
                      <a:avLst/>
                    </a:prstGeom>
                    <a:ln w="28575" cap="flat" cmpd="sng">
                      <a:solidFill>
                        <a:srgbClr val="CC6600"/>
                      </a:solidFill>
                      <a:prstDash val="solid"/>
                      <a:miter/>
                      <a:headEnd type="none" w="med" len="med"/>
                      <a:tailEnd type="none" w="med" len="med"/>
                    </a:ln>
                  </p:spPr>
                </p:sp>
              </p:grpSp>
              <p:grpSp>
                <p:nvGrpSpPr>
                  <p:cNvPr id="77878" name="Group 58"/>
                  <p:cNvGrpSpPr/>
                  <p:nvPr/>
                </p:nvGrpSpPr>
                <p:grpSpPr>
                  <a:xfrm rot="8302956">
                    <a:off x="5328" y="2256"/>
                    <a:ext cx="96" cy="96"/>
                    <a:chOff x="816" y="2016"/>
                    <a:chExt cx="480" cy="480"/>
                  </a:xfrm>
                </p:grpSpPr>
                <p:sp>
                  <p:nvSpPr>
                    <p:cNvPr id="77879" name="Line 59"/>
                    <p:cNvSpPr/>
                    <p:nvPr/>
                  </p:nvSpPr>
                  <p:spPr>
                    <a:xfrm>
                      <a:off x="816" y="2256"/>
                      <a:ext cx="480" cy="0"/>
                    </a:xfrm>
                    <a:prstGeom prst="line">
                      <a:avLst/>
                    </a:prstGeom>
                    <a:ln w="28575" cap="flat" cmpd="sng">
                      <a:solidFill>
                        <a:srgbClr val="CC6600"/>
                      </a:solidFill>
                      <a:prstDash val="solid"/>
                      <a:miter/>
                      <a:headEnd type="none" w="med" len="med"/>
                      <a:tailEnd type="none" w="med" len="med"/>
                    </a:ln>
                  </p:spPr>
                </p:sp>
                <p:sp>
                  <p:nvSpPr>
                    <p:cNvPr id="77880" name="Line 60"/>
                    <p:cNvSpPr/>
                    <p:nvPr/>
                  </p:nvSpPr>
                  <p:spPr>
                    <a:xfrm>
                      <a:off x="1056" y="2016"/>
                      <a:ext cx="0" cy="480"/>
                    </a:xfrm>
                    <a:prstGeom prst="line">
                      <a:avLst/>
                    </a:prstGeom>
                    <a:ln w="28575" cap="flat" cmpd="sng">
                      <a:solidFill>
                        <a:srgbClr val="CC6600"/>
                      </a:solidFill>
                      <a:prstDash val="solid"/>
                      <a:miter/>
                      <a:headEnd type="none" w="med" len="med"/>
                      <a:tailEnd type="none" w="med" len="med"/>
                    </a:ln>
                  </p:spPr>
                </p:sp>
              </p:grpSp>
            </p:grpSp>
          </p:grpSp>
          <p:grpSp>
            <p:nvGrpSpPr>
              <p:cNvPr id="77881" name="Group 61"/>
              <p:cNvGrpSpPr/>
              <p:nvPr/>
            </p:nvGrpSpPr>
            <p:grpSpPr>
              <a:xfrm>
                <a:off x="3360" y="2592"/>
                <a:ext cx="2064" cy="96"/>
                <a:chOff x="3360" y="2592"/>
                <a:chExt cx="2064" cy="96"/>
              </a:xfrm>
            </p:grpSpPr>
            <p:grpSp>
              <p:nvGrpSpPr>
                <p:cNvPr id="77882" name="Group 62"/>
                <p:cNvGrpSpPr/>
                <p:nvPr/>
              </p:nvGrpSpPr>
              <p:grpSpPr>
                <a:xfrm>
                  <a:off x="3360" y="2592"/>
                  <a:ext cx="1104" cy="96"/>
                  <a:chOff x="1776" y="2016"/>
                  <a:chExt cx="1104" cy="96"/>
                </a:xfrm>
              </p:grpSpPr>
              <p:grpSp>
                <p:nvGrpSpPr>
                  <p:cNvPr id="77883" name="Group 63"/>
                  <p:cNvGrpSpPr/>
                  <p:nvPr/>
                </p:nvGrpSpPr>
                <p:grpSpPr>
                  <a:xfrm rot="8302956">
                    <a:off x="1776" y="2016"/>
                    <a:ext cx="96" cy="96"/>
                    <a:chOff x="816" y="2016"/>
                    <a:chExt cx="480" cy="480"/>
                  </a:xfrm>
                </p:grpSpPr>
                <p:sp>
                  <p:nvSpPr>
                    <p:cNvPr id="77884" name="Line 64"/>
                    <p:cNvSpPr/>
                    <p:nvPr/>
                  </p:nvSpPr>
                  <p:spPr>
                    <a:xfrm>
                      <a:off x="816" y="2256"/>
                      <a:ext cx="480" cy="0"/>
                    </a:xfrm>
                    <a:prstGeom prst="line">
                      <a:avLst/>
                    </a:prstGeom>
                    <a:ln w="28575" cap="flat" cmpd="sng">
                      <a:solidFill>
                        <a:srgbClr val="CC6600"/>
                      </a:solidFill>
                      <a:prstDash val="solid"/>
                      <a:miter/>
                      <a:headEnd type="none" w="med" len="med"/>
                      <a:tailEnd type="none" w="med" len="med"/>
                    </a:ln>
                  </p:spPr>
                </p:sp>
                <p:sp>
                  <p:nvSpPr>
                    <p:cNvPr id="77885" name="Line 65"/>
                    <p:cNvSpPr/>
                    <p:nvPr/>
                  </p:nvSpPr>
                  <p:spPr>
                    <a:xfrm>
                      <a:off x="1056" y="2016"/>
                      <a:ext cx="0" cy="480"/>
                    </a:xfrm>
                    <a:prstGeom prst="line">
                      <a:avLst/>
                    </a:prstGeom>
                    <a:ln w="28575" cap="flat" cmpd="sng">
                      <a:solidFill>
                        <a:srgbClr val="CC6600"/>
                      </a:solidFill>
                      <a:prstDash val="solid"/>
                      <a:miter/>
                      <a:headEnd type="none" w="med" len="med"/>
                      <a:tailEnd type="none" w="med" len="med"/>
                    </a:ln>
                  </p:spPr>
                </p:sp>
              </p:grpSp>
              <p:grpSp>
                <p:nvGrpSpPr>
                  <p:cNvPr id="77886" name="Group 66"/>
                  <p:cNvGrpSpPr/>
                  <p:nvPr/>
                </p:nvGrpSpPr>
                <p:grpSpPr>
                  <a:xfrm rot="8302956">
                    <a:off x="2256" y="2016"/>
                    <a:ext cx="96" cy="96"/>
                    <a:chOff x="816" y="2016"/>
                    <a:chExt cx="480" cy="480"/>
                  </a:xfrm>
                </p:grpSpPr>
                <p:sp>
                  <p:nvSpPr>
                    <p:cNvPr id="77887" name="Line 67"/>
                    <p:cNvSpPr/>
                    <p:nvPr/>
                  </p:nvSpPr>
                  <p:spPr>
                    <a:xfrm>
                      <a:off x="816" y="2256"/>
                      <a:ext cx="480" cy="0"/>
                    </a:xfrm>
                    <a:prstGeom prst="line">
                      <a:avLst/>
                    </a:prstGeom>
                    <a:ln w="28575" cap="flat" cmpd="sng">
                      <a:solidFill>
                        <a:srgbClr val="CC6600"/>
                      </a:solidFill>
                      <a:prstDash val="solid"/>
                      <a:miter/>
                      <a:headEnd type="none" w="med" len="med"/>
                      <a:tailEnd type="none" w="med" len="med"/>
                    </a:ln>
                  </p:spPr>
                </p:sp>
                <p:sp>
                  <p:nvSpPr>
                    <p:cNvPr id="77888" name="Line 68"/>
                    <p:cNvSpPr/>
                    <p:nvPr/>
                  </p:nvSpPr>
                  <p:spPr>
                    <a:xfrm>
                      <a:off x="1056" y="2016"/>
                      <a:ext cx="0" cy="480"/>
                    </a:xfrm>
                    <a:prstGeom prst="line">
                      <a:avLst/>
                    </a:prstGeom>
                    <a:ln w="28575" cap="flat" cmpd="sng">
                      <a:solidFill>
                        <a:srgbClr val="CC6600"/>
                      </a:solidFill>
                      <a:prstDash val="solid"/>
                      <a:miter/>
                      <a:headEnd type="none" w="med" len="med"/>
                      <a:tailEnd type="none" w="med" len="med"/>
                    </a:ln>
                  </p:spPr>
                </p:sp>
              </p:grpSp>
              <p:grpSp>
                <p:nvGrpSpPr>
                  <p:cNvPr id="77889" name="Group 69"/>
                  <p:cNvGrpSpPr/>
                  <p:nvPr/>
                </p:nvGrpSpPr>
                <p:grpSpPr>
                  <a:xfrm rot="8302956">
                    <a:off x="2784" y="2016"/>
                    <a:ext cx="96" cy="96"/>
                    <a:chOff x="816" y="2016"/>
                    <a:chExt cx="480" cy="480"/>
                  </a:xfrm>
                </p:grpSpPr>
                <p:sp>
                  <p:nvSpPr>
                    <p:cNvPr id="77890" name="Line 70"/>
                    <p:cNvSpPr/>
                    <p:nvPr/>
                  </p:nvSpPr>
                  <p:spPr>
                    <a:xfrm>
                      <a:off x="816" y="2256"/>
                      <a:ext cx="480" cy="0"/>
                    </a:xfrm>
                    <a:prstGeom prst="line">
                      <a:avLst/>
                    </a:prstGeom>
                    <a:ln w="28575" cap="flat" cmpd="sng">
                      <a:solidFill>
                        <a:srgbClr val="CC6600"/>
                      </a:solidFill>
                      <a:prstDash val="solid"/>
                      <a:miter/>
                      <a:headEnd type="none" w="med" len="med"/>
                      <a:tailEnd type="none" w="med" len="med"/>
                    </a:ln>
                  </p:spPr>
                </p:sp>
                <p:sp>
                  <p:nvSpPr>
                    <p:cNvPr id="77891" name="Line 71"/>
                    <p:cNvSpPr/>
                    <p:nvPr/>
                  </p:nvSpPr>
                  <p:spPr>
                    <a:xfrm>
                      <a:off x="1056" y="2016"/>
                      <a:ext cx="0" cy="480"/>
                    </a:xfrm>
                    <a:prstGeom prst="line">
                      <a:avLst/>
                    </a:prstGeom>
                    <a:ln w="28575" cap="flat" cmpd="sng">
                      <a:solidFill>
                        <a:srgbClr val="CC6600"/>
                      </a:solidFill>
                      <a:prstDash val="solid"/>
                      <a:miter/>
                      <a:headEnd type="none" w="med" len="med"/>
                      <a:tailEnd type="none" w="med" len="med"/>
                    </a:ln>
                  </p:spPr>
                </p:sp>
              </p:grpSp>
            </p:grpSp>
            <p:grpSp>
              <p:nvGrpSpPr>
                <p:cNvPr id="77892" name="Group 72"/>
                <p:cNvGrpSpPr/>
                <p:nvPr/>
              </p:nvGrpSpPr>
              <p:grpSpPr>
                <a:xfrm>
                  <a:off x="4848" y="2592"/>
                  <a:ext cx="576" cy="96"/>
                  <a:chOff x="4848" y="2592"/>
                  <a:chExt cx="576" cy="96"/>
                </a:xfrm>
              </p:grpSpPr>
              <p:grpSp>
                <p:nvGrpSpPr>
                  <p:cNvPr id="77893" name="Group 73"/>
                  <p:cNvGrpSpPr/>
                  <p:nvPr/>
                </p:nvGrpSpPr>
                <p:grpSpPr>
                  <a:xfrm rot="8302956">
                    <a:off x="4848" y="2592"/>
                    <a:ext cx="96" cy="96"/>
                    <a:chOff x="816" y="2016"/>
                    <a:chExt cx="480" cy="480"/>
                  </a:xfrm>
                </p:grpSpPr>
                <p:sp>
                  <p:nvSpPr>
                    <p:cNvPr id="77894" name="Line 74"/>
                    <p:cNvSpPr/>
                    <p:nvPr/>
                  </p:nvSpPr>
                  <p:spPr>
                    <a:xfrm>
                      <a:off x="816" y="2256"/>
                      <a:ext cx="480" cy="0"/>
                    </a:xfrm>
                    <a:prstGeom prst="line">
                      <a:avLst/>
                    </a:prstGeom>
                    <a:ln w="28575" cap="flat" cmpd="sng">
                      <a:solidFill>
                        <a:srgbClr val="CC6600"/>
                      </a:solidFill>
                      <a:prstDash val="solid"/>
                      <a:miter/>
                      <a:headEnd type="none" w="med" len="med"/>
                      <a:tailEnd type="none" w="med" len="med"/>
                    </a:ln>
                  </p:spPr>
                </p:sp>
                <p:sp>
                  <p:nvSpPr>
                    <p:cNvPr id="77895" name="Line 75"/>
                    <p:cNvSpPr/>
                    <p:nvPr/>
                  </p:nvSpPr>
                  <p:spPr>
                    <a:xfrm>
                      <a:off x="1056" y="2016"/>
                      <a:ext cx="0" cy="480"/>
                    </a:xfrm>
                    <a:prstGeom prst="line">
                      <a:avLst/>
                    </a:prstGeom>
                    <a:ln w="28575" cap="flat" cmpd="sng">
                      <a:solidFill>
                        <a:srgbClr val="CC6600"/>
                      </a:solidFill>
                      <a:prstDash val="solid"/>
                      <a:miter/>
                      <a:headEnd type="none" w="med" len="med"/>
                      <a:tailEnd type="none" w="med" len="med"/>
                    </a:ln>
                  </p:spPr>
                </p:sp>
              </p:grpSp>
              <p:grpSp>
                <p:nvGrpSpPr>
                  <p:cNvPr id="77896" name="Group 76"/>
                  <p:cNvGrpSpPr/>
                  <p:nvPr/>
                </p:nvGrpSpPr>
                <p:grpSpPr>
                  <a:xfrm rot="8302956">
                    <a:off x="5328" y="2592"/>
                    <a:ext cx="96" cy="96"/>
                    <a:chOff x="816" y="2016"/>
                    <a:chExt cx="480" cy="480"/>
                  </a:xfrm>
                </p:grpSpPr>
                <p:sp>
                  <p:nvSpPr>
                    <p:cNvPr id="77897" name="Line 77"/>
                    <p:cNvSpPr/>
                    <p:nvPr/>
                  </p:nvSpPr>
                  <p:spPr>
                    <a:xfrm>
                      <a:off x="816" y="2256"/>
                      <a:ext cx="480" cy="0"/>
                    </a:xfrm>
                    <a:prstGeom prst="line">
                      <a:avLst/>
                    </a:prstGeom>
                    <a:ln w="28575" cap="flat" cmpd="sng">
                      <a:solidFill>
                        <a:srgbClr val="CC6600"/>
                      </a:solidFill>
                      <a:prstDash val="solid"/>
                      <a:miter/>
                      <a:headEnd type="none" w="med" len="med"/>
                      <a:tailEnd type="none" w="med" len="med"/>
                    </a:ln>
                  </p:spPr>
                </p:sp>
                <p:sp>
                  <p:nvSpPr>
                    <p:cNvPr id="77898" name="Line 78"/>
                    <p:cNvSpPr/>
                    <p:nvPr/>
                  </p:nvSpPr>
                  <p:spPr>
                    <a:xfrm>
                      <a:off x="1056" y="2016"/>
                      <a:ext cx="0" cy="480"/>
                    </a:xfrm>
                    <a:prstGeom prst="line">
                      <a:avLst/>
                    </a:prstGeom>
                    <a:ln w="28575" cap="flat" cmpd="sng">
                      <a:solidFill>
                        <a:srgbClr val="CC6600"/>
                      </a:solidFill>
                      <a:prstDash val="solid"/>
                      <a:miter/>
                      <a:headEnd type="none" w="med" len="med"/>
                      <a:tailEnd type="none" w="med" len="med"/>
                    </a:ln>
                  </p:spPr>
                </p:sp>
              </p:grpSp>
            </p:grpSp>
          </p:grpSp>
        </p:grpSp>
        <p:sp>
          <p:nvSpPr>
            <p:cNvPr id="77899" name="Freeform 79"/>
            <p:cNvSpPr/>
            <p:nvPr/>
          </p:nvSpPr>
          <p:spPr>
            <a:xfrm>
              <a:off x="3264" y="1816"/>
              <a:ext cx="1776" cy="680"/>
            </a:xfrm>
            <a:custGeom>
              <a:avLst/>
              <a:gdLst/>
              <a:ahLst/>
              <a:cxnLst>
                <a:cxn ang="0">
                  <a:pos x="96" y="680"/>
                </a:cxn>
                <a:cxn ang="0">
                  <a:pos x="96" y="104"/>
                </a:cxn>
                <a:cxn ang="0">
                  <a:pos x="672" y="200"/>
                </a:cxn>
                <a:cxn ang="0">
                  <a:pos x="1200" y="8"/>
                </a:cxn>
                <a:cxn ang="0">
                  <a:pos x="1776" y="152"/>
                </a:cxn>
              </a:cxnLst>
              <a:pathLst>
                <a:path w="1776" h="680">
                  <a:moveTo>
                    <a:pt x="96" y="680"/>
                  </a:moveTo>
                  <a:cubicBezTo>
                    <a:pt x="48" y="432"/>
                    <a:pt x="0" y="184"/>
                    <a:pt x="96" y="104"/>
                  </a:cubicBezTo>
                  <a:cubicBezTo>
                    <a:pt x="192" y="24"/>
                    <a:pt x="488" y="216"/>
                    <a:pt x="672" y="200"/>
                  </a:cubicBezTo>
                  <a:cubicBezTo>
                    <a:pt x="856" y="184"/>
                    <a:pt x="1016" y="16"/>
                    <a:pt x="1200" y="8"/>
                  </a:cubicBezTo>
                  <a:cubicBezTo>
                    <a:pt x="1384" y="0"/>
                    <a:pt x="1580" y="76"/>
                    <a:pt x="1776" y="152"/>
                  </a:cubicBezTo>
                </a:path>
              </a:pathLst>
            </a:custGeom>
            <a:noFill/>
            <a:ln w="38100" cap="flat" cmpd="sng">
              <a:solidFill>
                <a:srgbClr val="0000FF"/>
              </a:solidFill>
              <a:prstDash val="solid"/>
              <a:miter/>
              <a:headEnd type="none" w="med" len="med"/>
              <a:tailEnd type="none" w="med" len="med"/>
            </a:ln>
          </p:spPr>
          <p:txBody>
            <a:bodyPr/>
            <a:p>
              <a:endParaRPr lang="zh-CN" altLang="en-US"/>
            </a:p>
          </p:txBody>
        </p:sp>
        <p:sp>
          <p:nvSpPr>
            <p:cNvPr id="77900" name="Line 80"/>
            <p:cNvSpPr/>
            <p:nvPr/>
          </p:nvSpPr>
          <p:spPr>
            <a:xfrm>
              <a:off x="3552" y="1920"/>
              <a:ext cx="240" cy="96"/>
            </a:xfrm>
            <a:prstGeom prst="line">
              <a:avLst/>
            </a:prstGeom>
            <a:ln w="57150" cap="flat" cmpd="sng">
              <a:solidFill>
                <a:schemeClr val="hlink"/>
              </a:solidFill>
              <a:prstDash val="solid"/>
              <a:miter/>
              <a:headEnd type="none" w="med" len="med"/>
              <a:tailEnd type="triangle" w="med" len="med"/>
            </a:ln>
          </p:spPr>
        </p:sp>
        <p:sp>
          <p:nvSpPr>
            <p:cNvPr id="77901" name="Text Box 81"/>
            <p:cNvSpPr txBox="1"/>
            <p:nvPr/>
          </p:nvSpPr>
          <p:spPr>
            <a:xfrm>
              <a:off x="3312" y="2374"/>
              <a:ext cx="212" cy="288"/>
            </a:xfrm>
            <a:prstGeom prst="rect">
              <a:avLst/>
            </a:prstGeom>
            <a:noFill/>
            <a:ln w="9525">
              <a:noFill/>
            </a:ln>
          </p:spPr>
          <p:txBody>
            <a:bodyPr wrap="none" anchor="t">
              <a:spAutoFit/>
            </a:bodyPr>
            <a:p>
              <a:pPr eaLnBrk="0" hangingPunct="0"/>
              <a:r>
                <a:rPr lang="en-US" altLang="zh-CN" sz="2400" i="1">
                  <a:latin typeface="Times New Roman" panose="02020603050405020304" pitchFamily="18" charset="0"/>
                  <a:ea typeface="宋体" panose="02010600030101010101" pitchFamily="2" charset="-122"/>
                </a:rPr>
                <a:t>a</a:t>
              </a:r>
              <a:endParaRPr lang="en-US" altLang="zh-CN" sz="2400" i="1">
                <a:latin typeface="Times New Roman" panose="02020603050405020304" pitchFamily="18" charset="0"/>
                <a:ea typeface="宋体" panose="02010600030101010101" pitchFamily="2" charset="-122"/>
              </a:endParaRPr>
            </a:p>
          </p:txBody>
        </p:sp>
        <p:sp>
          <p:nvSpPr>
            <p:cNvPr id="77902" name="Text Box 82"/>
            <p:cNvSpPr txBox="1"/>
            <p:nvPr/>
          </p:nvSpPr>
          <p:spPr>
            <a:xfrm>
              <a:off x="5030" y="1962"/>
              <a:ext cx="212" cy="288"/>
            </a:xfrm>
            <a:prstGeom prst="rect">
              <a:avLst/>
            </a:prstGeom>
            <a:noFill/>
            <a:ln w="9525">
              <a:noFill/>
            </a:ln>
          </p:spPr>
          <p:txBody>
            <a:bodyPr wrap="none" anchor="t">
              <a:spAutoFit/>
            </a:bodyPr>
            <a:p>
              <a:pPr eaLnBrk="0" hangingPunct="0"/>
              <a:r>
                <a:rPr lang="en-US" altLang="zh-CN" sz="2400" i="1">
                  <a:latin typeface="Times New Roman" panose="02020603050405020304" pitchFamily="18" charset="0"/>
                  <a:ea typeface="宋体" panose="02010600030101010101" pitchFamily="2" charset="-122"/>
                </a:rPr>
                <a:t>b</a:t>
              </a:r>
              <a:endParaRPr lang="en-US" altLang="zh-CN" sz="2400" i="1">
                <a:latin typeface="Times New Roman" panose="02020603050405020304" pitchFamily="18" charset="0"/>
                <a:ea typeface="宋体" panose="02010600030101010101" pitchFamily="2" charset="-122"/>
              </a:endParaRPr>
            </a:p>
          </p:txBody>
        </p:sp>
        <p:sp>
          <p:nvSpPr>
            <p:cNvPr id="77903" name="Text Box 83"/>
            <p:cNvSpPr txBox="1"/>
            <p:nvPr/>
          </p:nvSpPr>
          <p:spPr>
            <a:xfrm>
              <a:off x="3504" y="1558"/>
              <a:ext cx="215" cy="327"/>
            </a:xfrm>
            <a:prstGeom prst="rect">
              <a:avLst/>
            </a:prstGeom>
            <a:noFill/>
            <a:ln w="9525">
              <a:noFill/>
            </a:ln>
          </p:spPr>
          <p:txBody>
            <a:bodyPr wrap="none" anchor="t">
              <a:spAutoFit/>
            </a:bodyPr>
            <a:p>
              <a:pPr eaLnBrk="0" hangingPunct="0"/>
              <a:r>
                <a:rPr lang="en-US" altLang="zh-CN" i="1">
                  <a:latin typeface="Times New Roman" panose="02020603050405020304" pitchFamily="18" charset="0"/>
                  <a:ea typeface="宋体" panose="02010600030101010101" pitchFamily="2" charset="-122"/>
                </a:rPr>
                <a:t>c</a:t>
              </a:r>
              <a:endParaRPr lang="en-US" altLang="zh-CN" i="1">
                <a:latin typeface="Times New Roman" panose="02020603050405020304" pitchFamily="18" charset="0"/>
                <a:ea typeface="宋体" panose="02010600030101010101" pitchFamily="2" charset="-122"/>
              </a:endParaRPr>
            </a:p>
          </p:txBody>
        </p:sp>
      </p:grpSp>
      <p:sp>
        <p:nvSpPr>
          <p:cNvPr id="405588" name="Text Box 84"/>
          <p:cNvSpPr txBox="1"/>
          <p:nvPr/>
        </p:nvSpPr>
        <p:spPr>
          <a:xfrm>
            <a:off x="523875" y="1411288"/>
            <a:ext cx="1216025" cy="519112"/>
          </a:xfrm>
          <a:prstGeom prst="rect">
            <a:avLst/>
          </a:prstGeom>
          <a:noFill/>
          <a:ln w="9525">
            <a:noFill/>
          </a:ln>
        </p:spPr>
        <p:txBody>
          <a:bodyPr anchor="t">
            <a:spAutoFit/>
          </a:bodyPr>
          <a:p>
            <a:pPr eaLnBrk="0" hangingPunct="0"/>
            <a:r>
              <a:rPr lang="zh-CN" altLang="en-US" dirty="0">
                <a:latin typeface="Times New Roman" panose="02020603050405020304" pitchFamily="18" charset="0"/>
                <a:ea typeface="宋体" panose="02010600030101010101" pitchFamily="2" charset="-122"/>
              </a:rPr>
              <a:t>解：</a:t>
            </a:r>
            <a:endParaRPr lang="zh-CN" altLang="en-US" i="1" dirty="0">
              <a:latin typeface="Times New Roman" panose="02020603050405020304" pitchFamily="18" charset="0"/>
              <a:ea typeface="宋体" panose="02010600030101010101" pitchFamily="2" charset="-122"/>
            </a:endParaRPr>
          </a:p>
        </p:txBody>
      </p:sp>
      <p:grpSp>
        <p:nvGrpSpPr>
          <p:cNvPr id="67665" name="Group 85"/>
          <p:cNvGrpSpPr/>
          <p:nvPr/>
        </p:nvGrpSpPr>
        <p:grpSpPr>
          <a:xfrm>
            <a:off x="1274763" y="1363663"/>
            <a:ext cx="2511425" cy="569912"/>
            <a:chOff x="725" y="1107"/>
            <a:chExt cx="1582" cy="359"/>
          </a:xfrm>
        </p:grpSpPr>
        <p:graphicFrame>
          <p:nvGraphicFramePr>
            <p:cNvPr id="77906" name="Object 86"/>
            <p:cNvGraphicFramePr/>
            <p:nvPr/>
          </p:nvGraphicFramePr>
          <p:xfrm>
            <a:off x="1827" y="1107"/>
            <a:ext cx="480" cy="348"/>
          </p:xfrm>
          <a:graphic>
            <a:graphicData uri="http://schemas.openxmlformats.org/presentationml/2006/ole">
              <mc:AlternateContent xmlns:mc="http://schemas.openxmlformats.org/markup-compatibility/2006">
                <mc:Choice xmlns:v="urn:schemas-microsoft-com:vml" Requires="v">
                  <p:oleObj spid="_x0000_s3393" name="" r:id="rId1" imgW="266065" imgH="215900" progId="Equation.3">
                    <p:embed/>
                  </p:oleObj>
                </mc:Choice>
                <mc:Fallback>
                  <p:oleObj name="" r:id="rId1" imgW="266065" imgH="215900" progId="Equation.3">
                    <p:embed/>
                    <p:pic>
                      <p:nvPicPr>
                        <p:cNvPr id="0" name="图片 3392"/>
                        <p:cNvPicPr/>
                        <p:nvPr/>
                      </p:nvPicPr>
                      <p:blipFill>
                        <a:blip r:embed="rId2"/>
                        <a:stretch>
                          <a:fillRect/>
                        </a:stretch>
                      </p:blipFill>
                      <p:spPr>
                        <a:xfrm>
                          <a:off x="1827" y="1107"/>
                          <a:ext cx="480" cy="348"/>
                        </a:xfrm>
                        <a:prstGeom prst="rect">
                          <a:avLst/>
                        </a:prstGeom>
                        <a:noFill/>
                        <a:ln w="38100">
                          <a:noFill/>
                          <a:miter/>
                        </a:ln>
                      </p:spPr>
                    </p:pic>
                  </p:oleObj>
                </mc:Fallback>
              </mc:AlternateContent>
            </a:graphicData>
          </a:graphic>
        </p:graphicFrame>
        <p:sp>
          <p:nvSpPr>
            <p:cNvPr id="77907" name="Text Box 87"/>
            <p:cNvSpPr txBox="1"/>
            <p:nvPr/>
          </p:nvSpPr>
          <p:spPr>
            <a:xfrm>
              <a:off x="725" y="1139"/>
              <a:ext cx="1418" cy="327"/>
            </a:xfrm>
            <a:prstGeom prst="rect">
              <a:avLst/>
            </a:prstGeom>
            <a:noFill/>
            <a:ln w="9525">
              <a:noFill/>
            </a:ln>
          </p:spPr>
          <p:txBody>
            <a:bodyPr anchor="t">
              <a:spAutoFit/>
            </a:bodyPr>
            <a:p>
              <a:pPr eaLnBrk="0" hangingPunct="0"/>
              <a:r>
                <a:rPr lang="zh-CN" altLang="en-US" dirty="0">
                  <a:latin typeface="Times New Roman" panose="02020603050405020304" pitchFamily="18" charset="0"/>
                  <a:ea typeface="宋体" panose="02010600030101010101" pitchFamily="2" charset="-122"/>
                </a:rPr>
                <a:t>取电流元</a:t>
              </a:r>
              <a:endParaRPr lang="zh-CN" altLang="en-US" i="1" dirty="0">
                <a:latin typeface="Times New Roman" panose="02020603050405020304" pitchFamily="18" charset="0"/>
                <a:ea typeface="宋体" panose="02010600030101010101" pitchFamily="2" charset="-122"/>
              </a:endParaRPr>
            </a:p>
          </p:txBody>
        </p:sp>
      </p:grpSp>
      <p:sp>
        <p:nvSpPr>
          <p:cNvPr id="405592" name="Line 88"/>
          <p:cNvSpPr/>
          <p:nvPr/>
        </p:nvSpPr>
        <p:spPr>
          <a:xfrm>
            <a:off x="7381875" y="1947863"/>
            <a:ext cx="381000" cy="76200"/>
          </a:xfrm>
          <a:prstGeom prst="line">
            <a:avLst/>
          </a:prstGeom>
          <a:ln w="57150" cap="flat" cmpd="sng">
            <a:solidFill>
              <a:srgbClr val="FF00FF"/>
            </a:solidFill>
            <a:prstDash val="solid"/>
            <a:miter/>
            <a:headEnd type="none" w="med" len="med"/>
            <a:tailEnd type="triangle" w="med" len="med"/>
          </a:ln>
        </p:spPr>
      </p:sp>
      <p:graphicFrame>
        <p:nvGraphicFramePr>
          <p:cNvPr id="221271" name="Object 89"/>
          <p:cNvGraphicFramePr/>
          <p:nvPr/>
        </p:nvGraphicFramePr>
        <p:xfrm>
          <a:off x="1277938" y="2049463"/>
          <a:ext cx="1865312" cy="542925"/>
        </p:xfrm>
        <a:graphic>
          <a:graphicData uri="http://schemas.openxmlformats.org/presentationml/2006/ole">
            <mc:AlternateContent xmlns:mc="http://schemas.openxmlformats.org/markup-compatibility/2006">
              <mc:Choice xmlns:v="urn:schemas-microsoft-com:vml" Requires="v">
                <p:oleObj spid="_x0000_s3392" name="" r:id="rId3" imgW="824865" imgH="241300" progId="Equation.3">
                  <p:embed/>
                </p:oleObj>
              </mc:Choice>
              <mc:Fallback>
                <p:oleObj name="" r:id="rId3" imgW="824865" imgH="241300" progId="Equation.3">
                  <p:embed/>
                  <p:pic>
                    <p:nvPicPr>
                      <p:cNvPr id="0" name="图片 3391"/>
                      <p:cNvPicPr/>
                      <p:nvPr/>
                    </p:nvPicPr>
                    <p:blipFill>
                      <a:blip r:embed="rId4"/>
                      <a:stretch>
                        <a:fillRect/>
                      </a:stretch>
                    </p:blipFill>
                    <p:spPr>
                      <a:xfrm>
                        <a:off x="1277938" y="2049463"/>
                        <a:ext cx="1865312" cy="542925"/>
                      </a:xfrm>
                      <a:prstGeom prst="rect">
                        <a:avLst/>
                      </a:prstGeom>
                      <a:noFill/>
                      <a:ln w="38100">
                        <a:noFill/>
                        <a:miter/>
                      </a:ln>
                    </p:spPr>
                  </p:pic>
                </p:oleObj>
              </mc:Fallback>
            </mc:AlternateContent>
          </a:graphicData>
        </a:graphic>
      </p:graphicFrame>
      <p:grpSp>
        <p:nvGrpSpPr>
          <p:cNvPr id="67668" name="Group 103"/>
          <p:cNvGrpSpPr/>
          <p:nvPr/>
        </p:nvGrpSpPr>
        <p:grpSpPr>
          <a:xfrm>
            <a:off x="7458075" y="952500"/>
            <a:ext cx="328613" cy="990600"/>
            <a:chOff x="3948" y="2374"/>
            <a:chExt cx="207" cy="624"/>
          </a:xfrm>
        </p:grpSpPr>
        <p:sp>
          <p:nvSpPr>
            <p:cNvPr id="77911" name="Line 104"/>
            <p:cNvSpPr/>
            <p:nvPr/>
          </p:nvSpPr>
          <p:spPr>
            <a:xfrm flipV="1">
              <a:off x="3986" y="2614"/>
              <a:ext cx="48" cy="384"/>
            </a:xfrm>
            <a:prstGeom prst="line">
              <a:avLst/>
            </a:prstGeom>
            <a:ln w="28575" cap="flat" cmpd="sng">
              <a:solidFill>
                <a:srgbClr val="3333FF"/>
              </a:solidFill>
              <a:prstDash val="solid"/>
              <a:miter/>
              <a:headEnd type="none" w="med" len="med"/>
              <a:tailEnd type="triangle" w="med" len="med"/>
            </a:ln>
          </p:spPr>
        </p:sp>
        <p:graphicFrame>
          <p:nvGraphicFramePr>
            <p:cNvPr id="77912" name="Object 105"/>
            <p:cNvGraphicFramePr/>
            <p:nvPr/>
          </p:nvGraphicFramePr>
          <p:xfrm>
            <a:off x="3948" y="2374"/>
            <a:ext cx="207" cy="246"/>
          </p:xfrm>
          <a:graphic>
            <a:graphicData uri="http://schemas.openxmlformats.org/presentationml/2006/ole">
              <mc:AlternateContent xmlns:mc="http://schemas.openxmlformats.org/markup-compatibility/2006">
                <mc:Choice xmlns:v="urn:schemas-microsoft-com:vml" Requires="v">
                  <p:oleObj spid="_x0000_s3394" name="" r:id="rId5" imgW="203200" imgH="241300" progId="Equation.3">
                    <p:embed/>
                  </p:oleObj>
                </mc:Choice>
                <mc:Fallback>
                  <p:oleObj name="" r:id="rId5" imgW="203200" imgH="241300" progId="Equation.3">
                    <p:embed/>
                    <p:pic>
                      <p:nvPicPr>
                        <p:cNvPr id="0" name="图片 3393"/>
                        <p:cNvPicPr/>
                        <p:nvPr/>
                      </p:nvPicPr>
                      <p:blipFill>
                        <a:blip r:embed="rId6"/>
                        <a:stretch>
                          <a:fillRect/>
                        </a:stretch>
                      </p:blipFill>
                      <p:spPr>
                        <a:xfrm>
                          <a:off x="3948" y="2374"/>
                          <a:ext cx="207" cy="246"/>
                        </a:xfrm>
                        <a:prstGeom prst="rect">
                          <a:avLst/>
                        </a:prstGeom>
                        <a:noFill/>
                        <a:ln w="38100">
                          <a:noFill/>
                          <a:miter/>
                        </a:ln>
                      </p:spPr>
                    </p:pic>
                  </p:oleObj>
                </mc:Fallback>
              </mc:AlternateContent>
            </a:graphicData>
          </a:graphic>
        </p:graphicFrame>
      </p:grpSp>
      <p:graphicFrame>
        <p:nvGraphicFramePr>
          <p:cNvPr id="221276" name="Object 107"/>
          <p:cNvGraphicFramePr/>
          <p:nvPr/>
        </p:nvGraphicFramePr>
        <p:xfrm>
          <a:off x="1195388" y="2787650"/>
          <a:ext cx="1663700" cy="517525"/>
        </p:xfrm>
        <a:graphic>
          <a:graphicData uri="http://schemas.openxmlformats.org/presentationml/2006/ole">
            <mc:AlternateContent xmlns:mc="http://schemas.openxmlformats.org/markup-compatibility/2006">
              <mc:Choice xmlns:v="urn:schemas-microsoft-com:vml" Requires="v">
                <p:oleObj spid="_x0000_s3395" name="" r:id="rId7" imgW="659765" imgH="203200" progId="Equation.3">
                  <p:embed/>
                </p:oleObj>
              </mc:Choice>
              <mc:Fallback>
                <p:oleObj name="" r:id="rId7" imgW="659765" imgH="203200" progId="Equation.3">
                  <p:embed/>
                  <p:pic>
                    <p:nvPicPr>
                      <p:cNvPr id="0" name="图片 3394"/>
                      <p:cNvPicPr/>
                      <p:nvPr/>
                    </p:nvPicPr>
                    <p:blipFill>
                      <a:blip r:embed="rId8"/>
                      <a:stretch>
                        <a:fillRect/>
                      </a:stretch>
                    </p:blipFill>
                    <p:spPr>
                      <a:xfrm>
                        <a:off x="1195388" y="2787650"/>
                        <a:ext cx="1663700" cy="517525"/>
                      </a:xfrm>
                      <a:prstGeom prst="rect">
                        <a:avLst/>
                      </a:prstGeom>
                      <a:noFill/>
                      <a:ln w="38100">
                        <a:noFill/>
                        <a:miter/>
                      </a:ln>
                    </p:spPr>
                  </p:pic>
                </p:oleObj>
              </mc:Fallback>
            </mc:AlternateContent>
          </a:graphicData>
        </a:graphic>
      </p:graphicFrame>
      <p:grpSp>
        <p:nvGrpSpPr>
          <p:cNvPr id="67669" name="Group 108"/>
          <p:cNvGrpSpPr/>
          <p:nvPr/>
        </p:nvGrpSpPr>
        <p:grpSpPr>
          <a:xfrm>
            <a:off x="4592638" y="1363663"/>
            <a:ext cx="4097337" cy="1665287"/>
            <a:chOff x="2880" y="799"/>
            <a:chExt cx="2581" cy="1049"/>
          </a:xfrm>
        </p:grpSpPr>
        <p:sp>
          <p:nvSpPr>
            <p:cNvPr id="77915" name="Line 109"/>
            <p:cNvSpPr/>
            <p:nvPr/>
          </p:nvSpPr>
          <p:spPr>
            <a:xfrm flipV="1">
              <a:off x="3220" y="1168"/>
              <a:ext cx="2098" cy="680"/>
            </a:xfrm>
            <a:prstGeom prst="line">
              <a:avLst/>
            </a:prstGeom>
            <a:ln w="9525" cap="flat" cmpd="sng">
              <a:solidFill>
                <a:schemeClr val="tx1"/>
              </a:solidFill>
              <a:prstDash val="solid"/>
              <a:miter/>
              <a:headEnd type="none" w="med" len="med"/>
              <a:tailEnd type="triangle" w="med" len="med"/>
            </a:ln>
          </p:spPr>
        </p:sp>
        <p:sp>
          <p:nvSpPr>
            <p:cNvPr id="77916" name="Line 110"/>
            <p:cNvSpPr/>
            <p:nvPr/>
          </p:nvSpPr>
          <p:spPr>
            <a:xfrm flipH="1" flipV="1">
              <a:off x="2880" y="884"/>
              <a:ext cx="340" cy="964"/>
            </a:xfrm>
            <a:prstGeom prst="line">
              <a:avLst/>
            </a:prstGeom>
            <a:ln w="9525" cap="flat" cmpd="sng">
              <a:solidFill>
                <a:schemeClr val="tx1"/>
              </a:solidFill>
              <a:prstDash val="solid"/>
              <a:miter/>
              <a:headEnd type="none" w="med" len="med"/>
              <a:tailEnd type="triangle" w="med" len="med"/>
            </a:ln>
          </p:spPr>
        </p:sp>
        <p:sp>
          <p:nvSpPr>
            <p:cNvPr id="77917" name="Text Box 111"/>
            <p:cNvSpPr txBox="1"/>
            <p:nvPr/>
          </p:nvSpPr>
          <p:spPr>
            <a:xfrm>
              <a:off x="2908" y="799"/>
              <a:ext cx="215" cy="327"/>
            </a:xfrm>
            <a:prstGeom prst="rect">
              <a:avLst/>
            </a:prstGeom>
            <a:noFill/>
            <a:ln w="9525">
              <a:noFill/>
            </a:ln>
          </p:spPr>
          <p:txBody>
            <a:bodyPr wrap="none" anchor="t">
              <a:spAutoFit/>
            </a:bodyPr>
            <a:p>
              <a:r>
                <a:rPr lang="en-US" altLang="zh-CN" b="0" i="1">
                  <a:latin typeface="Times New Roman" panose="02020603050405020304" pitchFamily="18" charset="0"/>
                  <a:ea typeface="宋体" panose="02010600030101010101" pitchFamily="2" charset="-122"/>
                </a:rPr>
                <a:t>y</a:t>
              </a:r>
              <a:endParaRPr lang="en-US" altLang="zh-CN" b="0" i="1">
                <a:latin typeface="Times New Roman" panose="02020603050405020304" pitchFamily="18" charset="0"/>
                <a:ea typeface="宋体" panose="02010600030101010101" pitchFamily="2" charset="-122"/>
              </a:endParaRPr>
            </a:p>
          </p:txBody>
        </p:sp>
        <p:sp>
          <p:nvSpPr>
            <p:cNvPr id="77918" name="Rectangle 112"/>
            <p:cNvSpPr/>
            <p:nvPr/>
          </p:nvSpPr>
          <p:spPr>
            <a:xfrm>
              <a:off x="5233" y="1054"/>
              <a:ext cx="228" cy="327"/>
            </a:xfrm>
            <a:prstGeom prst="rect">
              <a:avLst/>
            </a:prstGeom>
            <a:noFill/>
            <a:ln w="9525">
              <a:noFill/>
            </a:ln>
          </p:spPr>
          <p:txBody>
            <a:bodyPr wrap="none" anchor="t">
              <a:spAutoFit/>
            </a:bodyPr>
            <a:p>
              <a:r>
                <a:rPr lang="en-US" altLang="zh-CN" i="1">
                  <a:latin typeface="Times New Roman" panose="02020603050405020304" pitchFamily="18" charset="0"/>
                  <a:ea typeface="宋体" panose="02010600030101010101" pitchFamily="2" charset="-122"/>
                </a:rPr>
                <a:t>x</a:t>
              </a:r>
              <a:endParaRPr lang="en-US" altLang="zh-CN" i="1">
                <a:latin typeface="Times New Roman" panose="02020603050405020304" pitchFamily="18" charset="0"/>
                <a:ea typeface="宋体" panose="02010600030101010101" pitchFamily="2" charset="-122"/>
              </a:endParaRPr>
            </a:p>
          </p:txBody>
        </p:sp>
      </p:grpSp>
      <p:grpSp>
        <p:nvGrpSpPr>
          <p:cNvPr id="67670" name="Group 113"/>
          <p:cNvGrpSpPr/>
          <p:nvPr/>
        </p:nvGrpSpPr>
        <p:grpSpPr>
          <a:xfrm>
            <a:off x="6842125" y="1138238"/>
            <a:ext cx="1524000" cy="812800"/>
            <a:chOff x="4240" y="972"/>
            <a:chExt cx="960" cy="512"/>
          </a:xfrm>
        </p:grpSpPr>
        <p:grpSp>
          <p:nvGrpSpPr>
            <p:cNvPr id="77920" name="Group 114"/>
            <p:cNvGrpSpPr/>
            <p:nvPr/>
          </p:nvGrpSpPr>
          <p:grpSpPr>
            <a:xfrm>
              <a:off x="4524" y="1196"/>
              <a:ext cx="368" cy="288"/>
              <a:chOff x="4468" y="1168"/>
              <a:chExt cx="368" cy="288"/>
            </a:xfrm>
          </p:grpSpPr>
          <p:sp>
            <p:nvSpPr>
              <p:cNvPr id="77921" name="Line 115"/>
              <p:cNvSpPr/>
              <p:nvPr/>
            </p:nvSpPr>
            <p:spPr>
              <a:xfrm flipV="1">
                <a:off x="4624" y="1338"/>
                <a:ext cx="212" cy="113"/>
              </a:xfrm>
              <a:prstGeom prst="line">
                <a:avLst/>
              </a:prstGeom>
              <a:ln w="28575" cap="flat" cmpd="sng">
                <a:solidFill>
                  <a:srgbClr val="0000FF"/>
                </a:solidFill>
                <a:prstDash val="solid"/>
                <a:miter/>
                <a:headEnd type="none" w="med" len="med"/>
                <a:tailEnd type="triangle" w="med" len="med"/>
              </a:ln>
            </p:spPr>
          </p:sp>
          <p:sp>
            <p:nvSpPr>
              <p:cNvPr id="77922" name="Line 116"/>
              <p:cNvSpPr/>
              <p:nvPr/>
            </p:nvSpPr>
            <p:spPr>
              <a:xfrm flipH="1" flipV="1">
                <a:off x="4468" y="1168"/>
                <a:ext cx="124" cy="288"/>
              </a:xfrm>
              <a:prstGeom prst="line">
                <a:avLst/>
              </a:prstGeom>
              <a:ln w="28575" cap="flat" cmpd="sng">
                <a:solidFill>
                  <a:srgbClr val="0000FF"/>
                </a:solidFill>
                <a:prstDash val="solid"/>
                <a:miter/>
                <a:headEnd type="none" w="med" len="med"/>
                <a:tailEnd type="triangle" w="med" len="med"/>
              </a:ln>
            </p:spPr>
          </p:sp>
        </p:grpSp>
        <p:sp>
          <p:nvSpPr>
            <p:cNvPr id="77923" name="Text Box 117"/>
            <p:cNvSpPr txBox="1"/>
            <p:nvPr/>
          </p:nvSpPr>
          <p:spPr>
            <a:xfrm>
              <a:off x="4899" y="1080"/>
              <a:ext cx="301" cy="250"/>
            </a:xfrm>
            <a:prstGeom prst="rect">
              <a:avLst/>
            </a:prstGeom>
            <a:noFill/>
            <a:ln w="9525">
              <a:noFill/>
            </a:ln>
          </p:spPr>
          <p:txBody>
            <a:bodyPr wrap="none" anchor="t">
              <a:spAutoFit/>
            </a:bodyPr>
            <a:p>
              <a:r>
                <a:rPr lang="en-US" altLang="zh-CN" sz="2000" i="1" dirty="0" err="1">
                  <a:latin typeface="Times New Roman" panose="02020603050405020304" pitchFamily="18" charset="0"/>
                  <a:ea typeface="宋体" panose="02010600030101010101" pitchFamily="2" charset="-122"/>
                </a:rPr>
                <a:t>df</a:t>
              </a:r>
              <a:r>
                <a:rPr lang="en-US" altLang="zh-CN" sz="2000" i="1" baseline="-25000" dirty="0" err="1">
                  <a:latin typeface="Times New Roman" panose="02020603050405020304" pitchFamily="18" charset="0"/>
                  <a:ea typeface="宋体" panose="02010600030101010101" pitchFamily="2" charset="-122"/>
                </a:rPr>
                <a:t>x</a:t>
              </a:r>
              <a:endParaRPr lang="en-US" altLang="zh-CN" sz="2000" i="1" baseline="-25000">
                <a:latin typeface="Times New Roman" panose="02020603050405020304" pitchFamily="18" charset="0"/>
                <a:ea typeface="宋体" panose="02010600030101010101" pitchFamily="2" charset="-122"/>
              </a:endParaRPr>
            </a:p>
          </p:txBody>
        </p:sp>
        <p:sp>
          <p:nvSpPr>
            <p:cNvPr id="77924" name="Text Box 118"/>
            <p:cNvSpPr txBox="1"/>
            <p:nvPr/>
          </p:nvSpPr>
          <p:spPr>
            <a:xfrm>
              <a:off x="4240" y="972"/>
              <a:ext cx="295" cy="250"/>
            </a:xfrm>
            <a:prstGeom prst="rect">
              <a:avLst/>
            </a:prstGeom>
            <a:noFill/>
            <a:ln w="9525">
              <a:noFill/>
            </a:ln>
          </p:spPr>
          <p:txBody>
            <a:bodyPr wrap="none" anchor="t">
              <a:spAutoFit/>
            </a:bodyPr>
            <a:p>
              <a:r>
                <a:rPr lang="en-US" altLang="zh-CN" sz="2000" i="1" dirty="0" err="1">
                  <a:latin typeface="Times New Roman" panose="02020603050405020304" pitchFamily="18" charset="0"/>
                  <a:ea typeface="宋体" panose="02010600030101010101" pitchFamily="2" charset="-122"/>
                </a:rPr>
                <a:t>df</a:t>
              </a:r>
              <a:r>
                <a:rPr lang="en-US" altLang="zh-CN" sz="2000" i="1" baseline="-25000" dirty="0" err="1">
                  <a:latin typeface="Times New Roman" panose="02020603050405020304" pitchFamily="18" charset="0"/>
                  <a:ea typeface="宋体" panose="02010600030101010101" pitchFamily="2" charset="-122"/>
                </a:rPr>
                <a:t>y</a:t>
              </a:r>
              <a:endParaRPr lang="en-US" altLang="zh-CN" sz="2000" i="1" baseline="-25000">
                <a:latin typeface="Times New Roman" panose="02020603050405020304" pitchFamily="18" charset="0"/>
                <a:ea typeface="宋体" panose="02010600030101010101" pitchFamily="2" charset="-122"/>
              </a:endParaRPr>
            </a:p>
          </p:txBody>
        </p:sp>
      </p:grpSp>
      <p:grpSp>
        <p:nvGrpSpPr>
          <p:cNvPr id="67674" name="Group 119"/>
          <p:cNvGrpSpPr/>
          <p:nvPr/>
        </p:nvGrpSpPr>
        <p:grpSpPr>
          <a:xfrm>
            <a:off x="7726363" y="1682750"/>
            <a:ext cx="552450" cy="523875"/>
            <a:chOff x="4723" y="1281"/>
            <a:chExt cx="348" cy="330"/>
          </a:xfrm>
        </p:grpSpPr>
        <p:sp>
          <p:nvSpPr>
            <p:cNvPr id="77926" name="Freeform 120"/>
            <p:cNvSpPr/>
            <p:nvPr/>
          </p:nvSpPr>
          <p:spPr>
            <a:xfrm>
              <a:off x="4723" y="1395"/>
              <a:ext cx="96" cy="144"/>
            </a:xfrm>
            <a:custGeom>
              <a:avLst/>
              <a:gdLst/>
              <a:ahLst/>
              <a:cxnLst>
                <a:cxn ang="0">
                  <a:pos x="0" y="0"/>
                </a:cxn>
                <a:cxn ang="0">
                  <a:pos x="96" y="48"/>
                </a:cxn>
                <a:cxn ang="0">
                  <a:pos x="144" y="144"/>
                </a:cxn>
              </a:cxnLst>
              <a:pathLst>
                <a:path w="144" h="144">
                  <a:moveTo>
                    <a:pt x="0" y="0"/>
                  </a:moveTo>
                  <a:cubicBezTo>
                    <a:pt x="36" y="12"/>
                    <a:pt x="72" y="24"/>
                    <a:pt x="96" y="48"/>
                  </a:cubicBezTo>
                  <a:cubicBezTo>
                    <a:pt x="120" y="72"/>
                    <a:pt x="132" y="108"/>
                    <a:pt x="144" y="144"/>
                  </a:cubicBezTo>
                </a:path>
              </a:pathLst>
            </a:custGeom>
            <a:noFill/>
            <a:ln w="28575" cap="flat" cmpd="sng">
              <a:solidFill>
                <a:schemeClr val="tx2"/>
              </a:solidFill>
              <a:prstDash val="solid"/>
              <a:miter/>
              <a:headEnd type="none" w="med" len="med"/>
              <a:tailEnd type="none" w="med" len="med"/>
            </a:ln>
          </p:spPr>
          <p:txBody>
            <a:bodyPr/>
            <a:p>
              <a:endParaRPr lang="zh-CN" altLang="en-US"/>
            </a:p>
          </p:txBody>
        </p:sp>
        <p:sp>
          <p:nvSpPr>
            <p:cNvPr id="77927" name="Text Box 121"/>
            <p:cNvSpPr txBox="1"/>
            <p:nvPr/>
          </p:nvSpPr>
          <p:spPr>
            <a:xfrm>
              <a:off x="4723" y="1281"/>
              <a:ext cx="348" cy="330"/>
            </a:xfrm>
            <a:prstGeom prst="rect">
              <a:avLst/>
            </a:prstGeom>
            <a:noFill/>
            <a:ln w="9525">
              <a:noFill/>
            </a:ln>
          </p:spPr>
          <p:txBody>
            <a:bodyPr wrap="none" anchor="t">
              <a:spAutoFit/>
            </a:bodyPr>
            <a:p>
              <a:r>
                <a:rPr lang="en-US" altLang="zh-CN">
                  <a:solidFill>
                    <a:srgbClr val="0000FF"/>
                  </a:solidFill>
                  <a:latin typeface="Times New Roman" panose="02020603050405020304" pitchFamily="18" charset="0"/>
                  <a:ea typeface="宋体" panose="02010600030101010101" pitchFamily="2" charset="-122"/>
                </a:rPr>
                <a:t>  </a:t>
              </a:r>
              <a:r>
                <a:rPr lang="el-GR" altLang="zh-CN" dirty="0">
                  <a:solidFill>
                    <a:srgbClr val="0000FF"/>
                  </a:solidFill>
                  <a:latin typeface="Times New Roman" panose="02020603050405020304" pitchFamily="18" charset="0"/>
                  <a:ea typeface="宋体" panose="02010600030101010101" pitchFamily="2" charset="-122"/>
                </a:rPr>
                <a:t>θ</a:t>
              </a:r>
              <a:endParaRPr lang="el-GR" altLang="zh-CN" dirty="0">
                <a:solidFill>
                  <a:srgbClr val="0000FF"/>
                </a:solidFill>
                <a:latin typeface="Times New Roman" panose="02020603050405020304" pitchFamily="18" charset="0"/>
                <a:ea typeface="Times New Roman" panose="02020603050405020304" pitchFamily="18" charset="0"/>
              </a:endParaRPr>
            </a:p>
          </p:txBody>
        </p:sp>
      </p:grpSp>
      <p:graphicFrame>
        <p:nvGraphicFramePr>
          <p:cNvPr id="221291" name="Object 122"/>
          <p:cNvGraphicFramePr/>
          <p:nvPr/>
        </p:nvGraphicFramePr>
        <p:xfrm>
          <a:off x="855663" y="3552825"/>
          <a:ext cx="2317750" cy="552450"/>
        </p:xfrm>
        <a:graphic>
          <a:graphicData uri="http://schemas.openxmlformats.org/presentationml/2006/ole">
            <mc:AlternateContent xmlns:mc="http://schemas.openxmlformats.org/markup-compatibility/2006">
              <mc:Choice xmlns:v="urn:schemas-microsoft-com:vml" Requires="v">
                <p:oleObj spid="_x0000_s3396" name="" r:id="rId9" imgW="876300" imgH="241300" progId="Equation.3">
                  <p:embed/>
                </p:oleObj>
              </mc:Choice>
              <mc:Fallback>
                <p:oleObj name="" r:id="rId9" imgW="876300" imgH="241300" progId="Equation.3">
                  <p:embed/>
                  <p:pic>
                    <p:nvPicPr>
                      <p:cNvPr id="0" name="图片 3395"/>
                      <p:cNvPicPr/>
                      <p:nvPr/>
                    </p:nvPicPr>
                    <p:blipFill>
                      <a:blip r:embed="rId10"/>
                      <a:stretch>
                        <a:fillRect/>
                      </a:stretch>
                    </p:blipFill>
                    <p:spPr>
                      <a:xfrm>
                        <a:off x="855663" y="3552825"/>
                        <a:ext cx="2317750" cy="552450"/>
                      </a:xfrm>
                      <a:prstGeom prst="rect">
                        <a:avLst/>
                      </a:prstGeom>
                      <a:noFill/>
                      <a:ln w="38100">
                        <a:noFill/>
                        <a:miter/>
                      </a:ln>
                    </p:spPr>
                  </p:pic>
                </p:oleObj>
              </mc:Fallback>
            </mc:AlternateContent>
          </a:graphicData>
        </a:graphic>
      </p:graphicFrame>
      <p:graphicFrame>
        <p:nvGraphicFramePr>
          <p:cNvPr id="221292" name="Object 123"/>
          <p:cNvGraphicFramePr/>
          <p:nvPr/>
        </p:nvGraphicFramePr>
        <p:xfrm>
          <a:off x="4468813" y="3652838"/>
          <a:ext cx="2032000" cy="479425"/>
        </p:xfrm>
        <a:graphic>
          <a:graphicData uri="http://schemas.openxmlformats.org/presentationml/2006/ole">
            <mc:AlternateContent xmlns:mc="http://schemas.openxmlformats.org/markup-compatibility/2006">
              <mc:Choice xmlns:v="urn:schemas-microsoft-com:vml" Requires="v">
                <p:oleObj spid="_x0000_s3325" name="" r:id="rId11" imgW="850900" imgH="228600" progId="Equation.3">
                  <p:embed/>
                </p:oleObj>
              </mc:Choice>
              <mc:Fallback>
                <p:oleObj name="" r:id="rId11" imgW="850900" imgH="228600" progId="Equation.3">
                  <p:embed/>
                  <p:pic>
                    <p:nvPicPr>
                      <p:cNvPr id="0" name="图片 3324"/>
                      <p:cNvPicPr/>
                      <p:nvPr/>
                    </p:nvPicPr>
                    <p:blipFill>
                      <a:blip r:embed="rId12"/>
                      <a:stretch>
                        <a:fillRect/>
                      </a:stretch>
                    </p:blipFill>
                    <p:spPr>
                      <a:xfrm>
                        <a:off x="4468813" y="3652838"/>
                        <a:ext cx="2032000" cy="479425"/>
                      </a:xfrm>
                      <a:prstGeom prst="rect">
                        <a:avLst/>
                      </a:prstGeom>
                      <a:noFill/>
                      <a:ln w="38100">
                        <a:noFill/>
                        <a:miter/>
                      </a:ln>
                    </p:spPr>
                  </p:pic>
                </p:oleObj>
              </mc:Fallback>
            </mc:AlternateContent>
          </a:graphicData>
        </a:graphic>
      </p:graphicFrame>
      <p:graphicFrame>
        <p:nvGraphicFramePr>
          <p:cNvPr id="221293" name="Object 124"/>
          <p:cNvGraphicFramePr/>
          <p:nvPr/>
        </p:nvGraphicFramePr>
        <p:xfrm>
          <a:off x="455613" y="5146675"/>
          <a:ext cx="2895600" cy="606425"/>
        </p:xfrm>
        <a:graphic>
          <a:graphicData uri="http://schemas.openxmlformats.org/presentationml/2006/ole">
            <mc:AlternateContent xmlns:mc="http://schemas.openxmlformats.org/markup-compatibility/2006">
              <mc:Choice xmlns:v="urn:schemas-microsoft-com:vml" Requires="v">
                <p:oleObj spid="_x0000_s3326" name="" r:id="rId13" imgW="1383665" imgH="330200" progId="Equation.3">
                  <p:embed/>
                </p:oleObj>
              </mc:Choice>
              <mc:Fallback>
                <p:oleObj name="" r:id="rId13" imgW="1383665" imgH="330200" progId="Equation.3">
                  <p:embed/>
                  <p:pic>
                    <p:nvPicPr>
                      <p:cNvPr id="0" name="图片 3325"/>
                      <p:cNvPicPr/>
                      <p:nvPr/>
                    </p:nvPicPr>
                    <p:blipFill>
                      <a:blip r:embed="rId14"/>
                      <a:stretch>
                        <a:fillRect/>
                      </a:stretch>
                    </p:blipFill>
                    <p:spPr>
                      <a:xfrm>
                        <a:off x="455613" y="5146675"/>
                        <a:ext cx="2895600" cy="606425"/>
                      </a:xfrm>
                      <a:prstGeom prst="rect">
                        <a:avLst/>
                      </a:prstGeom>
                      <a:noFill/>
                      <a:ln w="38100">
                        <a:noFill/>
                        <a:miter/>
                      </a:ln>
                    </p:spPr>
                  </p:pic>
                </p:oleObj>
              </mc:Fallback>
            </mc:AlternateContent>
          </a:graphicData>
        </a:graphic>
      </p:graphicFrame>
      <p:graphicFrame>
        <p:nvGraphicFramePr>
          <p:cNvPr id="221294" name="Object 125"/>
          <p:cNvGraphicFramePr/>
          <p:nvPr/>
        </p:nvGraphicFramePr>
        <p:xfrm>
          <a:off x="4494213" y="5095875"/>
          <a:ext cx="2312987" cy="611188"/>
        </p:xfrm>
        <a:graphic>
          <a:graphicData uri="http://schemas.openxmlformats.org/presentationml/2006/ole">
            <mc:AlternateContent xmlns:mc="http://schemas.openxmlformats.org/markup-compatibility/2006">
              <mc:Choice xmlns:v="urn:schemas-microsoft-com:vml" Requires="v">
                <p:oleObj spid="_x0000_s3328" name="" r:id="rId15" imgW="1104265" imgH="330200" progId="Equation.3">
                  <p:embed/>
                </p:oleObj>
              </mc:Choice>
              <mc:Fallback>
                <p:oleObj name="" r:id="rId15" imgW="1104265" imgH="330200" progId="Equation.3">
                  <p:embed/>
                  <p:pic>
                    <p:nvPicPr>
                      <p:cNvPr id="0" name="图片 3327"/>
                      <p:cNvPicPr/>
                      <p:nvPr/>
                    </p:nvPicPr>
                    <p:blipFill>
                      <a:blip r:embed="rId16"/>
                      <a:stretch>
                        <a:fillRect/>
                      </a:stretch>
                    </p:blipFill>
                    <p:spPr>
                      <a:xfrm>
                        <a:off x="4494213" y="5095875"/>
                        <a:ext cx="2312987" cy="611188"/>
                      </a:xfrm>
                      <a:prstGeom prst="rect">
                        <a:avLst/>
                      </a:prstGeom>
                      <a:noFill/>
                      <a:ln w="38100">
                        <a:noFill/>
                        <a:miter/>
                      </a:ln>
                    </p:spPr>
                  </p:pic>
                </p:oleObj>
              </mc:Fallback>
            </mc:AlternateContent>
          </a:graphicData>
        </a:graphic>
      </p:graphicFrame>
      <p:grpSp>
        <p:nvGrpSpPr>
          <p:cNvPr id="3" name="Group 126"/>
          <p:cNvGrpSpPr/>
          <p:nvPr/>
        </p:nvGrpSpPr>
        <p:grpSpPr>
          <a:xfrm>
            <a:off x="5267325" y="2128838"/>
            <a:ext cx="2700338" cy="900112"/>
            <a:chOff x="3362" y="1253"/>
            <a:chExt cx="1701" cy="567"/>
          </a:xfrm>
        </p:grpSpPr>
        <p:sp>
          <p:nvSpPr>
            <p:cNvPr id="77933" name="Line 127"/>
            <p:cNvSpPr/>
            <p:nvPr/>
          </p:nvSpPr>
          <p:spPr>
            <a:xfrm flipV="1">
              <a:off x="3362" y="1253"/>
              <a:ext cx="1701" cy="538"/>
            </a:xfrm>
            <a:prstGeom prst="line">
              <a:avLst/>
            </a:prstGeom>
            <a:ln w="38100" cap="flat" cmpd="sng">
              <a:solidFill>
                <a:srgbClr val="FF3300"/>
              </a:solidFill>
              <a:prstDash val="solid"/>
              <a:miter/>
              <a:headEnd type="none" w="med" len="med"/>
              <a:tailEnd type="triangle" w="med" len="med"/>
            </a:ln>
          </p:spPr>
        </p:sp>
        <p:graphicFrame>
          <p:nvGraphicFramePr>
            <p:cNvPr id="77934" name="Object 128"/>
            <p:cNvGraphicFramePr/>
            <p:nvPr/>
          </p:nvGraphicFramePr>
          <p:xfrm>
            <a:off x="4184" y="1444"/>
            <a:ext cx="282" cy="376"/>
          </p:xfrm>
          <a:graphic>
            <a:graphicData uri="http://schemas.openxmlformats.org/presentationml/2006/ole">
              <mc:AlternateContent xmlns:mc="http://schemas.openxmlformats.org/markup-compatibility/2006">
                <mc:Choice xmlns:v="urn:schemas-microsoft-com:vml" Requires="v">
                  <p:oleObj spid="_x0000_s3330" name="" r:id="rId17" imgW="152400" imgH="203200" progId="Equation.3">
                    <p:embed/>
                  </p:oleObj>
                </mc:Choice>
                <mc:Fallback>
                  <p:oleObj name="" r:id="rId17" imgW="152400" imgH="203200" progId="Equation.3">
                    <p:embed/>
                    <p:pic>
                      <p:nvPicPr>
                        <p:cNvPr id="0" name="图片 3329"/>
                        <p:cNvPicPr/>
                        <p:nvPr/>
                      </p:nvPicPr>
                      <p:blipFill>
                        <a:blip r:embed="rId18"/>
                        <a:stretch>
                          <a:fillRect/>
                        </a:stretch>
                      </p:blipFill>
                      <p:spPr>
                        <a:xfrm>
                          <a:off x="4184" y="1444"/>
                          <a:ext cx="282" cy="376"/>
                        </a:xfrm>
                        <a:prstGeom prst="rect">
                          <a:avLst/>
                        </a:prstGeom>
                        <a:noFill/>
                        <a:ln w="38100">
                          <a:noFill/>
                          <a:miter/>
                        </a:ln>
                      </p:spPr>
                    </p:pic>
                  </p:oleObj>
                </mc:Fallback>
              </mc:AlternateContent>
            </a:graphicData>
          </a:graphic>
        </p:graphicFrame>
      </p:grpSp>
      <p:grpSp>
        <p:nvGrpSpPr>
          <p:cNvPr id="4" name="Group 129"/>
          <p:cNvGrpSpPr/>
          <p:nvPr/>
        </p:nvGrpSpPr>
        <p:grpSpPr>
          <a:xfrm>
            <a:off x="6002338" y="1230313"/>
            <a:ext cx="614362" cy="1347787"/>
            <a:chOff x="3825" y="687"/>
            <a:chExt cx="387" cy="849"/>
          </a:xfrm>
        </p:grpSpPr>
        <p:sp>
          <p:nvSpPr>
            <p:cNvPr id="77936" name="Line 130"/>
            <p:cNvSpPr/>
            <p:nvPr/>
          </p:nvSpPr>
          <p:spPr>
            <a:xfrm flipH="1" flipV="1">
              <a:off x="4042" y="998"/>
              <a:ext cx="170" cy="538"/>
            </a:xfrm>
            <a:prstGeom prst="line">
              <a:avLst/>
            </a:prstGeom>
            <a:ln w="38100" cap="flat" cmpd="sng">
              <a:solidFill>
                <a:srgbClr val="0000FF"/>
              </a:solidFill>
              <a:prstDash val="solid"/>
              <a:miter/>
              <a:headEnd type="none" w="med" len="med"/>
              <a:tailEnd type="triangle" w="med" len="med"/>
            </a:ln>
          </p:spPr>
        </p:sp>
        <p:graphicFrame>
          <p:nvGraphicFramePr>
            <p:cNvPr id="77937" name="Object 131"/>
            <p:cNvGraphicFramePr/>
            <p:nvPr/>
          </p:nvGraphicFramePr>
          <p:xfrm>
            <a:off x="3825" y="687"/>
            <a:ext cx="213" cy="338"/>
          </p:xfrm>
          <a:graphic>
            <a:graphicData uri="http://schemas.openxmlformats.org/presentationml/2006/ole">
              <mc:AlternateContent xmlns:mc="http://schemas.openxmlformats.org/markup-compatibility/2006">
                <mc:Choice xmlns:v="urn:schemas-microsoft-com:vml" Requires="v">
                  <p:oleObj spid="_x0000_s3324" name="" r:id="rId19" imgW="152400" imgH="241300" progId="Equation.3">
                    <p:embed/>
                  </p:oleObj>
                </mc:Choice>
                <mc:Fallback>
                  <p:oleObj name="" r:id="rId19" imgW="152400" imgH="241300" progId="Equation.3">
                    <p:embed/>
                    <p:pic>
                      <p:nvPicPr>
                        <p:cNvPr id="0" name="图片 3323"/>
                        <p:cNvPicPr/>
                        <p:nvPr/>
                      </p:nvPicPr>
                      <p:blipFill>
                        <a:blip r:embed="rId20"/>
                        <a:stretch>
                          <a:fillRect/>
                        </a:stretch>
                      </p:blipFill>
                      <p:spPr>
                        <a:xfrm>
                          <a:off x="3825" y="687"/>
                          <a:ext cx="213" cy="338"/>
                        </a:xfrm>
                        <a:prstGeom prst="rect">
                          <a:avLst/>
                        </a:prstGeom>
                        <a:noFill/>
                        <a:ln w="38100">
                          <a:noFill/>
                          <a:miter/>
                        </a:ln>
                      </p:spPr>
                    </p:pic>
                  </p:oleObj>
                </mc:Fallback>
              </mc:AlternateContent>
            </a:graphicData>
          </a:graphic>
        </p:graphicFrame>
      </p:grpSp>
      <p:graphicFrame>
        <p:nvGraphicFramePr>
          <p:cNvPr id="67700" name="Object 132"/>
          <p:cNvGraphicFramePr/>
          <p:nvPr/>
        </p:nvGraphicFramePr>
        <p:xfrm>
          <a:off x="2940050" y="5913438"/>
          <a:ext cx="2081213" cy="644525"/>
        </p:xfrm>
        <a:graphic>
          <a:graphicData uri="http://schemas.openxmlformats.org/presentationml/2006/ole">
            <mc:AlternateContent xmlns:mc="http://schemas.openxmlformats.org/markup-compatibility/2006">
              <mc:Choice xmlns:v="urn:schemas-microsoft-com:vml" Requires="v">
                <p:oleObj spid="_x0000_s3333" name="" r:id="rId21" imgW="673100" imgH="241300" progId="Equation.3">
                  <p:embed/>
                </p:oleObj>
              </mc:Choice>
              <mc:Fallback>
                <p:oleObj name="" r:id="rId21" imgW="673100" imgH="241300" progId="Equation.3">
                  <p:embed/>
                  <p:pic>
                    <p:nvPicPr>
                      <p:cNvPr id="0" name="图片 3332"/>
                      <p:cNvPicPr/>
                      <p:nvPr/>
                    </p:nvPicPr>
                    <p:blipFill>
                      <a:blip r:embed="rId22"/>
                      <a:stretch>
                        <a:fillRect/>
                      </a:stretch>
                    </p:blipFill>
                    <p:spPr>
                      <a:xfrm>
                        <a:off x="2940050" y="5913438"/>
                        <a:ext cx="2081213" cy="644525"/>
                      </a:xfrm>
                      <a:prstGeom prst="rect">
                        <a:avLst/>
                      </a:prstGeom>
                      <a:noFill/>
                      <a:ln w="9525" cap="flat" cmpd="sng">
                        <a:solidFill>
                          <a:srgbClr val="FF0000"/>
                        </a:solidFill>
                        <a:prstDash val="solid"/>
                        <a:miter/>
                        <a:headEnd type="none" w="med" len="med"/>
                        <a:tailEnd type="none" w="med" len="med"/>
                      </a:ln>
                    </p:spPr>
                  </p:pic>
                </p:oleObj>
              </mc:Fallback>
            </mc:AlternateContent>
          </a:graphicData>
        </a:graphic>
      </p:graphicFrame>
      <p:sp>
        <p:nvSpPr>
          <p:cNvPr id="77939" name="灯片编号占位符 2"/>
          <p:cNvSpPr>
            <a:spLocks noGrp="1"/>
          </p:cNvSpPr>
          <p:nvPr>
            <p:ph type="sldNum" sz="quarter" idx="12"/>
          </p:nvPr>
        </p:nvSpPr>
        <p:spPr/>
        <p:txBody>
          <a:bodyPr wrap="square" lIns="91440" tIns="45720" rIns="91440" bIns="45720" anchor="t"/>
          <a:p>
            <a:pPr algn="r"/>
            <a:fld id="{9A0DB2DC-4C9A-4742-B13C-FB6460FD3503}" type="slidenum">
              <a:rPr lang="zh-CN" altLang="en-US" sz="1400" b="0" dirty="0"/>
            </a:fld>
            <a:endParaRPr lang="zh-CN" altLang="en-US" sz="1400" b="0" dirty="0"/>
          </a:p>
        </p:txBody>
      </p:sp>
      <p:sp>
        <p:nvSpPr>
          <p:cNvPr id="77940" name="矩形 67702"/>
          <p:cNvSpPr/>
          <p:nvPr/>
        </p:nvSpPr>
        <p:spPr>
          <a:xfrm>
            <a:off x="214313" y="168275"/>
            <a:ext cx="6357937" cy="522288"/>
          </a:xfrm>
          <a:prstGeom prst="rect">
            <a:avLst/>
          </a:prstGeom>
          <a:noFill/>
          <a:ln w="9525">
            <a:noFill/>
          </a:ln>
        </p:spPr>
        <p:txBody>
          <a:bodyPr wrap="none" anchor="t">
            <a:spAutoFit/>
          </a:bodyPr>
          <a:p>
            <a:pPr eaLnBrk="0" hangingPunct="0"/>
            <a:r>
              <a:rPr lang="zh-CN" altLang="en-US" dirty="0">
                <a:solidFill>
                  <a:srgbClr val="CC0000"/>
                </a:solidFill>
                <a:latin typeface="华文行楷" panose="02010800040101010101" pitchFamily="2" charset="-122"/>
                <a:ea typeface="华文行楷" panose="02010800040101010101" pitchFamily="2" charset="-122"/>
              </a:rPr>
              <a:t>二、任意形状的通电导线所受的安培力</a:t>
            </a:r>
            <a:r>
              <a:rPr lang="en-US" altLang="zh-CN">
                <a:solidFill>
                  <a:srgbClr val="CC0000"/>
                </a:solidFill>
                <a:latin typeface="华文行楷" panose="02010800040101010101" pitchFamily="2" charset="-122"/>
                <a:ea typeface="华文行楷" panose="02010800040101010101" pitchFamily="2" charset="-122"/>
              </a:rPr>
              <a:t>.</a:t>
            </a:r>
            <a:endParaRPr lang="en-US" altLang="zh-CN">
              <a:solidFill>
                <a:srgbClr val="CC0000"/>
              </a:solidFill>
              <a:latin typeface="华文行楷" panose="02010800040101010101" pitchFamily="2" charset="-122"/>
              <a:ea typeface="华文行楷" panose="02010800040101010101" pitchFamily="2" charset="-122"/>
            </a:endParaRPr>
          </a:p>
        </p:txBody>
      </p:sp>
      <p:sp>
        <p:nvSpPr>
          <p:cNvPr id="67704" name="Text Box 84"/>
          <p:cNvSpPr txBox="1"/>
          <p:nvPr/>
        </p:nvSpPr>
        <p:spPr>
          <a:xfrm>
            <a:off x="504825" y="690563"/>
            <a:ext cx="5118100" cy="519112"/>
          </a:xfrm>
          <a:prstGeom prst="rect">
            <a:avLst/>
          </a:prstGeom>
          <a:noFill/>
          <a:ln w="9525">
            <a:noFill/>
          </a:ln>
        </p:spPr>
        <p:txBody>
          <a:bodyPr anchor="t">
            <a:spAutoFit/>
          </a:bodyPr>
          <a:p>
            <a:pPr eaLnBrk="0" hangingPunct="0"/>
            <a:r>
              <a:rPr lang="en-US" altLang="zh-CN">
                <a:latin typeface="Times New Roman" panose="02020603050405020304" pitchFamily="18" charset="0"/>
                <a:ea typeface="宋体" panose="02010600030101010101" pitchFamily="2" charset="-122"/>
              </a:rPr>
              <a:t>1</a:t>
            </a:r>
            <a:r>
              <a:rPr lang="zh-CN" altLang="en-US" dirty="0">
                <a:latin typeface="Times New Roman" panose="02020603050405020304" pitchFamily="18" charset="0"/>
                <a:ea typeface="宋体" panose="02010600030101010101" pitchFamily="2" charset="-122"/>
              </a:rPr>
              <a:t>）曲线电流垂直于</a:t>
            </a:r>
            <a:r>
              <a:rPr lang="zh-CN" altLang="en-US" dirty="0">
                <a:solidFill>
                  <a:srgbClr val="FF0000"/>
                </a:solidFill>
                <a:latin typeface="Times New Roman" panose="02020603050405020304" pitchFamily="18" charset="0"/>
                <a:ea typeface="宋体" panose="02010600030101010101" pitchFamily="2" charset="-122"/>
              </a:rPr>
              <a:t>均匀</a:t>
            </a:r>
            <a:r>
              <a:rPr lang="zh-CN" altLang="en-US" dirty="0">
                <a:latin typeface="Times New Roman" panose="02020603050405020304" pitchFamily="18" charset="0"/>
                <a:ea typeface="宋体" panose="02010600030101010101" pitchFamily="2" charset="-122"/>
              </a:rPr>
              <a:t>磁场</a:t>
            </a:r>
            <a:endParaRPr lang="zh-CN" altLang="en-US" dirty="0">
              <a:latin typeface="Times New Roman" panose="02020603050405020304" pitchFamily="18" charset="0"/>
              <a:ea typeface="宋体" panose="02010600030101010101" pitchFamily="2" charset="-122"/>
            </a:endParaRPr>
          </a:p>
        </p:txBody>
      </p:sp>
      <p:graphicFrame>
        <p:nvGraphicFramePr>
          <p:cNvPr id="6" name="Object 122"/>
          <p:cNvGraphicFramePr/>
          <p:nvPr/>
        </p:nvGraphicFramePr>
        <p:xfrm>
          <a:off x="1358900" y="4094163"/>
          <a:ext cx="2149475" cy="465137"/>
        </p:xfrm>
        <a:graphic>
          <a:graphicData uri="http://schemas.openxmlformats.org/presentationml/2006/ole">
            <mc:AlternateContent xmlns:mc="http://schemas.openxmlformats.org/markup-compatibility/2006">
              <mc:Choice xmlns:v="urn:schemas-microsoft-com:vml" Requires="v">
                <p:oleObj spid="_x0000_s3329" name="" r:id="rId23" imgW="812800" imgH="203200" progId="Equation.3">
                  <p:embed/>
                </p:oleObj>
              </mc:Choice>
              <mc:Fallback>
                <p:oleObj name="" r:id="rId23" imgW="812800" imgH="203200" progId="Equation.3">
                  <p:embed/>
                  <p:pic>
                    <p:nvPicPr>
                      <p:cNvPr id="0" name="图片 3328"/>
                      <p:cNvPicPr/>
                      <p:nvPr/>
                    </p:nvPicPr>
                    <p:blipFill>
                      <a:blip r:embed="rId24"/>
                      <a:stretch>
                        <a:fillRect/>
                      </a:stretch>
                    </p:blipFill>
                    <p:spPr>
                      <a:xfrm>
                        <a:off x="1358900" y="4094163"/>
                        <a:ext cx="2149475" cy="465137"/>
                      </a:xfrm>
                      <a:prstGeom prst="rect">
                        <a:avLst/>
                      </a:prstGeom>
                      <a:noFill/>
                      <a:ln w="38100">
                        <a:noFill/>
                        <a:miter/>
                      </a:ln>
                    </p:spPr>
                  </p:pic>
                </p:oleObj>
              </mc:Fallback>
            </mc:AlternateContent>
          </a:graphicData>
        </a:graphic>
      </p:graphicFrame>
      <p:graphicFrame>
        <p:nvGraphicFramePr>
          <p:cNvPr id="7" name="Object 122"/>
          <p:cNvGraphicFramePr/>
          <p:nvPr/>
        </p:nvGraphicFramePr>
        <p:xfrm>
          <a:off x="1479550" y="4603750"/>
          <a:ext cx="1208088" cy="404813"/>
        </p:xfrm>
        <a:graphic>
          <a:graphicData uri="http://schemas.openxmlformats.org/presentationml/2006/ole">
            <mc:AlternateContent xmlns:mc="http://schemas.openxmlformats.org/markup-compatibility/2006">
              <mc:Choice xmlns:v="urn:schemas-microsoft-com:vml" Requires="v">
                <p:oleObj spid="_x0000_s3323" name="" r:id="rId25" imgW="457200" imgH="177165" progId="Equation.3">
                  <p:embed/>
                </p:oleObj>
              </mc:Choice>
              <mc:Fallback>
                <p:oleObj name="" r:id="rId25" imgW="457200" imgH="177165" progId="Equation.3">
                  <p:embed/>
                  <p:pic>
                    <p:nvPicPr>
                      <p:cNvPr id="0" name="图片 3322"/>
                      <p:cNvPicPr/>
                      <p:nvPr/>
                    </p:nvPicPr>
                    <p:blipFill>
                      <a:blip r:embed="rId26"/>
                      <a:stretch>
                        <a:fillRect/>
                      </a:stretch>
                    </p:blipFill>
                    <p:spPr>
                      <a:xfrm>
                        <a:off x="1479550" y="4603750"/>
                        <a:ext cx="1208088" cy="404813"/>
                      </a:xfrm>
                      <a:prstGeom prst="rect">
                        <a:avLst/>
                      </a:prstGeom>
                      <a:noFill/>
                      <a:ln w="38100">
                        <a:noFill/>
                        <a:miter/>
                      </a:ln>
                    </p:spPr>
                  </p:pic>
                </p:oleObj>
              </mc:Fallback>
            </mc:AlternateContent>
          </a:graphicData>
        </a:graphic>
      </p:graphicFrame>
      <p:graphicFrame>
        <p:nvGraphicFramePr>
          <p:cNvPr id="8" name="Object 123"/>
          <p:cNvGraphicFramePr/>
          <p:nvPr/>
        </p:nvGraphicFramePr>
        <p:xfrm>
          <a:off x="5005388" y="4160838"/>
          <a:ext cx="2152650" cy="425450"/>
        </p:xfrm>
        <a:graphic>
          <a:graphicData uri="http://schemas.openxmlformats.org/presentationml/2006/ole">
            <mc:AlternateContent xmlns:mc="http://schemas.openxmlformats.org/markup-compatibility/2006">
              <mc:Choice xmlns:v="urn:schemas-microsoft-com:vml" Requires="v">
                <p:oleObj spid="_x0000_s3331" name="" r:id="rId27" imgW="901700" imgH="203200" progId="Equation.3">
                  <p:embed/>
                </p:oleObj>
              </mc:Choice>
              <mc:Fallback>
                <p:oleObj name="" r:id="rId27" imgW="901700" imgH="203200" progId="Equation.3">
                  <p:embed/>
                  <p:pic>
                    <p:nvPicPr>
                      <p:cNvPr id="0" name="图片 3330"/>
                      <p:cNvPicPr/>
                      <p:nvPr/>
                    </p:nvPicPr>
                    <p:blipFill>
                      <a:blip r:embed="rId28"/>
                      <a:stretch>
                        <a:fillRect/>
                      </a:stretch>
                    </p:blipFill>
                    <p:spPr>
                      <a:xfrm>
                        <a:off x="5005388" y="4160838"/>
                        <a:ext cx="2152650" cy="425450"/>
                      </a:xfrm>
                      <a:prstGeom prst="rect">
                        <a:avLst/>
                      </a:prstGeom>
                      <a:noFill/>
                      <a:ln w="38100">
                        <a:noFill/>
                        <a:miter/>
                      </a:ln>
                    </p:spPr>
                  </p:pic>
                </p:oleObj>
              </mc:Fallback>
            </mc:AlternateContent>
          </a:graphicData>
        </a:graphic>
      </p:graphicFrame>
      <p:graphicFrame>
        <p:nvGraphicFramePr>
          <p:cNvPr id="9" name="Object 123"/>
          <p:cNvGraphicFramePr/>
          <p:nvPr/>
        </p:nvGraphicFramePr>
        <p:xfrm>
          <a:off x="5037138" y="4606925"/>
          <a:ext cx="1120775" cy="423863"/>
        </p:xfrm>
        <a:graphic>
          <a:graphicData uri="http://schemas.openxmlformats.org/presentationml/2006/ole">
            <mc:AlternateContent xmlns:mc="http://schemas.openxmlformats.org/markup-compatibility/2006">
              <mc:Choice xmlns:v="urn:schemas-microsoft-com:vml" Requires="v">
                <p:oleObj spid="_x0000_s3327" name="" r:id="rId29" imgW="469900" imgH="203200" progId="Equation.3">
                  <p:embed/>
                </p:oleObj>
              </mc:Choice>
              <mc:Fallback>
                <p:oleObj name="" r:id="rId29" imgW="469900" imgH="203200" progId="Equation.3">
                  <p:embed/>
                  <p:pic>
                    <p:nvPicPr>
                      <p:cNvPr id="0" name="图片 3326"/>
                      <p:cNvPicPr/>
                      <p:nvPr/>
                    </p:nvPicPr>
                    <p:blipFill>
                      <a:blip r:embed="rId30"/>
                      <a:stretch>
                        <a:fillRect/>
                      </a:stretch>
                    </p:blipFill>
                    <p:spPr>
                      <a:xfrm>
                        <a:off x="5037138" y="4606925"/>
                        <a:ext cx="1120775" cy="423863"/>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7704">
                                            <p:txEl>
                                              <p:charRg st="0" end="14"/>
                                            </p:txEl>
                                          </p:spTgt>
                                        </p:tgtEl>
                                        <p:attrNameLst>
                                          <p:attrName>style.visibility</p:attrName>
                                        </p:attrNameLst>
                                      </p:cBhvr>
                                      <p:to>
                                        <p:strVal val="visible"/>
                                      </p:to>
                                    </p:set>
                                    <p:animEffect transition="in" filter="wipe(left)">
                                      <p:cBhvr>
                                        <p:cTn id="7" dur="500"/>
                                        <p:tgtEl>
                                          <p:spTgt spid="67704">
                                            <p:txEl>
                                              <p:charRg st="0" end="1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05588">
                                            <p:txEl>
                                              <p:charRg st="0" end="3"/>
                                            </p:txEl>
                                          </p:spTgt>
                                        </p:tgtEl>
                                        <p:attrNameLst>
                                          <p:attrName>style.visibility</p:attrName>
                                        </p:attrNameLst>
                                      </p:cBhvr>
                                      <p:to>
                                        <p:strVal val="visible"/>
                                      </p:to>
                                    </p:set>
                                    <p:animEffect transition="in" filter="wipe(left)">
                                      <p:cBhvr>
                                        <p:cTn id="16" dur="500"/>
                                        <p:tgtEl>
                                          <p:spTgt spid="405588">
                                            <p:txEl>
                                              <p:charRg st="0"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7665"/>
                                        </p:tgtEl>
                                        <p:attrNameLst>
                                          <p:attrName>style.visibility</p:attrName>
                                        </p:attrNameLst>
                                      </p:cBhvr>
                                      <p:to>
                                        <p:strVal val="visible"/>
                                      </p:to>
                                    </p:set>
                                    <p:animEffect transition="in" filter="wipe(left)">
                                      <p:cBhvr>
                                        <p:cTn id="21" dur="500"/>
                                        <p:tgtEl>
                                          <p:spTgt spid="67665"/>
                                        </p:tgtEl>
                                      </p:cBhvr>
                                    </p:animEffect>
                                  </p:childTnLst>
                                </p:cTn>
                              </p:par>
                            </p:childTnLst>
                          </p:cTn>
                        </p:par>
                      </p:childTnLst>
                    </p:cTn>
                  </p:par>
                  <p:par>
                    <p:cTn id="22" fill="hold">
                      <p:stCondLst>
                        <p:cond delay="indefinite"/>
                      </p:stCondLst>
                      <p:childTnLst>
                        <p:par>
                          <p:cTn id="23" fill="hold">
                            <p:stCondLst>
                              <p:cond delay="0"/>
                            </p:stCondLst>
                            <p:childTnLst>
                              <p:par>
                                <p:cTn id="24" presetID="23" presetClass="entr" presetSubtype="288" fill="hold" nodeType="clickEffect">
                                  <p:stCondLst>
                                    <p:cond delay="0"/>
                                  </p:stCondLst>
                                  <p:childTnLst>
                                    <p:set>
                                      <p:cBhvr>
                                        <p:cTn id="25" dur="1" fill="hold">
                                          <p:stCondLst>
                                            <p:cond delay="0"/>
                                          </p:stCondLst>
                                        </p:cTn>
                                        <p:tgtEl>
                                          <p:spTgt spid="405592"/>
                                        </p:tgtEl>
                                        <p:attrNameLst>
                                          <p:attrName>style.visibility</p:attrName>
                                        </p:attrNameLst>
                                      </p:cBhvr>
                                      <p:to>
                                        <p:strVal val="visible"/>
                                      </p:to>
                                    </p:set>
                                    <p:anim calcmode="lin" valueType="num">
                                      <p:cBhvr>
                                        <p:cTn id="26" dur="500" fill="hold"/>
                                        <p:tgtEl>
                                          <p:spTgt spid="405592"/>
                                        </p:tgtEl>
                                        <p:attrNameLst>
                                          <p:attrName>ppt_w</p:attrName>
                                        </p:attrNameLst>
                                      </p:cBhvr>
                                      <p:tavLst>
                                        <p:tav tm="0">
                                          <p:val>
                                            <p:strVal val="4/3*#ppt_w"/>
                                          </p:val>
                                        </p:tav>
                                        <p:tav tm="100000">
                                          <p:val>
                                            <p:strVal val="#ppt_w"/>
                                          </p:val>
                                        </p:tav>
                                      </p:tavLst>
                                    </p:anim>
                                    <p:anim calcmode="lin" valueType="num">
                                      <p:cBhvr>
                                        <p:cTn id="27" dur="500" fill="hold"/>
                                        <p:tgtEl>
                                          <p:spTgt spid="405592"/>
                                        </p:tgtEl>
                                        <p:attrNameLst>
                                          <p:attrName>ppt_h</p:attrName>
                                        </p:attrNameLst>
                                      </p:cBhvr>
                                      <p:tavLst>
                                        <p:tav tm="0">
                                          <p:val>
                                            <p:strVal val="4/3*#ppt_h"/>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21271"/>
                                        </p:tgtEl>
                                        <p:attrNameLst>
                                          <p:attrName>style.visibility</p:attrName>
                                        </p:attrNameLst>
                                      </p:cBhvr>
                                      <p:to>
                                        <p:strVal val="visible"/>
                                      </p:to>
                                    </p:set>
                                    <p:animEffect transition="in" filter="wipe(left)">
                                      <p:cBhvr>
                                        <p:cTn id="32" dur="500"/>
                                        <p:tgtEl>
                                          <p:spTgt spid="22127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67668"/>
                                        </p:tgtEl>
                                        <p:attrNameLst>
                                          <p:attrName>style.visibility</p:attrName>
                                        </p:attrNameLst>
                                      </p:cBhvr>
                                      <p:to>
                                        <p:strVal val="visible"/>
                                      </p:to>
                                    </p:set>
                                    <p:animEffect transition="in" filter="wipe(down)">
                                      <p:cBhvr>
                                        <p:cTn id="37" dur="500"/>
                                        <p:tgtEl>
                                          <p:spTgt spid="6766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21276"/>
                                        </p:tgtEl>
                                        <p:attrNameLst>
                                          <p:attrName>style.visibility</p:attrName>
                                        </p:attrNameLst>
                                      </p:cBhvr>
                                      <p:to>
                                        <p:strVal val="visible"/>
                                      </p:to>
                                    </p:set>
                                    <p:animEffect transition="in" filter="wipe(left)">
                                      <p:cBhvr>
                                        <p:cTn id="42" dur="500"/>
                                        <p:tgtEl>
                                          <p:spTgt spid="221276"/>
                                        </p:tgtEl>
                                      </p:cBhvr>
                                    </p:animEffect>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67669"/>
                                        </p:tgtEl>
                                        <p:attrNameLst>
                                          <p:attrName>style.visibility</p:attrName>
                                        </p:attrNameLst>
                                      </p:cBhvr>
                                      <p:to>
                                        <p:strVal val="visible"/>
                                      </p:to>
                                    </p:set>
                                    <p:anim calcmode="lin" valueType="num">
                                      <p:cBhvr>
                                        <p:cTn id="47" dur="500" fill="hold"/>
                                        <p:tgtEl>
                                          <p:spTgt spid="67669"/>
                                        </p:tgtEl>
                                        <p:attrNameLst>
                                          <p:attrName>ppt_w</p:attrName>
                                        </p:attrNameLst>
                                      </p:cBhvr>
                                      <p:tavLst>
                                        <p:tav tm="0">
                                          <p:val>
                                            <p:fltVal val="0.000000"/>
                                          </p:val>
                                        </p:tav>
                                        <p:tav tm="100000">
                                          <p:val>
                                            <p:strVal val="#ppt_w"/>
                                          </p:val>
                                        </p:tav>
                                      </p:tavLst>
                                    </p:anim>
                                    <p:anim calcmode="lin" valueType="num">
                                      <p:cBhvr>
                                        <p:cTn id="48" dur="500" fill="hold"/>
                                        <p:tgtEl>
                                          <p:spTgt spid="67669"/>
                                        </p:tgtEl>
                                        <p:attrNameLst>
                                          <p:attrName>ppt_h</p:attrName>
                                        </p:attrNameLst>
                                      </p:cBhvr>
                                      <p:tavLst>
                                        <p:tav tm="0">
                                          <p:val>
                                            <p:fltVal val="0.000000"/>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23" presetClass="entr" presetSubtype="16" fill="hold" nodeType="clickEffect">
                                  <p:stCondLst>
                                    <p:cond delay="0"/>
                                  </p:stCondLst>
                                  <p:childTnLst>
                                    <p:set>
                                      <p:cBhvr>
                                        <p:cTn id="52" dur="1" fill="hold">
                                          <p:stCondLst>
                                            <p:cond delay="0"/>
                                          </p:stCondLst>
                                        </p:cTn>
                                        <p:tgtEl>
                                          <p:spTgt spid="67670"/>
                                        </p:tgtEl>
                                        <p:attrNameLst>
                                          <p:attrName>style.visibility</p:attrName>
                                        </p:attrNameLst>
                                      </p:cBhvr>
                                      <p:to>
                                        <p:strVal val="visible"/>
                                      </p:to>
                                    </p:set>
                                    <p:anim calcmode="lin" valueType="num">
                                      <p:cBhvr>
                                        <p:cTn id="53" dur="500" fill="hold"/>
                                        <p:tgtEl>
                                          <p:spTgt spid="67670"/>
                                        </p:tgtEl>
                                        <p:attrNameLst>
                                          <p:attrName>ppt_w</p:attrName>
                                        </p:attrNameLst>
                                      </p:cBhvr>
                                      <p:tavLst>
                                        <p:tav tm="0">
                                          <p:val>
                                            <p:fltVal val="0.000000"/>
                                          </p:val>
                                        </p:tav>
                                        <p:tav tm="100000">
                                          <p:val>
                                            <p:strVal val="#ppt_w"/>
                                          </p:val>
                                        </p:tav>
                                      </p:tavLst>
                                    </p:anim>
                                    <p:anim calcmode="lin" valueType="num">
                                      <p:cBhvr>
                                        <p:cTn id="54" dur="500" fill="hold"/>
                                        <p:tgtEl>
                                          <p:spTgt spid="67670"/>
                                        </p:tgtEl>
                                        <p:attrNameLst>
                                          <p:attrName>ppt_h</p:attrName>
                                        </p:attrNameLst>
                                      </p:cBhvr>
                                      <p:tavLst>
                                        <p:tav tm="0">
                                          <p:val>
                                            <p:fltVal val="0.000000"/>
                                          </p:val>
                                        </p:tav>
                                        <p:tav tm="100000">
                                          <p:val>
                                            <p:strVal val="#ppt_h"/>
                                          </p:val>
                                        </p:tav>
                                      </p:tavLst>
                                    </p:anim>
                                  </p:childTnLst>
                                </p:cTn>
                              </p:par>
                            </p:childTnLst>
                          </p:cTn>
                        </p:par>
                      </p:childTnLst>
                    </p:cTn>
                  </p:par>
                  <p:par>
                    <p:cTn id="55" fill="hold">
                      <p:stCondLst>
                        <p:cond delay="indefinite"/>
                      </p:stCondLst>
                      <p:childTnLst>
                        <p:par>
                          <p:cTn id="56" fill="hold">
                            <p:stCondLst>
                              <p:cond delay="0"/>
                            </p:stCondLst>
                            <p:childTnLst>
                              <p:par>
                                <p:cTn id="57" presetID="23" presetClass="entr" presetSubtype="16" fill="hold" nodeType="clickEffect">
                                  <p:stCondLst>
                                    <p:cond delay="0"/>
                                  </p:stCondLst>
                                  <p:childTnLst>
                                    <p:set>
                                      <p:cBhvr>
                                        <p:cTn id="58" dur="1" fill="hold">
                                          <p:stCondLst>
                                            <p:cond delay="0"/>
                                          </p:stCondLst>
                                        </p:cTn>
                                        <p:tgtEl>
                                          <p:spTgt spid="67674"/>
                                        </p:tgtEl>
                                        <p:attrNameLst>
                                          <p:attrName>style.visibility</p:attrName>
                                        </p:attrNameLst>
                                      </p:cBhvr>
                                      <p:to>
                                        <p:strVal val="visible"/>
                                      </p:to>
                                    </p:set>
                                    <p:anim calcmode="lin" valueType="num">
                                      <p:cBhvr>
                                        <p:cTn id="59" dur="500" fill="hold"/>
                                        <p:tgtEl>
                                          <p:spTgt spid="67674"/>
                                        </p:tgtEl>
                                        <p:attrNameLst>
                                          <p:attrName>ppt_w</p:attrName>
                                        </p:attrNameLst>
                                      </p:cBhvr>
                                      <p:tavLst>
                                        <p:tav tm="0">
                                          <p:val>
                                            <p:fltVal val="0.000000"/>
                                          </p:val>
                                        </p:tav>
                                        <p:tav tm="100000">
                                          <p:val>
                                            <p:strVal val="#ppt_w"/>
                                          </p:val>
                                        </p:tav>
                                      </p:tavLst>
                                    </p:anim>
                                    <p:anim calcmode="lin" valueType="num">
                                      <p:cBhvr>
                                        <p:cTn id="60" dur="500" fill="hold"/>
                                        <p:tgtEl>
                                          <p:spTgt spid="67674"/>
                                        </p:tgtEl>
                                        <p:attrNameLst>
                                          <p:attrName>ppt_h</p:attrName>
                                        </p:attrNameLst>
                                      </p:cBhvr>
                                      <p:tavLst>
                                        <p:tav tm="0">
                                          <p:val>
                                            <p:fltVal val="0.000000"/>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221291"/>
                                        </p:tgtEl>
                                        <p:attrNameLst>
                                          <p:attrName>style.visibility</p:attrName>
                                        </p:attrNameLst>
                                      </p:cBhvr>
                                      <p:to>
                                        <p:strVal val="visible"/>
                                      </p:to>
                                    </p:set>
                                    <p:animEffect transition="in" filter="wipe(left)">
                                      <p:cBhvr>
                                        <p:cTn id="65" dur="500"/>
                                        <p:tgtEl>
                                          <p:spTgt spid="221291"/>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6"/>
                                        </p:tgtEl>
                                        <p:attrNameLst>
                                          <p:attrName>style.visibility</p:attrName>
                                        </p:attrNameLst>
                                      </p:cBhvr>
                                      <p:to>
                                        <p:strVal val="visible"/>
                                      </p:to>
                                    </p:set>
                                    <p:animEffect transition="in" filter="wipe(left)">
                                      <p:cBhvr>
                                        <p:cTn id="70" dur="500"/>
                                        <p:tgtEl>
                                          <p:spTgt spid="6"/>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7"/>
                                        </p:tgtEl>
                                        <p:attrNameLst>
                                          <p:attrName>style.visibility</p:attrName>
                                        </p:attrNameLst>
                                      </p:cBhvr>
                                      <p:to>
                                        <p:strVal val="visible"/>
                                      </p:to>
                                    </p:set>
                                    <p:animEffect transition="in" filter="wipe(left)">
                                      <p:cBhvr>
                                        <p:cTn id="75" dur="500"/>
                                        <p:tgtEl>
                                          <p:spTgt spid="7"/>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221292"/>
                                        </p:tgtEl>
                                        <p:attrNameLst>
                                          <p:attrName>style.visibility</p:attrName>
                                        </p:attrNameLst>
                                      </p:cBhvr>
                                      <p:to>
                                        <p:strVal val="visible"/>
                                      </p:to>
                                    </p:set>
                                    <p:animEffect transition="in" filter="wipe(left)">
                                      <p:cBhvr>
                                        <p:cTn id="80" dur="500"/>
                                        <p:tgtEl>
                                          <p:spTgt spid="221292"/>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wipe(left)">
                                      <p:cBhvr>
                                        <p:cTn id="85" dur="500"/>
                                        <p:tgtEl>
                                          <p:spTgt spid="8"/>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9"/>
                                        </p:tgtEl>
                                        <p:attrNameLst>
                                          <p:attrName>style.visibility</p:attrName>
                                        </p:attrNameLst>
                                      </p:cBhvr>
                                      <p:to>
                                        <p:strVal val="visible"/>
                                      </p:to>
                                    </p:set>
                                    <p:animEffect transition="in" filter="wipe(left)">
                                      <p:cBhvr>
                                        <p:cTn id="90" dur="500"/>
                                        <p:tgtEl>
                                          <p:spTgt spid="9"/>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3"/>
                                        </p:tgtEl>
                                        <p:attrNameLst>
                                          <p:attrName>style.visibility</p:attrName>
                                        </p:attrNameLst>
                                      </p:cBhvr>
                                      <p:to>
                                        <p:strVal val="visible"/>
                                      </p:to>
                                    </p:set>
                                    <p:animEffect transition="in" filter="wipe(left)">
                                      <p:cBhvr>
                                        <p:cTn id="95" dur="500"/>
                                        <p:tgtEl>
                                          <p:spTgt spid="3"/>
                                        </p:tgtEl>
                                      </p:cBhvr>
                                    </p:animEffect>
                                  </p:childTnLst>
                                </p:cTn>
                              </p:par>
                            </p:childTnLst>
                          </p:cTn>
                        </p:par>
                      </p:childTnLst>
                    </p:cTn>
                  </p:par>
                  <p:par>
                    <p:cTn id="96" fill="hold">
                      <p:stCondLst>
                        <p:cond delay="indefinite"/>
                      </p:stCondLst>
                      <p:childTnLst>
                        <p:par>
                          <p:cTn id="97" fill="hold">
                            <p:stCondLst>
                              <p:cond delay="0"/>
                            </p:stCondLst>
                            <p:childTnLst>
                              <p:par>
                                <p:cTn id="98" presetID="23" presetClass="entr" presetSubtype="16" fill="hold" nodeType="clickEffect">
                                  <p:stCondLst>
                                    <p:cond delay="0"/>
                                  </p:stCondLst>
                                  <p:childTnLst>
                                    <p:set>
                                      <p:cBhvr>
                                        <p:cTn id="99" dur="1" fill="hold">
                                          <p:stCondLst>
                                            <p:cond delay="0"/>
                                          </p:stCondLst>
                                        </p:cTn>
                                        <p:tgtEl>
                                          <p:spTgt spid="4"/>
                                        </p:tgtEl>
                                        <p:attrNameLst>
                                          <p:attrName>style.visibility</p:attrName>
                                        </p:attrNameLst>
                                      </p:cBhvr>
                                      <p:to>
                                        <p:strVal val="visible"/>
                                      </p:to>
                                    </p:set>
                                    <p:anim calcmode="lin" valueType="num">
                                      <p:cBhvr>
                                        <p:cTn id="100" dur="500" fill="hold"/>
                                        <p:tgtEl>
                                          <p:spTgt spid="4"/>
                                        </p:tgtEl>
                                        <p:attrNameLst>
                                          <p:attrName>ppt_w</p:attrName>
                                        </p:attrNameLst>
                                      </p:cBhvr>
                                      <p:tavLst>
                                        <p:tav tm="0">
                                          <p:val>
                                            <p:fltVal val="0.000000"/>
                                          </p:val>
                                        </p:tav>
                                        <p:tav tm="100000">
                                          <p:val>
                                            <p:strVal val="#ppt_w"/>
                                          </p:val>
                                        </p:tav>
                                      </p:tavLst>
                                    </p:anim>
                                    <p:anim calcmode="lin" valueType="num">
                                      <p:cBhvr>
                                        <p:cTn id="101" dur="500" fill="hold"/>
                                        <p:tgtEl>
                                          <p:spTgt spid="4"/>
                                        </p:tgtEl>
                                        <p:attrNameLst>
                                          <p:attrName>ppt_h</p:attrName>
                                        </p:attrNameLst>
                                      </p:cBhvr>
                                      <p:tavLst>
                                        <p:tav tm="0">
                                          <p:val>
                                            <p:fltVal val="0.000000"/>
                                          </p:val>
                                        </p:tav>
                                        <p:tav tm="100000">
                                          <p:val>
                                            <p:strVal val="#ppt_h"/>
                                          </p:val>
                                        </p:tav>
                                      </p:tavLst>
                                    </p:anim>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nodeType="clickEffect">
                                  <p:stCondLst>
                                    <p:cond delay="0"/>
                                  </p:stCondLst>
                                  <p:childTnLst>
                                    <p:set>
                                      <p:cBhvr>
                                        <p:cTn id="105" dur="1" fill="hold">
                                          <p:stCondLst>
                                            <p:cond delay="0"/>
                                          </p:stCondLst>
                                        </p:cTn>
                                        <p:tgtEl>
                                          <p:spTgt spid="221293"/>
                                        </p:tgtEl>
                                        <p:attrNameLst>
                                          <p:attrName>style.visibility</p:attrName>
                                        </p:attrNameLst>
                                      </p:cBhvr>
                                      <p:to>
                                        <p:strVal val="visible"/>
                                      </p:to>
                                    </p:set>
                                    <p:animEffect transition="in" filter="wipe(left)">
                                      <p:cBhvr>
                                        <p:cTn id="106" dur="500"/>
                                        <p:tgtEl>
                                          <p:spTgt spid="221293"/>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nodeType="clickEffect">
                                  <p:stCondLst>
                                    <p:cond delay="0"/>
                                  </p:stCondLst>
                                  <p:childTnLst>
                                    <p:set>
                                      <p:cBhvr>
                                        <p:cTn id="110" dur="1" fill="hold">
                                          <p:stCondLst>
                                            <p:cond delay="0"/>
                                          </p:stCondLst>
                                        </p:cTn>
                                        <p:tgtEl>
                                          <p:spTgt spid="221294"/>
                                        </p:tgtEl>
                                        <p:attrNameLst>
                                          <p:attrName>style.visibility</p:attrName>
                                        </p:attrNameLst>
                                      </p:cBhvr>
                                      <p:to>
                                        <p:strVal val="visible"/>
                                      </p:to>
                                    </p:set>
                                    <p:animEffect transition="in" filter="wipe(left)">
                                      <p:cBhvr>
                                        <p:cTn id="111" dur="500"/>
                                        <p:tgtEl>
                                          <p:spTgt spid="221294"/>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nodeType="clickEffect">
                                  <p:stCondLst>
                                    <p:cond delay="0"/>
                                  </p:stCondLst>
                                  <p:childTnLst>
                                    <p:set>
                                      <p:cBhvr>
                                        <p:cTn id="115" dur="1" fill="hold">
                                          <p:stCondLst>
                                            <p:cond delay="0"/>
                                          </p:stCondLst>
                                        </p:cTn>
                                        <p:tgtEl>
                                          <p:spTgt spid="67700"/>
                                        </p:tgtEl>
                                        <p:attrNameLst>
                                          <p:attrName>style.visibility</p:attrName>
                                        </p:attrNameLst>
                                      </p:cBhvr>
                                      <p:to>
                                        <p:strVal val="visible"/>
                                      </p:to>
                                    </p:set>
                                    <p:animEffect transition="in" filter="wipe(left)">
                                      <p:cBhvr>
                                        <p:cTn id="116" dur="500"/>
                                        <p:tgtEl>
                                          <p:spTgt spid="677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588" grpId="0" build="p"/>
      <p:bldP spid="67704"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186"/>
          <p:cNvGrpSpPr/>
          <p:nvPr/>
        </p:nvGrpSpPr>
        <p:grpSpPr>
          <a:xfrm>
            <a:off x="5651500" y="1179513"/>
            <a:ext cx="2678113" cy="2014537"/>
            <a:chOff x="3360" y="828"/>
            <a:chExt cx="1872" cy="1408"/>
          </a:xfrm>
        </p:grpSpPr>
        <p:sp>
          <p:nvSpPr>
            <p:cNvPr id="78850" name="Line 129"/>
            <p:cNvSpPr/>
            <p:nvPr/>
          </p:nvSpPr>
          <p:spPr>
            <a:xfrm>
              <a:off x="3360" y="876"/>
              <a:ext cx="1872" cy="0"/>
            </a:xfrm>
            <a:prstGeom prst="line">
              <a:avLst/>
            </a:prstGeom>
            <a:ln w="19050" cap="flat" cmpd="sng">
              <a:solidFill>
                <a:schemeClr val="tx2"/>
              </a:solidFill>
              <a:prstDash val="solid"/>
              <a:round/>
              <a:headEnd type="none" w="med" len="med"/>
              <a:tailEnd type="stealth" w="med" len="lg"/>
            </a:ln>
          </p:spPr>
        </p:sp>
        <p:sp>
          <p:nvSpPr>
            <p:cNvPr id="78851" name="Line 130"/>
            <p:cNvSpPr/>
            <p:nvPr/>
          </p:nvSpPr>
          <p:spPr>
            <a:xfrm>
              <a:off x="3360" y="1308"/>
              <a:ext cx="1872" cy="0"/>
            </a:xfrm>
            <a:prstGeom prst="line">
              <a:avLst/>
            </a:prstGeom>
            <a:ln w="19050" cap="flat" cmpd="sng">
              <a:solidFill>
                <a:schemeClr val="tx2"/>
              </a:solidFill>
              <a:prstDash val="solid"/>
              <a:round/>
              <a:headEnd type="none" w="med" len="med"/>
              <a:tailEnd type="stealth" w="med" len="lg"/>
            </a:ln>
          </p:spPr>
        </p:sp>
        <p:sp>
          <p:nvSpPr>
            <p:cNvPr id="78852" name="Line 131"/>
            <p:cNvSpPr/>
            <p:nvPr/>
          </p:nvSpPr>
          <p:spPr>
            <a:xfrm>
              <a:off x="3360" y="1740"/>
              <a:ext cx="1872" cy="0"/>
            </a:xfrm>
            <a:prstGeom prst="line">
              <a:avLst/>
            </a:prstGeom>
            <a:ln w="19050" cap="flat" cmpd="sng">
              <a:solidFill>
                <a:schemeClr val="tx2"/>
              </a:solidFill>
              <a:prstDash val="solid"/>
              <a:round/>
              <a:headEnd type="none" w="med" len="med"/>
              <a:tailEnd type="stealth" w="med" len="lg"/>
            </a:ln>
          </p:spPr>
        </p:sp>
        <p:sp>
          <p:nvSpPr>
            <p:cNvPr id="78853" name="Line 132"/>
            <p:cNvSpPr/>
            <p:nvPr/>
          </p:nvSpPr>
          <p:spPr>
            <a:xfrm>
              <a:off x="3360" y="2172"/>
              <a:ext cx="1872" cy="0"/>
            </a:xfrm>
            <a:prstGeom prst="line">
              <a:avLst/>
            </a:prstGeom>
            <a:ln w="19050" cap="flat" cmpd="sng">
              <a:solidFill>
                <a:schemeClr val="tx2"/>
              </a:solidFill>
              <a:prstDash val="solid"/>
              <a:round/>
              <a:headEnd type="none" w="med" len="med"/>
              <a:tailEnd type="stealth" w="med" len="lg"/>
            </a:ln>
          </p:spPr>
        </p:sp>
        <p:grpSp>
          <p:nvGrpSpPr>
            <p:cNvPr id="78854" name="Group 134"/>
            <p:cNvGrpSpPr/>
            <p:nvPr/>
          </p:nvGrpSpPr>
          <p:grpSpPr>
            <a:xfrm>
              <a:off x="3840" y="1404"/>
              <a:ext cx="423" cy="327"/>
              <a:chOff x="3696" y="1872"/>
              <a:chExt cx="423" cy="327"/>
            </a:xfrm>
          </p:grpSpPr>
          <p:sp>
            <p:nvSpPr>
              <p:cNvPr id="78855" name="Arc 135"/>
              <p:cNvSpPr/>
              <p:nvPr/>
            </p:nvSpPr>
            <p:spPr>
              <a:xfrm flipV="1">
                <a:off x="3696" y="2034"/>
                <a:ext cx="240" cy="165"/>
              </a:xfrm>
              <a:custGeom>
                <a:avLst/>
                <a:gdLst/>
                <a:ahLst/>
                <a:cxnLst>
                  <a:cxn ang="0">
                    <a:pos x="21586" y="-1"/>
                  </a:cxn>
                  <a:cxn ang="0">
                    <a:pos x="21600" y="770"/>
                  </a:cxn>
                  <a:cxn ang="0">
                    <a:pos x="16396" y="14831"/>
                  </a:cxn>
                  <a:cxn ang="0">
                    <a:pos x="21586" y="-1"/>
                  </a:cxn>
                  <a:cxn ang="0">
                    <a:pos x="21600" y="770"/>
                  </a:cxn>
                  <a:cxn ang="0">
                    <a:pos x="16396" y="14831"/>
                  </a:cxn>
                  <a:cxn ang="0">
                    <a:pos x="0" y="770"/>
                  </a:cxn>
                </a:cxnLst>
                <a:pathLst>
                  <a:path w="21600" h="14831" fill="none">
                    <a:moveTo>
                      <a:pt x="21586" y="-1"/>
                    </a:moveTo>
                    <a:cubicBezTo>
                      <a:pt x="21595" y="256"/>
                      <a:pt x="21600" y="513"/>
                      <a:pt x="21600" y="770"/>
                    </a:cubicBezTo>
                    <a:cubicBezTo>
                      <a:pt x="21600" y="5928"/>
                      <a:pt x="19754" y="10915"/>
                      <a:pt x="16396" y="14831"/>
                    </a:cubicBezTo>
                  </a:path>
                  <a:path w="21600" h="14831" stroke="0">
                    <a:moveTo>
                      <a:pt x="21586" y="-1"/>
                    </a:moveTo>
                    <a:cubicBezTo>
                      <a:pt x="21595" y="256"/>
                      <a:pt x="21600" y="513"/>
                      <a:pt x="21600" y="770"/>
                    </a:cubicBezTo>
                    <a:cubicBezTo>
                      <a:pt x="21600" y="5928"/>
                      <a:pt x="19754" y="10915"/>
                      <a:pt x="16396" y="14831"/>
                    </a:cubicBezTo>
                    <a:lnTo>
                      <a:pt x="0" y="770"/>
                    </a:lnTo>
                    <a:close/>
                  </a:path>
                </a:pathLst>
              </a:custGeom>
              <a:noFill/>
              <a:ln w="12700" cap="flat" cmpd="sng">
                <a:solidFill>
                  <a:schemeClr val="tx1"/>
                </a:solidFill>
                <a:prstDash val="solid"/>
                <a:round/>
                <a:headEnd type="none" w="med" len="med"/>
                <a:tailEnd type="none" w="med" len="lg"/>
              </a:ln>
            </p:spPr>
            <p:txBody>
              <a:bodyPr/>
              <a:p>
                <a:endParaRPr lang="zh-CN" altLang="en-US"/>
              </a:p>
            </p:txBody>
          </p:sp>
          <p:graphicFrame>
            <p:nvGraphicFramePr>
              <p:cNvPr id="78856" name="Object 136"/>
              <p:cNvGraphicFramePr/>
              <p:nvPr/>
            </p:nvGraphicFramePr>
            <p:xfrm>
              <a:off x="3936" y="1872"/>
              <a:ext cx="183" cy="247"/>
            </p:xfrm>
            <a:graphic>
              <a:graphicData uri="http://schemas.openxmlformats.org/presentationml/2006/ole">
                <mc:AlternateContent xmlns:mc="http://schemas.openxmlformats.org/markup-compatibility/2006">
                  <mc:Choice xmlns:v="urn:schemas-microsoft-com:vml" Requires="v">
                    <p:oleObj spid="_x0000_s3322" name="" r:id="rId1" imgW="292100" imgH="393700" progId="Equation.3">
                      <p:embed/>
                    </p:oleObj>
                  </mc:Choice>
                  <mc:Fallback>
                    <p:oleObj name="" r:id="rId1" imgW="292100" imgH="393700" progId="Equation.3">
                      <p:embed/>
                      <p:pic>
                        <p:nvPicPr>
                          <p:cNvPr id="0" name="图片 3321"/>
                          <p:cNvPicPr/>
                          <p:nvPr/>
                        </p:nvPicPr>
                        <p:blipFill>
                          <a:blip r:embed="rId2"/>
                          <a:stretch>
                            <a:fillRect/>
                          </a:stretch>
                        </p:blipFill>
                        <p:spPr>
                          <a:xfrm>
                            <a:off x="3936" y="1872"/>
                            <a:ext cx="183" cy="247"/>
                          </a:xfrm>
                          <a:prstGeom prst="rect">
                            <a:avLst/>
                          </a:prstGeom>
                          <a:noFill/>
                          <a:ln w="38100">
                            <a:noFill/>
                            <a:miter/>
                          </a:ln>
                        </p:spPr>
                      </p:pic>
                    </p:oleObj>
                  </mc:Fallback>
                </mc:AlternateContent>
              </a:graphicData>
            </a:graphic>
          </p:graphicFrame>
        </p:grpSp>
        <p:sp>
          <p:nvSpPr>
            <p:cNvPr id="78857" name="Line 144"/>
            <p:cNvSpPr/>
            <p:nvPr/>
          </p:nvSpPr>
          <p:spPr>
            <a:xfrm flipV="1">
              <a:off x="3696" y="972"/>
              <a:ext cx="720" cy="1056"/>
            </a:xfrm>
            <a:prstGeom prst="line">
              <a:avLst/>
            </a:prstGeom>
            <a:ln w="38100" cap="flat" cmpd="sng">
              <a:solidFill>
                <a:srgbClr val="FF66FF"/>
              </a:solidFill>
              <a:prstDash val="solid"/>
              <a:round/>
              <a:headEnd type="none" w="med" len="med"/>
              <a:tailEnd type="stealth" w="med" len="lg"/>
            </a:ln>
          </p:spPr>
        </p:sp>
        <p:grpSp>
          <p:nvGrpSpPr>
            <p:cNvPr id="78858" name="Group 146"/>
            <p:cNvGrpSpPr/>
            <p:nvPr/>
          </p:nvGrpSpPr>
          <p:grpSpPr>
            <a:xfrm>
              <a:off x="3360" y="828"/>
              <a:ext cx="1344" cy="1408"/>
              <a:chOff x="3216" y="1296"/>
              <a:chExt cx="1344" cy="1408"/>
            </a:xfrm>
          </p:grpSpPr>
          <p:sp>
            <p:nvSpPr>
              <p:cNvPr id="78859" name="Text Box 147"/>
              <p:cNvSpPr txBox="1"/>
              <p:nvPr/>
            </p:nvSpPr>
            <p:spPr>
              <a:xfrm>
                <a:off x="3216" y="2256"/>
                <a:ext cx="289" cy="448"/>
              </a:xfrm>
              <a:prstGeom prst="rect">
                <a:avLst/>
              </a:prstGeom>
              <a:noFill/>
              <a:ln w="19050">
                <a:noFill/>
              </a:ln>
            </p:spPr>
            <p:txBody>
              <a:bodyPr anchor="t">
                <a:spAutoFit/>
              </a:bodyPr>
              <a:p>
                <a:pPr>
                  <a:spcBef>
                    <a:spcPct val="50000"/>
                  </a:spcBef>
                </a:pPr>
                <a:r>
                  <a:rPr lang="en-US" altLang="zh-CN" sz="3600" b="0" i="1">
                    <a:latin typeface="Times New Roman" panose="02020603050405020304" pitchFamily="18" charset="0"/>
                    <a:ea typeface="宋体" panose="02010600030101010101" pitchFamily="2" charset="-122"/>
                  </a:rPr>
                  <a:t>a</a:t>
                </a:r>
                <a:endParaRPr lang="en-US" altLang="zh-CN" sz="3600" b="0" i="1">
                  <a:latin typeface="Times New Roman" panose="02020603050405020304" pitchFamily="18" charset="0"/>
                  <a:ea typeface="宋体" panose="02010600030101010101" pitchFamily="2" charset="-122"/>
                </a:endParaRPr>
              </a:p>
            </p:txBody>
          </p:sp>
          <p:sp>
            <p:nvSpPr>
              <p:cNvPr id="78860" name="Text Box 148"/>
              <p:cNvSpPr txBox="1"/>
              <p:nvPr/>
            </p:nvSpPr>
            <p:spPr>
              <a:xfrm>
                <a:off x="3889" y="1296"/>
                <a:ext cx="384" cy="448"/>
              </a:xfrm>
              <a:prstGeom prst="rect">
                <a:avLst/>
              </a:prstGeom>
              <a:noFill/>
              <a:ln w="19050">
                <a:noFill/>
              </a:ln>
            </p:spPr>
            <p:txBody>
              <a:bodyPr anchor="t">
                <a:spAutoFit/>
              </a:bodyPr>
              <a:p>
                <a:pPr>
                  <a:spcBef>
                    <a:spcPct val="50000"/>
                  </a:spcBef>
                </a:pPr>
                <a:r>
                  <a:rPr lang="en-US" altLang="zh-CN" sz="3600" b="0" i="1">
                    <a:latin typeface="Times New Roman" panose="02020603050405020304" pitchFamily="18" charset="0"/>
                    <a:ea typeface="宋体" panose="02010600030101010101" pitchFamily="2" charset="-122"/>
                  </a:rPr>
                  <a:t>b</a:t>
                </a:r>
                <a:endParaRPr lang="en-US" altLang="zh-CN" sz="3600">
                  <a:latin typeface="Times New Roman" panose="02020603050405020304" pitchFamily="18" charset="0"/>
                  <a:ea typeface="宋体" panose="02010600030101010101" pitchFamily="2" charset="-122"/>
                </a:endParaRPr>
              </a:p>
            </p:txBody>
          </p:sp>
          <p:grpSp>
            <p:nvGrpSpPr>
              <p:cNvPr id="78861" name="Group 149"/>
              <p:cNvGrpSpPr/>
              <p:nvPr/>
            </p:nvGrpSpPr>
            <p:grpSpPr>
              <a:xfrm>
                <a:off x="3552" y="1440"/>
                <a:ext cx="1008" cy="1120"/>
                <a:chOff x="3600" y="768"/>
                <a:chExt cx="1008" cy="1120"/>
              </a:xfrm>
            </p:grpSpPr>
            <p:sp>
              <p:nvSpPr>
                <p:cNvPr id="78862" name="Freeform 150"/>
                <p:cNvSpPr/>
                <p:nvPr/>
              </p:nvSpPr>
              <p:spPr>
                <a:xfrm>
                  <a:off x="3600" y="768"/>
                  <a:ext cx="992" cy="1056"/>
                </a:xfrm>
                <a:custGeom>
                  <a:avLst/>
                  <a:gdLst/>
                  <a:ahLst/>
                  <a:cxnLst>
                    <a:cxn ang="0">
                      <a:pos x="0" y="1056"/>
                    </a:cxn>
                    <a:cxn ang="0">
                      <a:pos x="240" y="1008"/>
                    </a:cxn>
                    <a:cxn ang="0">
                      <a:pos x="432" y="912"/>
                    </a:cxn>
                    <a:cxn ang="0">
                      <a:pos x="480" y="720"/>
                    </a:cxn>
                    <a:cxn ang="0">
                      <a:pos x="672" y="624"/>
                    </a:cxn>
                    <a:cxn ang="0">
                      <a:pos x="912" y="528"/>
                    </a:cxn>
                    <a:cxn ang="0">
                      <a:pos x="960" y="240"/>
                    </a:cxn>
                    <a:cxn ang="0">
                      <a:pos x="720" y="0"/>
                    </a:cxn>
                  </a:cxnLst>
                  <a:pathLst>
                    <a:path w="992" h="1056">
                      <a:moveTo>
                        <a:pt x="0" y="1056"/>
                      </a:moveTo>
                      <a:cubicBezTo>
                        <a:pt x="84" y="1044"/>
                        <a:pt x="168" y="1032"/>
                        <a:pt x="240" y="1008"/>
                      </a:cubicBezTo>
                      <a:cubicBezTo>
                        <a:pt x="312" y="984"/>
                        <a:pt x="392" y="960"/>
                        <a:pt x="432" y="912"/>
                      </a:cubicBezTo>
                      <a:cubicBezTo>
                        <a:pt x="472" y="864"/>
                        <a:pt x="440" y="768"/>
                        <a:pt x="480" y="720"/>
                      </a:cubicBezTo>
                      <a:cubicBezTo>
                        <a:pt x="520" y="672"/>
                        <a:pt x="600" y="656"/>
                        <a:pt x="672" y="624"/>
                      </a:cubicBezTo>
                      <a:cubicBezTo>
                        <a:pt x="744" y="592"/>
                        <a:pt x="864" y="592"/>
                        <a:pt x="912" y="528"/>
                      </a:cubicBezTo>
                      <a:cubicBezTo>
                        <a:pt x="960" y="464"/>
                        <a:pt x="992" y="328"/>
                        <a:pt x="960" y="240"/>
                      </a:cubicBezTo>
                      <a:cubicBezTo>
                        <a:pt x="928" y="152"/>
                        <a:pt x="824" y="76"/>
                        <a:pt x="720" y="0"/>
                      </a:cubicBezTo>
                    </a:path>
                  </a:pathLst>
                </a:custGeom>
                <a:noFill/>
                <a:ln w="38100" cap="flat" cmpd="sng">
                  <a:solidFill>
                    <a:srgbClr val="003300"/>
                  </a:solidFill>
                  <a:prstDash val="solid"/>
                  <a:round/>
                  <a:headEnd type="none" w="med" len="med"/>
                  <a:tailEnd type="none" w="med" len="lg"/>
                </a:ln>
              </p:spPr>
              <p:txBody>
                <a:bodyPr/>
                <a:p>
                  <a:endParaRPr lang="zh-CN" altLang="en-US"/>
                </a:p>
              </p:txBody>
            </p:sp>
            <p:sp>
              <p:nvSpPr>
                <p:cNvPr id="78863" name="Line 151"/>
                <p:cNvSpPr/>
                <p:nvPr/>
              </p:nvSpPr>
              <p:spPr>
                <a:xfrm flipV="1">
                  <a:off x="4141" y="1344"/>
                  <a:ext cx="240" cy="96"/>
                </a:xfrm>
                <a:prstGeom prst="line">
                  <a:avLst/>
                </a:prstGeom>
                <a:ln w="38100" cap="flat" cmpd="sng">
                  <a:solidFill>
                    <a:srgbClr val="FF3300"/>
                  </a:solidFill>
                  <a:prstDash val="solid"/>
                  <a:round/>
                  <a:headEnd type="none" w="med" len="med"/>
                  <a:tailEnd type="stealth" w="med" len="lg"/>
                </a:ln>
              </p:spPr>
            </p:sp>
            <p:sp>
              <p:nvSpPr>
                <p:cNvPr id="78864" name="Text Box 152"/>
                <p:cNvSpPr txBox="1"/>
                <p:nvPr/>
              </p:nvSpPr>
              <p:spPr>
                <a:xfrm>
                  <a:off x="4224" y="1440"/>
                  <a:ext cx="384" cy="448"/>
                </a:xfrm>
                <a:prstGeom prst="rect">
                  <a:avLst/>
                </a:prstGeom>
                <a:noFill/>
                <a:ln w="19050">
                  <a:noFill/>
                </a:ln>
              </p:spPr>
              <p:txBody>
                <a:bodyPr anchor="t">
                  <a:spAutoFit/>
                </a:bodyPr>
                <a:p>
                  <a:pPr>
                    <a:spcBef>
                      <a:spcPct val="50000"/>
                    </a:spcBef>
                  </a:pPr>
                  <a:r>
                    <a:rPr lang="en-US" altLang="zh-CN" sz="3600" b="0" i="1">
                      <a:latin typeface="Times New Roman" panose="02020603050405020304" pitchFamily="18" charset="0"/>
                      <a:ea typeface="宋体" panose="02010600030101010101" pitchFamily="2" charset="-122"/>
                    </a:rPr>
                    <a:t>I</a:t>
                  </a:r>
                  <a:endParaRPr lang="en-US" altLang="zh-CN" sz="3600" b="0" i="1">
                    <a:latin typeface="Times New Roman" panose="02020603050405020304" pitchFamily="18" charset="0"/>
                    <a:ea typeface="宋体" panose="02010600030101010101" pitchFamily="2" charset="-122"/>
                  </a:endParaRPr>
                </a:p>
              </p:txBody>
            </p:sp>
          </p:grpSp>
        </p:grpSp>
        <p:graphicFrame>
          <p:nvGraphicFramePr>
            <p:cNvPr id="78865" name="Object 155"/>
            <p:cNvGraphicFramePr/>
            <p:nvPr/>
          </p:nvGraphicFramePr>
          <p:xfrm>
            <a:off x="3674" y="1281"/>
            <a:ext cx="260" cy="347"/>
          </p:xfrm>
          <a:graphic>
            <a:graphicData uri="http://schemas.openxmlformats.org/presentationml/2006/ole">
              <mc:AlternateContent xmlns:mc="http://schemas.openxmlformats.org/markup-compatibility/2006">
                <mc:Choice xmlns:v="urn:schemas-microsoft-com:vml" Requires="v">
                  <p:oleObj spid="_x0000_s3332" name="" r:id="rId3" imgW="152400" imgH="203200" progId="Equation.3">
                    <p:embed/>
                  </p:oleObj>
                </mc:Choice>
                <mc:Fallback>
                  <p:oleObj name="" r:id="rId3" imgW="152400" imgH="203200" progId="Equation.3">
                    <p:embed/>
                    <p:pic>
                      <p:nvPicPr>
                        <p:cNvPr id="0" name="图片 3331"/>
                        <p:cNvPicPr/>
                        <p:nvPr/>
                      </p:nvPicPr>
                      <p:blipFill>
                        <a:blip r:embed="rId4"/>
                        <a:stretch>
                          <a:fillRect/>
                        </a:stretch>
                      </p:blipFill>
                      <p:spPr>
                        <a:xfrm>
                          <a:off x="3674" y="1281"/>
                          <a:ext cx="260" cy="347"/>
                        </a:xfrm>
                        <a:prstGeom prst="rect">
                          <a:avLst/>
                        </a:prstGeom>
                        <a:noFill/>
                        <a:ln w="38100">
                          <a:noFill/>
                          <a:miter/>
                        </a:ln>
                      </p:spPr>
                    </p:pic>
                  </p:oleObj>
                </mc:Fallback>
              </mc:AlternateContent>
            </a:graphicData>
          </a:graphic>
        </p:graphicFrame>
        <p:graphicFrame>
          <p:nvGraphicFramePr>
            <p:cNvPr id="78866" name="Object 157"/>
            <p:cNvGraphicFramePr/>
            <p:nvPr/>
          </p:nvGraphicFramePr>
          <p:xfrm>
            <a:off x="4864" y="1281"/>
            <a:ext cx="325" cy="433"/>
          </p:xfrm>
          <a:graphic>
            <a:graphicData uri="http://schemas.openxmlformats.org/presentationml/2006/ole">
              <mc:AlternateContent xmlns:mc="http://schemas.openxmlformats.org/markup-compatibility/2006">
                <mc:Choice xmlns:v="urn:schemas-microsoft-com:vml" Requires="v">
                  <p:oleObj spid="_x0000_s3341" name="" r:id="rId5" imgW="152400" imgH="203200" progId="Equation.3">
                    <p:embed/>
                  </p:oleObj>
                </mc:Choice>
                <mc:Fallback>
                  <p:oleObj name="" r:id="rId5" imgW="152400" imgH="203200" progId="Equation.3">
                    <p:embed/>
                    <p:pic>
                      <p:nvPicPr>
                        <p:cNvPr id="0" name="图片 3340"/>
                        <p:cNvPicPr/>
                        <p:nvPr/>
                      </p:nvPicPr>
                      <p:blipFill>
                        <a:blip r:embed="rId6"/>
                        <a:stretch>
                          <a:fillRect/>
                        </a:stretch>
                      </p:blipFill>
                      <p:spPr>
                        <a:xfrm>
                          <a:off x="4864" y="1281"/>
                          <a:ext cx="325" cy="433"/>
                        </a:xfrm>
                        <a:prstGeom prst="rect">
                          <a:avLst/>
                        </a:prstGeom>
                        <a:noFill/>
                        <a:ln w="38100">
                          <a:noFill/>
                          <a:miter/>
                        </a:ln>
                      </p:spPr>
                    </p:pic>
                  </p:oleObj>
                </mc:Fallback>
              </mc:AlternateContent>
            </a:graphicData>
          </a:graphic>
        </p:graphicFrame>
      </p:grpSp>
      <p:graphicFrame>
        <p:nvGraphicFramePr>
          <p:cNvPr id="222229" name="Object 187"/>
          <p:cNvGraphicFramePr/>
          <p:nvPr/>
        </p:nvGraphicFramePr>
        <p:xfrm>
          <a:off x="1158875" y="955675"/>
          <a:ext cx="1423988" cy="708025"/>
        </p:xfrm>
        <a:graphic>
          <a:graphicData uri="http://schemas.openxmlformats.org/presentationml/2006/ole">
            <mc:AlternateContent xmlns:mc="http://schemas.openxmlformats.org/markup-compatibility/2006">
              <mc:Choice xmlns:v="urn:schemas-microsoft-com:vml" Requires="v">
                <p:oleObj spid="_x0000_s3338" name="" r:id="rId7" imgW="660400" imgH="330200" progId="Equation.3">
                  <p:embed/>
                </p:oleObj>
              </mc:Choice>
              <mc:Fallback>
                <p:oleObj name="" r:id="rId7" imgW="660400" imgH="330200" progId="Equation.3">
                  <p:embed/>
                  <p:pic>
                    <p:nvPicPr>
                      <p:cNvPr id="0" name="图片 3337"/>
                      <p:cNvPicPr/>
                      <p:nvPr/>
                    </p:nvPicPr>
                    <p:blipFill>
                      <a:blip r:embed="rId8"/>
                      <a:stretch>
                        <a:fillRect/>
                      </a:stretch>
                    </p:blipFill>
                    <p:spPr>
                      <a:xfrm>
                        <a:off x="1158875" y="955675"/>
                        <a:ext cx="1423988" cy="708025"/>
                      </a:xfrm>
                      <a:prstGeom prst="rect">
                        <a:avLst/>
                      </a:prstGeom>
                      <a:noFill/>
                      <a:ln w="38100">
                        <a:noFill/>
                        <a:miter/>
                      </a:ln>
                    </p:spPr>
                  </p:pic>
                </p:oleObj>
              </mc:Fallback>
            </mc:AlternateContent>
          </a:graphicData>
        </a:graphic>
      </p:graphicFrame>
      <p:graphicFrame>
        <p:nvGraphicFramePr>
          <p:cNvPr id="222230" name="Object 188"/>
          <p:cNvGraphicFramePr/>
          <p:nvPr/>
        </p:nvGraphicFramePr>
        <p:xfrm>
          <a:off x="1644650" y="1773238"/>
          <a:ext cx="2171700" cy="792162"/>
        </p:xfrm>
        <a:graphic>
          <a:graphicData uri="http://schemas.openxmlformats.org/presentationml/2006/ole">
            <mc:AlternateContent xmlns:mc="http://schemas.openxmlformats.org/markup-compatibility/2006">
              <mc:Choice xmlns:v="urn:schemas-microsoft-com:vml" Requires="v">
                <p:oleObj spid="_x0000_s3339" name="" r:id="rId9" imgW="901065" imgH="330200" progId="Equation.3">
                  <p:embed/>
                </p:oleObj>
              </mc:Choice>
              <mc:Fallback>
                <p:oleObj name="" r:id="rId9" imgW="901065" imgH="330200" progId="Equation.3">
                  <p:embed/>
                  <p:pic>
                    <p:nvPicPr>
                      <p:cNvPr id="0" name="图片 3338"/>
                      <p:cNvPicPr/>
                      <p:nvPr/>
                    </p:nvPicPr>
                    <p:blipFill>
                      <a:blip r:embed="rId10"/>
                      <a:stretch>
                        <a:fillRect/>
                      </a:stretch>
                    </p:blipFill>
                    <p:spPr>
                      <a:xfrm>
                        <a:off x="1644650" y="1773238"/>
                        <a:ext cx="2171700" cy="792162"/>
                      </a:xfrm>
                      <a:prstGeom prst="rect">
                        <a:avLst/>
                      </a:prstGeom>
                      <a:noFill/>
                      <a:ln w="38100">
                        <a:noFill/>
                        <a:miter/>
                      </a:ln>
                    </p:spPr>
                  </p:pic>
                </p:oleObj>
              </mc:Fallback>
            </mc:AlternateContent>
          </a:graphicData>
        </a:graphic>
      </p:graphicFrame>
      <p:graphicFrame>
        <p:nvGraphicFramePr>
          <p:cNvPr id="222231" name="Object 189"/>
          <p:cNvGraphicFramePr/>
          <p:nvPr/>
        </p:nvGraphicFramePr>
        <p:xfrm>
          <a:off x="1971675" y="2741613"/>
          <a:ext cx="1755775" cy="892175"/>
        </p:xfrm>
        <a:graphic>
          <a:graphicData uri="http://schemas.openxmlformats.org/presentationml/2006/ole">
            <mc:AlternateContent xmlns:mc="http://schemas.openxmlformats.org/markup-compatibility/2006">
              <mc:Choice xmlns:v="urn:schemas-microsoft-com:vml" Requires="v">
                <p:oleObj spid="_x0000_s3340" name="" r:id="rId11" imgW="596900" imgH="330200" progId="Equation.3">
                  <p:embed/>
                </p:oleObj>
              </mc:Choice>
              <mc:Fallback>
                <p:oleObj name="" r:id="rId11" imgW="596900" imgH="330200" progId="Equation.3">
                  <p:embed/>
                  <p:pic>
                    <p:nvPicPr>
                      <p:cNvPr id="0" name="图片 3339"/>
                      <p:cNvPicPr/>
                      <p:nvPr/>
                    </p:nvPicPr>
                    <p:blipFill>
                      <a:blip r:embed="rId12"/>
                      <a:stretch>
                        <a:fillRect/>
                      </a:stretch>
                    </p:blipFill>
                    <p:spPr>
                      <a:xfrm>
                        <a:off x="1971675" y="2741613"/>
                        <a:ext cx="1755775" cy="892175"/>
                      </a:xfrm>
                      <a:prstGeom prst="rect">
                        <a:avLst/>
                      </a:prstGeom>
                      <a:noFill/>
                      <a:ln w="38100">
                        <a:noFill/>
                        <a:miter/>
                      </a:ln>
                    </p:spPr>
                  </p:pic>
                </p:oleObj>
              </mc:Fallback>
            </mc:AlternateContent>
          </a:graphicData>
        </a:graphic>
      </p:graphicFrame>
      <p:graphicFrame>
        <p:nvGraphicFramePr>
          <p:cNvPr id="222232" name="Object 190"/>
          <p:cNvGraphicFramePr/>
          <p:nvPr/>
        </p:nvGraphicFramePr>
        <p:xfrm>
          <a:off x="1890713" y="3875088"/>
          <a:ext cx="2055812" cy="693737"/>
        </p:xfrm>
        <a:graphic>
          <a:graphicData uri="http://schemas.openxmlformats.org/presentationml/2006/ole">
            <mc:AlternateContent xmlns:mc="http://schemas.openxmlformats.org/markup-compatibility/2006">
              <mc:Choice xmlns:v="urn:schemas-microsoft-com:vml" Requires="v">
                <p:oleObj spid="_x0000_s3336" name="" r:id="rId13" imgW="711200" imgH="241300" progId="Equation.3">
                  <p:embed/>
                </p:oleObj>
              </mc:Choice>
              <mc:Fallback>
                <p:oleObj name="" r:id="rId13" imgW="711200" imgH="241300" progId="Equation.3">
                  <p:embed/>
                  <p:pic>
                    <p:nvPicPr>
                      <p:cNvPr id="0" name="图片 3335"/>
                      <p:cNvPicPr/>
                      <p:nvPr/>
                    </p:nvPicPr>
                    <p:blipFill>
                      <a:blip r:embed="rId14"/>
                      <a:stretch>
                        <a:fillRect/>
                      </a:stretch>
                    </p:blipFill>
                    <p:spPr>
                      <a:xfrm>
                        <a:off x="1890713" y="3875088"/>
                        <a:ext cx="2055812" cy="693737"/>
                      </a:xfrm>
                      <a:prstGeom prst="rect">
                        <a:avLst/>
                      </a:prstGeom>
                      <a:noFill/>
                      <a:ln w="9525" cap="flat" cmpd="sng">
                        <a:solidFill>
                          <a:srgbClr val="FF0000"/>
                        </a:solidFill>
                        <a:prstDash val="solid"/>
                        <a:miter/>
                        <a:headEnd type="none" w="med" len="med"/>
                        <a:tailEnd type="none" w="med" len="med"/>
                      </a:ln>
                    </p:spPr>
                  </p:pic>
                </p:oleObj>
              </mc:Fallback>
            </mc:AlternateContent>
          </a:graphicData>
        </a:graphic>
      </p:graphicFrame>
      <p:sp>
        <p:nvSpPr>
          <p:cNvPr id="368831" name="Text Box 191"/>
          <p:cNvSpPr txBox="1"/>
          <p:nvPr/>
        </p:nvSpPr>
        <p:spPr>
          <a:xfrm>
            <a:off x="536575" y="2901950"/>
            <a:ext cx="1447800" cy="519113"/>
          </a:xfrm>
          <a:prstGeom prst="rect">
            <a:avLst/>
          </a:prstGeom>
          <a:noFill/>
          <a:ln w="19050">
            <a:noFill/>
          </a:ln>
        </p:spPr>
        <p:txBody>
          <a:bodyPr anchor="t">
            <a:spAutoFit/>
          </a:bodyPr>
          <a:p>
            <a:pPr>
              <a:spcBef>
                <a:spcPct val="50000"/>
              </a:spcBef>
            </a:pPr>
            <a:r>
              <a:rPr lang="zh-CN" altLang="en-US" dirty="0">
                <a:latin typeface="Times New Roman" panose="02020603050405020304" pitchFamily="18" charset="0"/>
                <a:ea typeface="宋体" panose="02010600030101010101" pitchFamily="2" charset="-122"/>
              </a:rPr>
              <a:t>由于</a:t>
            </a:r>
            <a:endParaRPr lang="zh-CN" altLang="en-US" dirty="0">
              <a:latin typeface="Times New Roman" panose="02020603050405020304" pitchFamily="18" charset="0"/>
              <a:ea typeface="宋体" panose="02010600030101010101" pitchFamily="2" charset="-122"/>
            </a:endParaRPr>
          </a:p>
        </p:txBody>
      </p:sp>
      <p:graphicFrame>
        <p:nvGraphicFramePr>
          <p:cNvPr id="222234" name="Object 192"/>
          <p:cNvGraphicFramePr/>
          <p:nvPr/>
        </p:nvGraphicFramePr>
        <p:xfrm>
          <a:off x="2566988" y="947738"/>
          <a:ext cx="1595437" cy="679450"/>
        </p:xfrm>
        <a:graphic>
          <a:graphicData uri="http://schemas.openxmlformats.org/presentationml/2006/ole">
            <mc:AlternateContent xmlns:mc="http://schemas.openxmlformats.org/markup-compatibility/2006">
              <mc:Choice xmlns:v="urn:schemas-microsoft-com:vml" Requires="v">
                <p:oleObj spid="_x0000_s3334" name="" r:id="rId15" imgW="774065" imgH="330200" progId="Equation.3">
                  <p:embed/>
                </p:oleObj>
              </mc:Choice>
              <mc:Fallback>
                <p:oleObj name="" r:id="rId15" imgW="774065" imgH="330200" progId="Equation.3">
                  <p:embed/>
                  <p:pic>
                    <p:nvPicPr>
                      <p:cNvPr id="0" name="图片 3333"/>
                      <p:cNvPicPr/>
                      <p:nvPr/>
                    </p:nvPicPr>
                    <p:blipFill>
                      <a:blip r:embed="rId16"/>
                      <a:stretch>
                        <a:fillRect/>
                      </a:stretch>
                    </p:blipFill>
                    <p:spPr>
                      <a:xfrm>
                        <a:off x="2566988" y="947738"/>
                        <a:ext cx="1595437" cy="679450"/>
                      </a:xfrm>
                      <a:prstGeom prst="rect">
                        <a:avLst/>
                      </a:prstGeom>
                      <a:noFill/>
                      <a:ln w="38100">
                        <a:noFill/>
                        <a:miter/>
                      </a:ln>
                    </p:spPr>
                  </p:pic>
                </p:oleObj>
              </mc:Fallback>
            </mc:AlternateContent>
          </a:graphicData>
        </a:graphic>
      </p:graphicFrame>
      <p:grpSp>
        <p:nvGrpSpPr>
          <p:cNvPr id="7" name="Group 197"/>
          <p:cNvGrpSpPr/>
          <p:nvPr/>
        </p:nvGrpSpPr>
        <p:grpSpPr>
          <a:xfrm>
            <a:off x="6029325" y="1149350"/>
            <a:ext cx="660400" cy="858838"/>
            <a:chOff x="3712" y="854"/>
            <a:chExt cx="416" cy="541"/>
          </a:xfrm>
        </p:grpSpPr>
        <p:sp>
          <p:nvSpPr>
            <p:cNvPr id="78874" name="AutoShape 195"/>
            <p:cNvSpPr/>
            <p:nvPr/>
          </p:nvSpPr>
          <p:spPr>
            <a:xfrm>
              <a:off x="3929" y="1196"/>
              <a:ext cx="199" cy="199"/>
            </a:xfrm>
            <a:prstGeom prst="flowChartSummingJunction">
              <a:avLst/>
            </a:prstGeom>
            <a:solidFill>
              <a:schemeClr val="accent1"/>
            </a:solidFill>
            <a:ln w="28575" cap="flat" cmpd="sng">
              <a:solidFill>
                <a:srgbClr val="0000FF"/>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graphicFrame>
          <p:nvGraphicFramePr>
            <p:cNvPr id="78875" name="Object 196"/>
            <p:cNvGraphicFramePr/>
            <p:nvPr/>
          </p:nvGraphicFramePr>
          <p:xfrm>
            <a:off x="3712" y="854"/>
            <a:ext cx="239" cy="379"/>
          </p:xfrm>
          <a:graphic>
            <a:graphicData uri="http://schemas.openxmlformats.org/presentationml/2006/ole">
              <mc:AlternateContent xmlns:mc="http://schemas.openxmlformats.org/markup-compatibility/2006">
                <mc:Choice xmlns:v="urn:schemas-microsoft-com:vml" Requires="v">
                  <p:oleObj spid="_x0000_s3335" name="" r:id="rId17" imgW="152400" imgH="241300" progId="Equation.3">
                    <p:embed/>
                  </p:oleObj>
                </mc:Choice>
                <mc:Fallback>
                  <p:oleObj name="" r:id="rId17" imgW="152400" imgH="241300" progId="Equation.3">
                    <p:embed/>
                    <p:pic>
                      <p:nvPicPr>
                        <p:cNvPr id="0" name="图片 3334"/>
                        <p:cNvPicPr/>
                        <p:nvPr/>
                      </p:nvPicPr>
                      <p:blipFill>
                        <a:blip r:embed="rId18"/>
                        <a:stretch>
                          <a:fillRect/>
                        </a:stretch>
                      </p:blipFill>
                      <p:spPr>
                        <a:xfrm>
                          <a:off x="3712" y="854"/>
                          <a:ext cx="239" cy="379"/>
                        </a:xfrm>
                        <a:prstGeom prst="rect">
                          <a:avLst/>
                        </a:prstGeom>
                        <a:noFill/>
                        <a:ln w="38100">
                          <a:noFill/>
                          <a:miter/>
                        </a:ln>
                      </p:spPr>
                    </p:pic>
                  </p:oleObj>
                </mc:Fallback>
              </mc:AlternateContent>
            </a:graphicData>
          </a:graphic>
        </p:graphicFrame>
      </p:grpSp>
      <p:graphicFrame>
        <p:nvGraphicFramePr>
          <p:cNvPr id="222238" name="Object 198"/>
          <p:cNvGraphicFramePr/>
          <p:nvPr/>
        </p:nvGraphicFramePr>
        <p:xfrm>
          <a:off x="4887913" y="3997325"/>
          <a:ext cx="2614612" cy="519113"/>
        </p:xfrm>
        <a:graphic>
          <a:graphicData uri="http://schemas.openxmlformats.org/presentationml/2006/ole">
            <mc:AlternateContent xmlns:mc="http://schemas.openxmlformats.org/markup-compatibility/2006">
              <mc:Choice xmlns:v="urn:schemas-microsoft-com:vml" Requires="v">
                <p:oleObj spid="_x0000_s3337" name="" r:id="rId19" imgW="888365" imgH="203200" progId="Equation.3">
                  <p:embed/>
                </p:oleObj>
              </mc:Choice>
              <mc:Fallback>
                <p:oleObj name="" r:id="rId19" imgW="888365" imgH="203200" progId="Equation.3">
                  <p:embed/>
                  <p:pic>
                    <p:nvPicPr>
                      <p:cNvPr id="0" name="图片 3336"/>
                      <p:cNvPicPr/>
                      <p:nvPr/>
                    </p:nvPicPr>
                    <p:blipFill>
                      <a:blip r:embed="rId20"/>
                      <a:stretch>
                        <a:fillRect/>
                      </a:stretch>
                    </p:blipFill>
                    <p:spPr>
                      <a:xfrm>
                        <a:off x="4887913" y="3997325"/>
                        <a:ext cx="2614612" cy="519113"/>
                      </a:xfrm>
                      <a:prstGeom prst="rect">
                        <a:avLst/>
                      </a:prstGeom>
                      <a:noFill/>
                      <a:ln w="38100">
                        <a:noFill/>
                        <a:miter/>
                      </a:ln>
                    </p:spPr>
                  </p:pic>
                </p:oleObj>
              </mc:Fallback>
            </mc:AlternateContent>
          </a:graphicData>
        </a:graphic>
      </p:graphicFrame>
      <p:sp>
        <p:nvSpPr>
          <p:cNvPr id="68638" name="Text Box 199"/>
          <p:cNvSpPr txBox="1"/>
          <p:nvPr/>
        </p:nvSpPr>
        <p:spPr>
          <a:xfrm>
            <a:off x="303213" y="5270500"/>
            <a:ext cx="8580437" cy="946150"/>
          </a:xfrm>
          <a:prstGeom prst="rect">
            <a:avLst/>
          </a:prstGeom>
          <a:noFill/>
          <a:ln w="19050">
            <a:noFill/>
          </a:ln>
        </p:spPr>
        <p:txBody>
          <a:bodyPr anchor="t">
            <a:spAutoFit/>
          </a:bodyPr>
          <a:p>
            <a:pPr>
              <a:spcBef>
                <a:spcPct val="50000"/>
              </a:spcBef>
            </a:pPr>
            <a:r>
              <a:rPr lang="zh-CN" altLang="en-US" dirty="0">
                <a:solidFill>
                  <a:srgbClr val="C00000"/>
                </a:solidFill>
                <a:latin typeface="Bookman Old Style" panose="02050604050505020204" pitchFamily="18" charset="0"/>
                <a:ea typeface="宋体" panose="02010600030101010101" pitchFamily="2" charset="-122"/>
              </a:rPr>
              <a:t>结论</a:t>
            </a:r>
            <a:r>
              <a:rPr lang="en-US" altLang="zh-CN">
                <a:solidFill>
                  <a:srgbClr val="C00000"/>
                </a:solidFill>
                <a:latin typeface="Bookman Old Style" panose="02050604050505020204" pitchFamily="18" charset="0"/>
                <a:ea typeface="宋体" panose="02010600030101010101" pitchFamily="2" charset="-122"/>
              </a:rPr>
              <a:t>: </a:t>
            </a:r>
            <a:r>
              <a:rPr lang="zh-CN" altLang="en-US" dirty="0">
                <a:solidFill>
                  <a:srgbClr val="FF0000"/>
                </a:solidFill>
                <a:latin typeface="Bookman Old Style" panose="02050604050505020204" pitchFamily="18" charset="0"/>
                <a:ea typeface="宋体" panose="02010600030101010101" pitchFamily="2" charset="-122"/>
              </a:rPr>
              <a:t>均匀磁场</a:t>
            </a:r>
            <a:r>
              <a:rPr lang="zh-CN" altLang="en-US" dirty="0">
                <a:latin typeface="Bookman Old Style" panose="02050604050505020204" pitchFamily="18" charset="0"/>
                <a:ea typeface="宋体" panose="02010600030101010101" pitchFamily="2" charset="-122"/>
              </a:rPr>
              <a:t>中曲线电流受的安培力，等于从起点到终点的直线电流所受的安培力。</a:t>
            </a:r>
            <a:endParaRPr lang="zh-CN" altLang="en-US" dirty="0">
              <a:latin typeface="Bookman Old Style" panose="02050604050505020204" pitchFamily="18" charset="0"/>
              <a:ea typeface="宋体" panose="02010600030101010101" pitchFamily="2" charset="-122"/>
            </a:endParaRPr>
          </a:p>
        </p:txBody>
      </p:sp>
      <p:sp>
        <p:nvSpPr>
          <p:cNvPr id="78878" name="灯片编号占位符 2"/>
          <p:cNvSpPr>
            <a:spLocks noGrp="1"/>
          </p:cNvSpPr>
          <p:nvPr>
            <p:ph type="sldNum" sz="quarter" idx="12"/>
          </p:nvPr>
        </p:nvSpPr>
        <p:spPr/>
        <p:txBody>
          <a:bodyPr wrap="square" lIns="91440" tIns="45720" rIns="91440" bIns="45720" anchor="t"/>
          <a:p>
            <a:pPr algn="r"/>
            <a:fld id="{9A0DB2DC-4C9A-4742-B13C-FB6460FD3503}" type="slidenum">
              <a:rPr lang="zh-CN" altLang="en-US" sz="1400" b="0" dirty="0"/>
            </a:fld>
            <a:endParaRPr lang="zh-CN" altLang="en-US" sz="1400" b="0" dirty="0"/>
          </a:p>
        </p:txBody>
      </p:sp>
      <p:sp>
        <p:nvSpPr>
          <p:cNvPr id="68641" name="Text Box 84"/>
          <p:cNvSpPr txBox="1"/>
          <p:nvPr/>
        </p:nvSpPr>
        <p:spPr>
          <a:xfrm>
            <a:off x="536575" y="173038"/>
            <a:ext cx="5118100" cy="519112"/>
          </a:xfrm>
          <a:prstGeom prst="rect">
            <a:avLst/>
          </a:prstGeom>
          <a:noFill/>
          <a:ln w="9525">
            <a:noFill/>
          </a:ln>
        </p:spPr>
        <p:txBody>
          <a:bodyPr anchor="t">
            <a:spAutoFit/>
          </a:bodyPr>
          <a:p>
            <a:pPr eaLnBrk="0" hangingPunct="0"/>
            <a:r>
              <a:rPr lang="en-US" altLang="zh-CN">
                <a:latin typeface="Times New Roman" panose="02020603050405020304" pitchFamily="18" charset="0"/>
                <a:ea typeface="宋体" panose="02010600030101010101" pitchFamily="2" charset="-122"/>
              </a:rPr>
              <a:t>2</a:t>
            </a:r>
            <a:r>
              <a:rPr lang="zh-CN" altLang="en-US" dirty="0">
                <a:latin typeface="Times New Roman" panose="02020603050405020304" pitchFamily="18" charset="0"/>
                <a:ea typeface="宋体" panose="02010600030101010101" pitchFamily="2" charset="-122"/>
              </a:rPr>
              <a:t>）曲线电流平行于</a:t>
            </a:r>
            <a:r>
              <a:rPr lang="zh-CN" altLang="en-US" dirty="0">
                <a:solidFill>
                  <a:srgbClr val="FF0000"/>
                </a:solidFill>
                <a:latin typeface="Times New Roman" panose="02020603050405020304" pitchFamily="18" charset="0"/>
                <a:ea typeface="宋体" panose="02010600030101010101" pitchFamily="2" charset="-122"/>
              </a:rPr>
              <a:t>均匀</a:t>
            </a:r>
            <a:r>
              <a:rPr lang="zh-CN" altLang="en-US" dirty="0">
                <a:latin typeface="Times New Roman" panose="02020603050405020304" pitchFamily="18" charset="0"/>
                <a:ea typeface="宋体" panose="02010600030101010101" pitchFamily="2" charset="-122"/>
              </a:rPr>
              <a:t>磁场</a:t>
            </a:r>
            <a:endParaRPr lang="zh-CN" altLang="en-US" dirty="0">
              <a:latin typeface="Times New Roman" panose="02020603050405020304" pitchFamily="18"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8641">
                                            <p:txEl>
                                              <p:charRg st="0" end="14"/>
                                            </p:txEl>
                                          </p:spTgt>
                                        </p:tgtEl>
                                        <p:attrNameLst>
                                          <p:attrName>style.visibility</p:attrName>
                                        </p:attrNameLst>
                                      </p:cBhvr>
                                      <p:to>
                                        <p:strVal val="visible"/>
                                      </p:to>
                                    </p:set>
                                    <p:animEffect transition="in" filter="wipe(left)">
                                      <p:cBhvr>
                                        <p:cTn id="7" dur="500"/>
                                        <p:tgtEl>
                                          <p:spTgt spid="68641">
                                            <p:txEl>
                                              <p:charRg st="0" end="1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000000"/>
                                          </p:val>
                                        </p:tav>
                                        <p:tav tm="100000">
                                          <p:val>
                                            <p:strVal val="#ppt_w"/>
                                          </p:val>
                                        </p:tav>
                                      </p:tavLst>
                                    </p:anim>
                                    <p:anim calcmode="lin" valueType="num">
                                      <p:cBhvr>
                                        <p:cTn id="13" dur="500" fill="hold"/>
                                        <p:tgtEl>
                                          <p:spTgt spid="2"/>
                                        </p:tgtEl>
                                        <p:attrNameLst>
                                          <p:attrName>ppt_h</p:attrName>
                                        </p:attrNameLst>
                                      </p:cBhvr>
                                      <p:tavLst>
                                        <p:tav tm="0">
                                          <p:val>
                                            <p:fltVal val="0.00000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22229"/>
                                        </p:tgtEl>
                                        <p:attrNameLst>
                                          <p:attrName>style.visibility</p:attrName>
                                        </p:attrNameLst>
                                      </p:cBhvr>
                                      <p:to>
                                        <p:strVal val="visible"/>
                                      </p:to>
                                    </p:set>
                                    <p:animEffect transition="in" filter="wipe(left)">
                                      <p:cBhvr>
                                        <p:cTn id="18" dur="500"/>
                                        <p:tgtEl>
                                          <p:spTgt spid="22222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22234"/>
                                        </p:tgtEl>
                                        <p:attrNameLst>
                                          <p:attrName>style.visibility</p:attrName>
                                        </p:attrNameLst>
                                      </p:cBhvr>
                                      <p:to>
                                        <p:strVal val="visible"/>
                                      </p:to>
                                    </p:set>
                                    <p:animEffect transition="in" filter="wipe(left)">
                                      <p:cBhvr>
                                        <p:cTn id="23" dur="500"/>
                                        <p:tgtEl>
                                          <p:spTgt spid="22223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22230"/>
                                        </p:tgtEl>
                                        <p:attrNameLst>
                                          <p:attrName>style.visibility</p:attrName>
                                        </p:attrNameLst>
                                      </p:cBhvr>
                                      <p:to>
                                        <p:strVal val="visible"/>
                                      </p:to>
                                    </p:set>
                                    <p:animEffect transition="in" filter="wipe(left)">
                                      <p:cBhvr>
                                        <p:cTn id="28" dur="500"/>
                                        <p:tgtEl>
                                          <p:spTgt spid="22223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iterate type="lt">
                                    <p:tmPct val="100000"/>
                                  </p:iterate>
                                  <p:childTnLst>
                                    <p:set>
                                      <p:cBhvr>
                                        <p:cTn id="32" dur="1" fill="hold">
                                          <p:stCondLst>
                                            <p:cond delay="0"/>
                                          </p:stCondLst>
                                        </p:cTn>
                                        <p:tgtEl>
                                          <p:spTgt spid="368831"/>
                                        </p:tgtEl>
                                        <p:attrNameLst>
                                          <p:attrName>style.visibility</p:attrName>
                                        </p:attrNameLst>
                                      </p:cBhvr>
                                      <p:to>
                                        <p:strVal val="visible"/>
                                      </p:to>
                                    </p:set>
                                    <p:animEffect transition="in" filter="wipe(left)">
                                      <p:cBhvr>
                                        <p:cTn id="33" dur="75"/>
                                        <p:tgtEl>
                                          <p:spTgt spid="36883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22231"/>
                                        </p:tgtEl>
                                        <p:attrNameLst>
                                          <p:attrName>style.visibility</p:attrName>
                                        </p:attrNameLst>
                                      </p:cBhvr>
                                      <p:to>
                                        <p:strVal val="visible"/>
                                      </p:to>
                                    </p:set>
                                    <p:animEffect transition="in" filter="wipe(left)">
                                      <p:cBhvr>
                                        <p:cTn id="38" dur="500"/>
                                        <p:tgtEl>
                                          <p:spTgt spid="22223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222232"/>
                                        </p:tgtEl>
                                        <p:attrNameLst>
                                          <p:attrName>style.visibility</p:attrName>
                                        </p:attrNameLst>
                                      </p:cBhvr>
                                      <p:to>
                                        <p:strVal val="visible"/>
                                      </p:to>
                                    </p:set>
                                    <p:animEffect transition="in" filter="wipe(left)">
                                      <p:cBhvr>
                                        <p:cTn id="43" dur="500"/>
                                        <p:tgtEl>
                                          <p:spTgt spid="222232"/>
                                        </p:tgtEl>
                                      </p:cBhvr>
                                    </p:animEffect>
                                  </p:childTnLst>
                                </p:cTn>
                              </p:par>
                            </p:childTnLst>
                          </p:cTn>
                        </p:par>
                      </p:childTnLst>
                    </p:cTn>
                  </p:par>
                  <p:par>
                    <p:cTn id="44" fill="hold">
                      <p:stCondLst>
                        <p:cond delay="indefinite"/>
                      </p:stCondLst>
                      <p:childTnLst>
                        <p:par>
                          <p:cTn id="45" fill="hold">
                            <p:stCondLst>
                              <p:cond delay="0"/>
                            </p:stCondLst>
                            <p:childTnLst>
                              <p:par>
                                <p:cTn id="46" presetID="23" presetClass="entr" presetSubtype="16"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anim calcmode="lin" valueType="num">
                                      <p:cBhvr>
                                        <p:cTn id="48" dur="500" fill="hold"/>
                                        <p:tgtEl>
                                          <p:spTgt spid="7"/>
                                        </p:tgtEl>
                                        <p:attrNameLst>
                                          <p:attrName>ppt_w</p:attrName>
                                        </p:attrNameLst>
                                      </p:cBhvr>
                                      <p:tavLst>
                                        <p:tav tm="0">
                                          <p:val>
                                            <p:fltVal val="0.000000"/>
                                          </p:val>
                                        </p:tav>
                                        <p:tav tm="100000">
                                          <p:val>
                                            <p:strVal val="#ppt_w"/>
                                          </p:val>
                                        </p:tav>
                                      </p:tavLst>
                                    </p:anim>
                                    <p:anim calcmode="lin" valueType="num">
                                      <p:cBhvr>
                                        <p:cTn id="49" dur="500" fill="hold"/>
                                        <p:tgtEl>
                                          <p:spTgt spid="7"/>
                                        </p:tgtEl>
                                        <p:attrNameLst>
                                          <p:attrName>ppt_h</p:attrName>
                                        </p:attrNameLst>
                                      </p:cBhvr>
                                      <p:tavLst>
                                        <p:tav tm="0">
                                          <p:val>
                                            <p:fltVal val="0.000000"/>
                                          </p:val>
                                        </p:tav>
                                        <p:tav tm="100000">
                                          <p:val>
                                            <p:strVal val="#ppt_h"/>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222238"/>
                                        </p:tgtEl>
                                        <p:attrNameLst>
                                          <p:attrName>style.visibility</p:attrName>
                                        </p:attrNameLst>
                                      </p:cBhvr>
                                      <p:to>
                                        <p:strVal val="visible"/>
                                      </p:to>
                                    </p:set>
                                    <p:animEffect transition="in" filter="wipe(left)">
                                      <p:cBhvr>
                                        <p:cTn id="54" dur="500"/>
                                        <p:tgtEl>
                                          <p:spTgt spid="222238"/>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68638"/>
                                        </p:tgtEl>
                                        <p:attrNameLst>
                                          <p:attrName>style.visibility</p:attrName>
                                        </p:attrNameLst>
                                      </p:cBhvr>
                                      <p:to>
                                        <p:strVal val="visible"/>
                                      </p:to>
                                    </p:set>
                                    <p:animEffect transition="in" filter="wipe(left)">
                                      <p:cBhvr>
                                        <p:cTn id="59" dur="500"/>
                                        <p:tgtEl>
                                          <p:spTgt spid="686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831" grpId="0"/>
      <p:bldP spid="68638" grpId="0"/>
      <p:bldP spid="68641"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2"/>
          <p:cNvGrpSpPr/>
          <p:nvPr/>
        </p:nvGrpSpPr>
        <p:grpSpPr>
          <a:xfrm>
            <a:off x="4211638" y="188913"/>
            <a:ext cx="4375150" cy="2209800"/>
            <a:chOff x="2568" y="408"/>
            <a:chExt cx="2756" cy="1392"/>
          </a:xfrm>
        </p:grpSpPr>
        <p:grpSp>
          <p:nvGrpSpPr>
            <p:cNvPr id="79874" name="Group 13"/>
            <p:cNvGrpSpPr/>
            <p:nvPr/>
          </p:nvGrpSpPr>
          <p:grpSpPr>
            <a:xfrm>
              <a:off x="3096" y="786"/>
              <a:ext cx="1536" cy="768"/>
              <a:chOff x="2064" y="2016"/>
              <a:chExt cx="1536" cy="768"/>
            </a:xfrm>
          </p:grpSpPr>
          <p:sp>
            <p:nvSpPr>
              <p:cNvPr id="79875" name="Arc 14"/>
              <p:cNvSpPr/>
              <p:nvPr/>
            </p:nvSpPr>
            <p:spPr>
              <a:xfrm rot="-5400000">
                <a:off x="2448" y="1632"/>
                <a:ext cx="768" cy="1536"/>
              </a:xfrm>
              <a:custGeom>
                <a:avLst/>
                <a:gdLst/>
                <a:ahLst/>
                <a:cxnLst>
                  <a:cxn ang="0">
                    <a:pos x="-1" y="0"/>
                  </a:cxn>
                  <a:cxn ang="0">
                    <a:pos x="21600" y="21600"/>
                  </a:cxn>
                  <a:cxn ang="0">
                    <a:pos x="53" y="43199"/>
                  </a:cxn>
                  <a:cxn ang="0">
                    <a:pos x="-1" y="0"/>
                  </a:cxn>
                  <a:cxn ang="0">
                    <a:pos x="21600" y="21600"/>
                  </a:cxn>
                  <a:cxn ang="0">
                    <a:pos x="53" y="43199"/>
                  </a:cxn>
                  <a:cxn ang="0">
                    <a:pos x="0" y="21600"/>
                  </a:cxn>
                </a:cxnLst>
                <a:pathLst>
                  <a:path w="21600" h="43200" fill="none">
                    <a:moveTo>
                      <a:pt x="-1" y="0"/>
                    </a:moveTo>
                    <a:cubicBezTo>
                      <a:pt x="11929" y="0"/>
                      <a:pt x="21600" y="9670"/>
                      <a:pt x="21600" y="21600"/>
                    </a:cubicBezTo>
                    <a:cubicBezTo>
                      <a:pt x="21600" y="33508"/>
                      <a:pt x="11962" y="43170"/>
                      <a:pt x="53" y="43199"/>
                    </a:cubicBezTo>
                  </a:path>
                  <a:path w="21600" h="43200" stroke="0">
                    <a:moveTo>
                      <a:pt x="-1" y="0"/>
                    </a:moveTo>
                    <a:cubicBezTo>
                      <a:pt x="11929" y="0"/>
                      <a:pt x="21600" y="9670"/>
                      <a:pt x="21600" y="21600"/>
                    </a:cubicBezTo>
                    <a:cubicBezTo>
                      <a:pt x="21600" y="33508"/>
                      <a:pt x="11962" y="43170"/>
                      <a:pt x="53" y="43199"/>
                    </a:cubicBezTo>
                    <a:lnTo>
                      <a:pt x="0" y="21600"/>
                    </a:lnTo>
                    <a:close/>
                  </a:path>
                </a:pathLst>
              </a:custGeom>
              <a:noFill/>
              <a:ln w="38100" cap="flat" cmpd="sng">
                <a:solidFill>
                  <a:srgbClr val="3333FF"/>
                </a:solidFill>
                <a:prstDash val="solid"/>
                <a:miter/>
                <a:headEnd type="none" w="med" len="med"/>
                <a:tailEnd type="none" w="med" len="med"/>
              </a:ln>
            </p:spPr>
            <p:txBody>
              <a:bodyPr/>
              <a:p>
                <a:endParaRPr lang="zh-CN" altLang="en-US"/>
              </a:p>
            </p:txBody>
          </p:sp>
          <p:sp>
            <p:nvSpPr>
              <p:cNvPr id="79876" name="Line 15"/>
              <p:cNvSpPr/>
              <p:nvPr/>
            </p:nvSpPr>
            <p:spPr>
              <a:xfrm>
                <a:off x="2736" y="2016"/>
                <a:ext cx="288" cy="0"/>
              </a:xfrm>
              <a:prstGeom prst="line">
                <a:avLst/>
              </a:prstGeom>
              <a:ln w="57150" cap="flat" cmpd="sng">
                <a:solidFill>
                  <a:srgbClr val="66FFFF"/>
                </a:solidFill>
                <a:prstDash val="solid"/>
                <a:miter/>
                <a:headEnd type="none" w="med" len="med"/>
                <a:tailEnd type="triangle" w="sm" len="med"/>
              </a:ln>
            </p:spPr>
          </p:sp>
        </p:grpSp>
        <p:grpSp>
          <p:nvGrpSpPr>
            <p:cNvPr id="79877" name="Group 16"/>
            <p:cNvGrpSpPr/>
            <p:nvPr/>
          </p:nvGrpSpPr>
          <p:grpSpPr>
            <a:xfrm>
              <a:off x="2616" y="408"/>
              <a:ext cx="2708" cy="1392"/>
              <a:chOff x="1584" y="1638"/>
              <a:chExt cx="2708" cy="1392"/>
            </a:xfrm>
          </p:grpSpPr>
          <p:sp>
            <p:nvSpPr>
              <p:cNvPr id="79878" name="Line 17"/>
              <p:cNvSpPr/>
              <p:nvPr/>
            </p:nvSpPr>
            <p:spPr>
              <a:xfrm flipH="1">
                <a:off x="1584" y="2784"/>
                <a:ext cx="2592" cy="0"/>
              </a:xfrm>
              <a:prstGeom prst="line">
                <a:avLst/>
              </a:prstGeom>
              <a:ln w="9525" cap="flat" cmpd="sng">
                <a:solidFill>
                  <a:schemeClr val="tx1"/>
                </a:solidFill>
                <a:prstDash val="dash"/>
                <a:miter/>
                <a:headEnd type="triangle" w="med" len="med"/>
                <a:tailEnd type="none" w="med" len="med"/>
              </a:ln>
            </p:spPr>
          </p:sp>
          <p:sp>
            <p:nvSpPr>
              <p:cNvPr id="79879" name="Line 18"/>
              <p:cNvSpPr/>
              <p:nvPr/>
            </p:nvSpPr>
            <p:spPr>
              <a:xfrm flipV="1">
                <a:off x="2832" y="1776"/>
                <a:ext cx="0" cy="960"/>
              </a:xfrm>
              <a:prstGeom prst="line">
                <a:avLst/>
              </a:prstGeom>
              <a:ln w="9525" cap="flat" cmpd="sng">
                <a:solidFill>
                  <a:schemeClr val="tx1"/>
                </a:solidFill>
                <a:prstDash val="dash"/>
                <a:miter/>
                <a:headEnd type="none" w="med" len="med"/>
                <a:tailEnd type="triangle" w="med" len="med"/>
              </a:ln>
            </p:spPr>
          </p:sp>
          <p:sp>
            <p:nvSpPr>
              <p:cNvPr id="79880" name="Text Box 19"/>
              <p:cNvSpPr txBox="1"/>
              <p:nvPr/>
            </p:nvSpPr>
            <p:spPr>
              <a:xfrm>
                <a:off x="4080" y="2742"/>
                <a:ext cx="212" cy="288"/>
              </a:xfrm>
              <a:prstGeom prst="rect">
                <a:avLst/>
              </a:prstGeom>
              <a:noFill/>
              <a:ln w="9525">
                <a:noFill/>
              </a:ln>
            </p:spPr>
            <p:txBody>
              <a:bodyPr wrap="none" anchor="t">
                <a:spAutoFit/>
              </a:bodyPr>
              <a:p>
                <a:pPr eaLnBrk="0" hangingPunct="0"/>
                <a:r>
                  <a:rPr lang="en-US" altLang="zh-CN" sz="2400">
                    <a:latin typeface="Times New Roman" panose="02020603050405020304" pitchFamily="18" charset="0"/>
                    <a:ea typeface="宋体" panose="02010600030101010101" pitchFamily="2" charset="-122"/>
                  </a:rPr>
                  <a:t>x</a:t>
                </a:r>
                <a:endParaRPr lang="en-US" altLang="zh-CN" sz="2400">
                  <a:latin typeface="Times New Roman" panose="02020603050405020304" pitchFamily="18" charset="0"/>
                  <a:ea typeface="宋体" panose="02010600030101010101" pitchFamily="2" charset="-122"/>
                </a:endParaRPr>
              </a:p>
            </p:txBody>
          </p:sp>
          <p:sp>
            <p:nvSpPr>
              <p:cNvPr id="79881" name="Text Box 20"/>
              <p:cNvSpPr txBox="1"/>
              <p:nvPr/>
            </p:nvSpPr>
            <p:spPr>
              <a:xfrm>
                <a:off x="2640" y="1638"/>
                <a:ext cx="212" cy="288"/>
              </a:xfrm>
              <a:prstGeom prst="rect">
                <a:avLst/>
              </a:prstGeom>
              <a:noFill/>
              <a:ln w="9525">
                <a:noFill/>
              </a:ln>
            </p:spPr>
            <p:txBody>
              <a:bodyPr wrap="none" anchor="t">
                <a:spAutoFit/>
              </a:bodyPr>
              <a:p>
                <a:pPr eaLnBrk="0" hangingPunct="0"/>
                <a:r>
                  <a:rPr lang="en-US" altLang="zh-CN" sz="2400">
                    <a:latin typeface="Times New Roman" panose="02020603050405020304" pitchFamily="18" charset="0"/>
                    <a:ea typeface="宋体" panose="02010600030101010101" pitchFamily="2" charset="-122"/>
                  </a:rPr>
                  <a:t>y</a:t>
                </a:r>
                <a:endParaRPr lang="en-US" altLang="zh-CN" sz="2400">
                  <a:latin typeface="Times New Roman" panose="02020603050405020304" pitchFamily="18" charset="0"/>
                  <a:ea typeface="宋体" panose="02010600030101010101" pitchFamily="2" charset="-122"/>
                </a:endParaRPr>
              </a:p>
            </p:txBody>
          </p:sp>
        </p:grpSp>
        <p:grpSp>
          <p:nvGrpSpPr>
            <p:cNvPr id="79882" name="Group 21"/>
            <p:cNvGrpSpPr/>
            <p:nvPr/>
          </p:nvGrpSpPr>
          <p:grpSpPr>
            <a:xfrm>
              <a:off x="2568" y="594"/>
              <a:ext cx="2592" cy="1152"/>
              <a:chOff x="1536" y="1824"/>
              <a:chExt cx="2592" cy="1152"/>
            </a:xfrm>
          </p:grpSpPr>
          <p:grpSp>
            <p:nvGrpSpPr>
              <p:cNvPr id="79883" name="Group 22"/>
              <p:cNvGrpSpPr/>
              <p:nvPr/>
            </p:nvGrpSpPr>
            <p:grpSpPr>
              <a:xfrm>
                <a:off x="1536" y="1824"/>
                <a:ext cx="2592" cy="96"/>
                <a:chOff x="1776" y="2016"/>
                <a:chExt cx="2592" cy="96"/>
              </a:xfrm>
            </p:grpSpPr>
            <p:grpSp>
              <p:nvGrpSpPr>
                <p:cNvPr id="79884" name="Group 23"/>
                <p:cNvGrpSpPr/>
                <p:nvPr/>
              </p:nvGrpSpPr>
              <p:grpSpPr>
                <a:xfrm>
                  <a:off x="1776" y="2016"/>
                  <a:ext cx="1104" cy="96"/>
                  <a:chOff x="1776" y="2016"/>
                  <a:chExt cx="1104" cy="96"/>
                </a:xfrm>
              </p:grpSpPr>
              <p:grpSp>
                <p:nvGrpSpPr>
                  <p:cNvPr id="79885" name="Group 24"/>
                  <p:cNvGrpSpPr/>
                  <p:nvPr/>
                </p:nvGrpSpPr>
                <p:grpSpPr>
                  <a:xfrm rot="8302956">
                    <a:off x="1776" y="2016"/>
                    <a:ext cx="96" cy="96"/>
                    <a:chOff x="816" y="2016"/>
                    <a:chExt cx="480" cy="480"/>
                  </a:xfrm>
                </p:grpSpPr>
                <p:sp>
                  <p:nvSpPr>
                    <p:cNvPr id="79886" name="Line 25"/>
                    <p:cNvSpPr/>
                    <p:nvPr/>
                  </p:nvSpPr>
                  <p:spPr>
                    <a:xfrm>
                      <a:off x="816" y="2256"/>
                      <a:ext cx="480" cy="0"/>
                    </a:xfrm>
                    <a:prstGeom prst="line">
                      <a:avLst/>
                    </a:prstGeom>
                    <a:ln w="28575" cap="flat" cmpd="sng">
                      <a:solidFill>
                        <a:srgbClr val="FF00FF"/>
                      </a:solidFill>
                      <a:prstDash val="solid"/>
                      <a:miter/>
                      <a:headEnd type="none" w="med" len="med"/>
                      <a:tailEnd type="none" w="med" len="med"/>
                    </a:ln>
                  </p:spPr>
                </p:sp>
                <p:sp>
                  <p:nvSpPr>
                    <p:cNvPr id="79887" name="Line 26"/>
                    <p:cNvSpPr/>
                    <p:nvPr/>
                  </p:nvSpPr>
                  <p:spPr>
                    <a:xfrm>
                      <a:off x="1056" y="2016"/>
                      <a:ext cx="0" cy="480"/>
                    </a:xfrm>
                    <a:prstGeom prst="line">
                      <a:avLst/>
                    </a:prstGeom>
                    <a:ln w="28575" cap="flat" cmpd="sng">
                      <a:solidFill>
                        <a:srgbClr val="FF00FF"/>
                      </a:solidFill>
                      <a:prstDash val="solid"/>
                      <a:miter/>
                      <a:headEnd type="none" w="med" len="med"/>
                      <a:tailEnd type="none" w="med" len="med"/>
                    </a:ln>
                  </p:spPr>
                </p:sp>
              </p:grpSp>
              <p:grpSp>
                <p:nvGrpSpPr>
                  <p:cNvPr id="79888" name="Group 27"/>
                  <p:cNvGrpSpPr/>
                  <p:nvPr/>
                </p:nvGrpSpPr>
                <p:grpSpPr>
                  <a:xfrm rot="8302956">
                    <a:off x="2256" y="2016"/>
                    <a:ext cx="96" cy="96"/>
                    <a:chOff x="816" y="2016"/>
                    <a:chExt cx="480" cy="480"/>
                  </a:xfrm>
                </p:grpSpPr>
                <p:sp>
                  <p:nvSpPr>
                    <p:cNvPr id="79889" name="Line 28"/>
                    <p:cNvSpPr/>
                    <p:nvPr/>
                  </p:nvSpPr>
                  <p:spPr>
                    <a:xfrm>
                      <a:off x="816" y="2256"/>
                      <a:ext cx="480" cy="0"/>
                    </a:xfrm>
                    <a:prstGeom prst="line">
                      <a:avLst/>
                    </a:prstGeom>
                    <a:ln w="28575" cap="flat" cmpd="sng">
                      <a:solidFill>
                        <a:srgbClr val="FF00FF"/>
                      </a:solidFill>
                      <a:prstDash val="solid"/>
                      <a:miter/>
                      <a:headEnd type="none" w="med" len="med"/>
                      <a:tailEnd type="none" w="med" len="med"/>
                    </a:ln>
                  </p:spPr>
                </p:sp>
                <p:sp>
                  <p:nvSpPr>
                    <p:cNvPr id="79890" name="Line 29"/>
                    <p:cNvSpPr/>
                    <p:nvPr/>
                  </p:nvSpPr>
                  <p:spPr>
                    <a:xfrm>
                      <a:off x="1056" y="2016"/>
                      <a:ext cx="0" cy="480"/>
                    </a:xfrm>
                    <a:prstGeom prst="line">
                      <a:avLst/>
                    </a:prstGeom>
                    <a:ln w="28575" cap="flat" cmpd="sng">
                      <a:solidFill>
                        <a:srgbClr val="FF00FF"/>
                      </a:solidFill>
                      <a:prstDash val="solid"/>
                      <a:miter/>
                      <a:headEnd type="none" w="med" len="med"/>
                      <a:tailEnd type="none" w="med" len="med"/>
                    </a:ln>
                  </p:spPr>
                </p:sp>
              </p:grpSp>
              <p:grpSp>
                <p:nvGrpSpPr>
                  <p:cNvPr id="79891" name="Group 30"/>
                  <p:cNvGrpSpPr/>
                  <p:nvPr/>
                </p:nvGrpSpPr>
                <p:grpSpPr>
                  <a:xfrm rot="8302956">
                    <a:off x="2784" y="2016"/>
                    <a:ext cx="96" cy="96"/>
                    <a:chOff x="816" y="2016"/>
                    <a:chExt cx="480" cy="480"/>
                  </a:xfrm>
                </p:grpSpPr>
                <p:sp>
                  <p:nvSpPr>
                    <p:cNvPr id="79892" name="Line 31"/>
                    <p:cNvSpPr/>
                    <p:nvPr/>
                  </p:nvSpPr>
                  <p:spPr>
                    <a:xfrm>
                      <a:off x="816" y="2256"/>
                      <a:ext cx="480" cy="0"/>
                    </a:xfrm>
                    <a:prstGeom prst="line">
                      <a:avLst/>
                    </a:prstGeom>
                    <a:ln w="28575" cap="flat" cmpd="sng">
                      <a:solidFill>
                        <a:srgbClr val="FF00FF"/>
                      </a:solidFill>
                      <a:prstDash val="solid"/>
                      <a:miter/>
                      <a:headEnd type="none" w="med" len="med"/>
                      <a:tailEnd type="none" w="med" len="med"/>
                    </a:ln>
                  </p:spPr>
                </p:sp>
                <p:sp>
                  <p:nvSpPr>
                    <p:cNvPr id="79893" name="Line 32"/>
                    <p:cNvSpPr/>
                    <p:nvPr/>
                  </p:nvSpPr>
                  <p:spPr>
                    <a:xfrm>
                      <a:off x="1056" y="2016"/>
                      <a:ext cx="0" cy="480"/>
                    </a:xfrm>
                    <a:prstGeom prst="line">
                      <a:avLst/>
                    </a:prstGeom>
                    <a:ln w="28575" cap="flat" cmpd="sng">
                      <a:solidFill>
                        <a:srgbClr val="FF00FF"/>
                      </a:solidFill>
                      <a:prstDash val="solid"/>
                      <a:miter/>
                      <a:headEnd type="none" w="med" len="med"/>
                      <a:tailEnd type="none" w="med" len="med"/>
                    </a:ln>
                  </p:spPr>
                </p:sp>
              </p:grpSp>
            </p:grpSp>
            <p:grpSp>
              <p:nvGrpSpPr>
                <p:cNvPr id="79894" name="Group 33"/>
                <p:cNvGrpSpPr/>
                <p:nvPr/>
              </p:nvGrpSpPr>
              <p:grpSpPr>
                <a:xfrm>
                  <a:off x="3264" y="2016"/>
                  <a:ext cx="1104" cy="96"/>
                  <a:chOff x="1776" y="2016"/>
                  <a:chExt cx="1104" cy="96"/>
                </a:xfrm>
              </p:grpSpPr>
              <p:grpSp>
                <p:nvGrpSpPr>
                  <p:cNvPr id="79895" name="Group 34"/>
                  <p:cNvGrpSpPr/>
                  <p:nvPr/>
                </p:nvGrpSpPr>
                <p:grpSpPr>
                  <a:xfrm rot="8302956">
                    <a:off x="1776" y="2016"/>
                    <a:ext cx="96" cy="96"/>
                    <a:chOff x="816" y="2016"/>
                    <a:chExt cx="480" cy="480"/>
                  </a:xfrm>
                </p:grpSpPr>
                <p:sp>
                  <p:nvSpPr>
                    <p:cNvPr id="79896" name="Line 35"/>
                    <p:cNvSpPr/>
                    <p:nvPr/>
                  </p:nvSpPr>
                  <p:spPr>
                    <a:xfrm>
                      <a:off x="816" y="2256"/>
                      <a:ext cx="480" cy="0"/>
                    </a:xfrm>
                    <a:prstGeom prst="line">
                      <a:avLst/>
                    </a:prstGeom>
                    <a:ln w="28575" cap="flat" cmpd="sng">
                      <a:solidFill>
                        <a:srgbClr val="FF00FF"/>
                      </a:solidFill>
                      <a:prstDash val="solid"/>
                      <a:miter/>
                      <a:headEnd type="none" w="med" len="med"/>
                      <a:tailEnd type="none" w="med" len="med"/>
                    </a:ln>
                  </p:spPr>
                </p:sp>
                <p:sp>
                  <p:nvSpPr>
                    <p:cNvPr id="79897" name="Line 36"/>
                    <p:cNvSpPr/>
                    <p:nvPr/>
                  </p:nvSpPr>
                  <p:spPr>
                    <a:xfrm>
                      <a:off x="1056" y="2016"/>
                      <a:ext cx="0" cy="480"/>
                    </a:xfrm>
                    <a:prstGeom prst="line">
                      <a:avLst/>
                    </a:prstGeom>
                    <a:ln w="28575" cap="flat" cmpd="sng">
                      <a:solidFill>
                        <a:srgbClr val="FF00FF"/>
                      </a:solidFill>
                      <a:prstDash val="solid"/>
                      <a:miter/>
                      <a:headEnd type="none" w="med" len="med"/>
                      <a:tailEnd type="none" w="med" len="med"/>
                    </a:ln>
                  </p:spPr>
                </p:sp>
              </p:grpSp>
              <p:grpSp>
                <p:nvGrpSpPr>
                  <p:cNvPr id="79898" name="Group 37"/>
                  <p:cNvGrpSpPr/>
                  <p:nvPr/>
                </p:nvGrpSpPr>
                <p:grpSpPr>
                  <a:xfrm rot="8302956">
                    <a:off x="2256" y="2016"/>
                    <a:ext cx="96" cy="96"/>
                    <a:chOff x="816" y="2016"/>
                    <a:chExt cx="480" cy="480"/>
                  </a:xfrm>
                </p:grpSpPr>
                <p:sp>
                  <p:nvSpPr>
                    <p:cNvPr id="79899" name="Line 38"/>
                    <p:cNvSpPr/>
                    <p:nvPr/>
                  </p:nvSpPr>
                  <p:spPr>
                    <a:xfrm>
                      <a:off x="816" y="2256"/>
                      <a:ext cx="480" cy="0"/>
                    </a:xfrm>
                    <a:prstGeom prst="line">
                      <a:avLst/>
                    </a:prstGeom>
                    <a:ln w="28575" cap="flat" cmpd="sng">
                      <a:solidFill>
                        <a:srgbClr val="FF00FF"/>
                      </a:solidFill>
                      <a:prstDash val="solid"/>
                      <a:miter/>
                      <a:headEnd type="none" w="med" len="med"/>
                      <a:tailEnd type="none" w="med" len="med"/>
                    </a:ln>
                  </p:spPr>
                </p:sp>
                <p:sp>
                  <p:nvSpPr>
                    <p:cNvPr id="79900" name="Line 39"/>
                    <p:cNvSpPr/>
                    <p:nvPr/>
                  </p:nvSpPr>
                  <p:spPr>
                    <a:xfrm>
                      <a:off x="1056" y="2016"/>
                      <a:ext cx="0" cy="480"/>
                    </a:xfrm>
                    <a:prstGeom prst="line">
                      <a:avLst/>
                    </a:prstGeom>
                    <a:ln w="28575" cap="flat" cmpd="sng">
                      <a:solidFill>
                        <a:srgbClr val="FF00FF"/>
                      </a:solidFill>
                      <a:prstDash val="solid"/>
                      <a:miter/>
                      <a:headEnd type="none" w="med" len="med"/>
                      <a:tailEnd type="none" w="med" len="med"/>
                    </a:ln>
                  </p:spPr>
                </p:sp>
              </p:grpSp>
              <p:grpSp>
                <p:nvGrpSpPr>
                  <p:cNvPr id="79901" name="Group 40"/>
                  <p:cNvGrpSpPr/>
                  <p:nvPr/>
                </p:nvGrpSpPr>
                <p:grpSpPr>
                  <a:xfrm rot="8302956">
                    <a:off x="2784" y="2016"/>
                    <a:ext cx="96" cy="96"/>
                    <a:chOff x="816" y="2016"/>
                    <a:chExt cx="480" cy="480"/>
                  </a:xfrm>
                </p:grpSpPr>
                <p:sp>
                  <p:nvSpPr>
                    <p:cNvPr id="79902" name="Line 41"/>
                    <p:cNvSpPr/>
                    <p:nvPr/>
                  </p:nvSpPr>
                  <p:spPr>
                    <a:xfrm>
                      <a:off x="816" y="2256"/>
                      <a:ext cx="480" cy="0"/>
                    </a:xfrm>
                    <a:prstGeom prst="line">
                      <a:avLst/>
                    </a:prstGeom>
                    <a:ln w="28575" cap="flat" cmpd="sng">
                      <a:solidFill>
                        <a:srgbClr val="FF00FF"/>
                      </a:solidFill>
                      <a:prstDash val="solid"/>
                      <a:miter/>
                      <a:headEnd type="none" w="med" len="med"/>
                      <a:tailEnd type="none" w="med" len="med"/>
                    </a:ln>
                  </p:spPr>
                </p:sp>
                <p:sp>
                  <p:nvSpPr>
                    <p:cNvPr id="79903" name="Line 42"/>
                    <p:cNvSpPr/>
                    <p:nvPr/>
                  </p:nvSpPr>
                  <p:spPr>
                    <a:xfrm>
                      <a:off x="1056" y="2016"/>
                      <a:ext cx="0" cy="480"/>
                    </a:xfrm>
                    <a:prstGeom prst="line">
                      <a:avLst/>
                    </a:prstGeom>
                    <a:ln w="28575" cap="flat" cmpd="sng">
                      <a:solidFill>
                        <a:srgbClr val="FF00FF"/>
                      </a:solidFill>
                      <a:prstDash val="solid"/>
                      <a:miter/>
                      <a:headEnd type="none" w="med" len="med"/>
                      <a:tailEnd type="none" w="med" len="med"/>
                    </a:ln>
                  </p:spPr>
                </p:sp>
              </p:grpSp>
            </p:grpSp>
          </p:grpSp>
          <p:grpSp>
            <p:nvGrpSpPr>
              <p:cNvPr id="79904" name="Group 43"/>
              <p:cNvGrpSpPr/>
              <p:nvPr/>
            </p:nvGrpSpPr>
            <p:grpSpPr>
              <a:xfrm>
                <a:off x="1536" y="2160"/>
                <a:ext cx="2592" cy="96"/>
                <a:chOff x="1776" y="2016"/>
                <a:chExt cx="2592" cy="96"/>
              </a:xfrm>
            </p:grpSpPr>
            <p:grpSp>
              <p:nvGrpSpPr>
                <p:cNvPr id="79905" name="Group 44"/>
                <p:cNvGrpSpPr/>
                <p:nvPr/>
              </p:nvGrpSpPr>
              <p:grpSpPr>
                <a:xfrm>
                  <a:off x="1776" y="2016"/>
                  <a:ext cx="1104" cy="96"/>
                  <a:chOff x="1776" y="2016"/>
                  <a:chExt cx="1104" cy="96"/>
                </a:xfrm>
              </p:grpSpPr>
              <p:grpSp>
                <p:nvGrpSpPr>
                  <p:cNvPr id="79906" name="Group 45"/>
                  <p:cNvGrpSpPr/>
                  <p:nvPr/>
                </p:nvGrpSpPr>
                <p:grpSpPr>
                  <a:xfrm rot="8302956">
                    <a:off x="1776" y="2016"/>
                    <a:ext cx="96" cy="96"/>
                    <a:chOff x="816" y="2016"/>
                    <a:chExt cx="480" cy="480"/>
                  </a:xfrm>
                </p:grpSpPr>
                <p:sp>
                  <p:nvSpPr>
                    <p:cNvPr id="79907" name="Line 46"/>
                    <p:cNvSpPr/>
                    <p:nvPr/>
                  </p:nvSpPr>
                  <p:spPr>
                    <a:xfrm>
                      <a:off x="816" y="2256"/>
                      <a:ext cx="480" cy="0"/>
                    </a:xfrm>
                    <a:prstGeom prst="line">
                      <a:avLst/>
                    </a:prstGeom>
                    <a:ln w="28575" cap="flat" cmpd="sng">
                      <a:solidFill>
                        <a:srgbClr val="FF00FF"/>
                      </a:solidFill>
                      <a:prstDash val="solid"/>
                      <a:miter/>
                      <a:headEnd type="none" w="med" len="med"/>
                      <a:tailEnd type="none" w="med" len="med"/>
                    </a:ln>
                  </p:spPr>
                </p:sp>
                <p:sp>
                  <p:nvSpPr>
                    <p:cNvPr id="79908" name="Line 47"/>
                    <p:cNvSpPr/>
                    <p:nvPr/>
                  </p:nvSpPr>
                  <p:spPr>
                    <a:xfrm>
                      <a:off x="1056" y="2016"/>
                      <a:ext cx="0" cy="480"/>
                    </a:xfrm>
                    <a:prstGeom prst="line">
                      <a:avLst/>
                    </a:prstGeom>
                    <a:ln w="28575" cap="flat" cmpd="sng">
                      <a:solidFill>
                        <a:srgbClr val="FF00FF"/>
                      </a:solidFill>
                      <a:prstDash val="solid"/>
                      <a:miter/>
                      <a:headEnd type="none" w="med" len="med"/>
                      <a:tailEnd type="none" w="med" len="med"/>
                    </a:ln>
                  </p:spPr>
                </p:sp>
              </p:grpSp>
              <p:grpSp>
                <p:nvGrpSpPr>
                  <p:cNvPr id="79909" name="Group 48"/>
                  <p:cNvGrpSpPr/>
                  <p:nvPr/>
                </p:nvGrpSpPr>
                <p:grpSpPr>
                  <a:xfrm rot="8302956">
                    <a:off x="2256" y="2016"/>
                    <a:ext cx="96" cy="96"/>
                    <a:chOff x="816" y="2016"/>
                    <a:chExt cx="480" cy="480"/>
                  </a:xfrm>
                </p:grpSpPr>
                <p:sp>
                  <p:nvSpPr>
                    <p:cNvPr id="79910" name="Line 49"/>
                    <p:cNvSpPr/>
                    <p:nvPr/>
                  </p:nvSpPr>
                  <p:spPr>
                    <a:xfrm>
                      <a:off x="816" y="2256"/>
                      <a:ext cx="480" cy="0"/>
                    </a:xfrm>
                    <a:prstGeom prst="line">
                      <a:avLst/>
                    </a:prstGeom>
                    <a:ln w="28575" cap="flat" cmpd="sng">
                      <a:solidFill>
                        <a:srgbClr val="FF00FF"/>
                      </a:solidFill>
                      <a:prstDash val="solid"/>
                      <a:miter/>
                      <a:headEnd type="none" w="med" len="med"/>
                      <a:tailEnd type="none" w="med" len="med"/>
                    </a:ln>
                  </p:spPr>
                </p:sp>
                <p:sp>
                  <p:nvSpPr>
                    <p:cNvPr id="79911" name="Line 50"/>
                    <p:cNvSpPr/>
                    <p:nvPr/>
                  </p:nvSpPr>
                  <p:spPr>
                    <a:xfrm>
                      <a:off x="1056" y="2016"/>
                      <a:ext cx="0" cy="480"/>
                    </a:xfrm>
                    <a:prstGeom prst="line">
                      <a:avLst/>
                    </a:prstGeom>
                    <a:ln w="28575" cap="flat" cmpd="sng">
                      <a:solidFill>
                        <a:srgbClr val="FF00FF"/>
                      </a:solidFill>
                      <a:prstDash val="solid"/>
                      <a:miter/>
                      <a:headEnd type="none" w="med" len="med"/>
                      <a:tailEnd type="none" w="med" len="med"/>
                    </a:ln>
                  </p:spPr>
                </p:sp>
              </p:grpSp>
              <p:grpSp>
                <p:nvGrpSpPr>
                  <p:cNvPr id="79912" name="Group 51"/>
                  <p:cNvGrpSpPr/>
                  <p:nvPr/>
                </p:nvGrpSpPr>
                <p:grpSpPr>
                  <a:xfrm rot="8302956">
                    <a:off x="2784" y="2016"/>
                    <a:ext cx="96" cy="96"/>
                    <a:chOff x="816" y="2016"/>
                    <a:chExt cx="480" cy="480"/>
                  </a:xfrm>
                </p:grpSpPr>
                <p:sp>
                  <p:nvSpPr>
                    <p:cNvPr id="79913" name="Line 52"/>
                    <p:cNvSpPr/>
                    <p:nvPr/>
                  </p:nvSpPr>
                  <p:spPr>
                    <a:xfrm>
                      <a:off x="816" y="2256"/>
                      <a:ext cx="480" cy="0"/>
                    </a:xfrm>
                    <a:prstGeom prst="line">
                      <a:avLst/>
                    </a:prstGeom>
                    <a:ln w="28575" cap="flat" cmpd="sng">
                      <a:solidFill>
                        <a:srgbClr val="FF00FF"/>
                      </a:solidFill>
                      <a:prstDash val="solid"/>
                      <a:miter/>
                      <a:headEnd type="none" w="med" len="med"/>
                      <a:tailEnd type="none" w="med" len="med"/>
                    </a:ln>
                  </p:spPr>
                </p:sp>
                <p:sp>
                  <p:nvSpPr>
                    <p:cNvPr id="79914" name="Line 53"/>
                    <p:cNvSpPr/>
                    <p:nvPr/>
                  </p:nvSpPr>
                  <p:spPr>
                    <a:xfrm>
                      <a:off x="1056" y="2016"/>
                      <a:ext cx="0" cy="480"/>
                    </a:xfrm>
                    <a:prstGeom prst="line">
                      <a:avLst/>
                    </a:prstGeom>
                    <a:ln w="28575" cap="flat" cmpd="sng">
                      <a:solidFill>
                        <a:srgbClr val="FF00FF"/>
                      </a:solidFill>
                      <a:prstDash val="solid"/>
                      <a:miter/>
                      <a:headEnd type="none" w="med" len="med"/>
                      <a:tailEnd type="none" w="med" len="med"/>
                    </a:ln>
                  </p:spPr>
                </p:sp>
              </p:grpSp>
            </p:grpSp>
            <p:grpSp>
              <p:nvGrpSpPr>
                <p:cNvPr id="79915" name="Group 54"/>
                <p:cNvGrpSpPr/>
                <p:nvPr/>
              </p:nvGrpSpPr>
              <p:grpSpPr>
                <a:xfrm>
                  <a:off x="3264" y="2016"/>
                  <a:ext cx="1104" cy="96"/>
                  <a:chOff x="1776" y="2016"/>
                  <a:chExt cx="1104" cy="96"/>
                </a:xfrm>
              </p:grpSpPr>
              <p:grpSp>
                <p:nvGrpSpPr>
                  <p:cNvPr id="79916" name="Group 55"/>
                  <p:cNvGrpSpPr/>
                  <p:nvPr/>
                </p:nvGrpSpPr>
                <p:grpSpPr>
                  <a:xfrm rot="8302956">
                    <a:off x="1776" y="2016"/>
                    <a:ext cx="96" cy="96"/>
                    <a:chOff x="816" y="2016"/>
                    <a:chExt cx="480" cy="480"/>
                  </a:xfrm>
                </p:grpSpPr>
                <p:sp>
                  <p:nvSpPr>
                    <p:cNvPr id="79917" name="Line 56"/>
                    <p:cNvSpPr/>
                    <p:nvPr/>
                  </p:nvSpPr>
                  <p:spPr>
                    <a:xfrm>
                      <a:off x="816" y="2256"/>
                      <a:ext cx="480" cy="0"/>
                    </a:xfrm>
                    <a:prstGeom prst="line">
                      <a:avLst/>
                    </a:prstGeom>
                    <a:ln w="28575" cap="flat" cmpd="sng">
                      <a:solidFill>
                        <a:srgbClr val="FF00FF"/>
                      </a:solidFill>
                      <a:prstDash val="solid"/>
                      <a:miter/>
                      <a:headEnd type="none" w="med" len="med"/>
                      <a:tailEnd type="none" w="med" len="med"/>
                    </a:ln>
                  </p:spPr>
                </p:sp>
                <p:sp>
                  <p:nvSpPr>
                    <p:cNvPr id="79918" name="Line 57"/>
                    <p:cNvSpPr/>
                    <p:nvPr/>
                  </p:nvSpPr>
                  <p:spPr>
                    <a:xfrm>
                      <a:off x="1056" y="2016"/>
                      <a:ext cx="0" cy="480"/>
                    </a:xfrm>
                    <a:prstGeom prst="line">
                      <a:avLst/>
                    </a:prstGeom>
                    <a:ln w="28575" cap="flat" cmpd="sng">
                      <a:solidFill>
                        <a:srgbClr val="FF00FF"/>
                      </a:solidFill>
                      <a:prstDash val="solid"/>
                      <a:miter/>
                      <a:headEnd type="none" w="med" len="med"/>
                      <a:tailEnd type="none" w="med" len="med"/>
                    </a:ln>
                  </p:spPr>
                </p:sp>
              </p:grpSp>
              <p:grpSp>
                <p:nvGrpSpPr>
                  <p:cNvPr id="79919" name="Group 58"/>
                  <p:cNvGrpSpPr/>
                  <p:nvPr/>
                </p:nvGrpSpPr>
                <p:grpSpPr>
                  <a:xfrm rot="8302956">
                    <a:off x="2256" y="2016"/>
                    <a:ext cx="96" cy="96"/>
                    <a:chOff x="816" y="2016"/>
                    <a:chExt cx="480" cy="480"/>
                  </a:xfrm>
                </p:grpSpPr>
                <p:sp>
                  <p:nvSpPr>
                    <p:cNvPr id="79920" name="Line 59"/>
                    <p:cNvSpPr/>
                    <p:nvPr/>
                  </p:nvSpPr>
                  <p:spPr>
                    <a:xfrm>
                      <a:off x="816" y="2256"/>
                      <a:ext cx="480" cy="0"/>
                    </a:xfrm>
                    <a:prstGeom prst="line">
                      <a:avLst/>
                    </a:prstGeom>
                    <a:ln w="28575" cap="flat" cmpd="sng">
                      <a:solidFill>
                        <a:srgbClr val="FF00FF"/>
                      </a:solidFill>
                      <a:prstDash val="solid"/>
                      <a:miter/>
                      <a:headEnd type="none" w="med" len="med"/>
                      <a:tailEnd type="none" w="med" len="med"/>
                    </a:ln>
                  </p:spPr>
                </p:sp>
                <p:sp>
                  <p:nvSpPr>
                    <p:cNvPr id="79921" name="Line 60"/>
                    <p:cNvSpPr/>
                    <p:nvPr/>
                  </p:nvSpPr>
                  <p:spPr>
                    <a:xfrm>
                      <a:off x="1056" y="2016"/>
                      <a:ext cx="0" cy="480"/>
                    </a:xfrm>
                    <a:prstGeom prst="line">
                      <a:avLst/>
                    </a:prstGeom>
                    <a:ln w="28575" cap="flat" cmpd="sng">
                      <a:solidFill>
                        <a:srgbClr val="FF00FF"/>
                      </a:solidFill>
                      <a:prstDash val="solid"/>
                      <a:miter/>
                      <a:headEnd type="none" w="med" len="med"/>
                      <a:tailEnd type="none" w="med" len="med"/>
                    </a:ln>
                  </p:spPr>
                </p:sp>
              </p:grpSp>
              <p:grpSp>
                <p:nvGrpSpPr>
                  <p:cNvPr id="79922" name="Group 61"/>
                  <p:cNvGrpSpPr/>
                  <p:nvPr/>
                </p:nvGrpSpPr>
                <p:grpSpPr>
                  <a:xfrm rot="8302956">
                    <a:off x="2784" y="2016"/>
                    <a:ext cx="96" cy="96"/>
                    <a:chOff x="816" y="2016"/>
                    <a:chExt cx="480" cy="480"/>
                  </a:xfrm>
                </p:grpSpPr>
                <p:sp>
                  <p:nvSpPr>
                    <p:cNvPr id="79923" name="Line 62"/>
                    <p:cNvSpPr/>
                    <p:nvPr/>
                  </p:nvSpPr>
                  <p:spPr>
                    <a:xfrm>
                      <a:off x="816" y="2256"/>
                      <a:ext cx="480" cy="0"/>
                    </a:xfrm>
                    <a:prstGeom prst="line">
                      <a:avLst/>
                    </a:prstGeom>
                    <a:ln w="28575" cap="flat" cmpd="sng">
                      <a:solidFill>
                        <a:srgbClr val="FF00FF"/>
                      </a:solidFill>
                      <a:prstDash val="solid"/>
                      <a:miter/>
                      <a:headEnd type="none" w="med" len="med"/>
                      <a:tailEnd type="none" w="med" len="med"/>
                    </a:ln>
                  </p:spPr>
                </p:sp>
                <p:sp>
                  <p:nvSpPr>
                    <p:cNvPr id="79924" name="Line 63"/>
                    <p:cNvSpPr/>
                    <p:nvPr/>
                  </p:nvSpPr>
                  <p:spPr>
                    <a:xfrm>
                      <a:off x="1056" y="2016"/>
                      <a:ext cx="0" cy="480"/>
                    </a:xfrm>
                    <a:prstGeom prst="line">
                      <a:avLst/>
                    </a:prstGeom>
                    <a:ln w="28575" cap="flat" cmpd="sng">
                      <a:solidFill>
                        <a:srgbClr val="FF00FF"/>
                      </a:solidFill>
                      <a:prstDash val="solid"/>
                      <a:miter/>
                      <a:headEnd type="none" w="med" len="med"/>
                      <a:tailEnd type="none" w="med" len="med"/>
                    </a:ln>
                  </p:spPr>
                </p:sp>
              </p:grpSp>
            </p:grpSp>
          </p:grpSp>
          <p:grpSp>
            <p:nvGrpSpPr>
              <p:cNvPr id="79925" name="Group 64"/>
              <p:cNvGrpSpPr/>
              <p:nvPr/>
            </p:nvGrpSpPr>
            <p:grpSpPr>
              <a:xfrm>
                <a:off x="1536" y="2544"/>
                <a:ext cx="2592" cy="96"/>
                <a:chOff x="1776" y="2016"/>
                <a:chExt cx="2592" cy="96"/>
              </a:xfrm>
            </p:grpSpPr>
            <p:grpSp>
              <p:nvGrpSpPr>
                <p:cNvPr id="79926" name="Group 65"/>
                <p:cNvGrpSpPr/>
                <p:nvPr/>
              </p:nvGrpSpPr>
              <p:grpSpPr>
                <a:xfrm>
                  <a:off x="1776" y="2016"/>
                  <a:ext cx="1104" cy="96"/>
                  <a:chOff x="1776" y="2016"/>
                  <a:chExt cx="1104" cy="96"/>
                </a:xfrm>
              </p:grpSpPr>
              <p:grpSp>
                <p:nvGrpSpPr>
                  <p:cNvPr id="79927" name="Group 66"/>
                  <p:cNvGrpSpPr/>
                  <p:nvPr/>
                </p:nvGrpSpPr>
                <p:grpSpPr>
                  <a:xfrm rot="8302956">
                    <a:off x="1776" y="2016"/>
                    <a:ext cx="96" cy="96"/>
                    <a:chOff x="816" y="2016"/>
                    <a:chExt cx="480" cy="480"/>
                  </a:xfrm>
                </p:grpSpPr>
                <p:sp>
                  <p:nvSpPr>
                    <p:cNvPr id="79928" name="Line 67"/>
                    <p:cNvSpPr/>
                    <p:nvPr/>
                  </p:nvSpPr>
                  <p:spPr>
                    <a:xfrm>
                      <a:off x="816" y="2256"/>
                      <a:ext cx="480" cy="0"/>
                    </a:xfrm>
                    <a:prstGeom prst="line">
                      <a:avLst/>
                    </a:prstGeom>
                    <a:ln w="28575" cap="flat" cmpd="sng">
                      <a:solidFill>
                        <a:srgbClr val="FF00FF"/>
                      </a:solidFill>
                      <a:prstDash val="solid"/>
                      <a:miter/>
                      <a:headEnd type="none" w="med" len="med"/>
                      <a:tailEnd type="none" w="med" len="med"/>
                    </a:ln>
                  </p:spPr>
                </p:sp>
                <p:sp>
                  <p:nvSpPr>
                    <p:cNvPr id="79929" name="Line 68"/>
                    <p:cNvSpPr/>
                    <p:nvPr/>
                  </p:nvSpPr>
                  <p:spPr>
                    <a:xfrm>
                      <a:off x="1056" y="2016"/>
                      <a:ext cx="0" cy="480"/>
                    </a:xfrm>
                    <a:prstGeom prst="line">
                      <a:avLst/>
                    </a:prstGeom>
                    <a:ln w="28575" cap="flat" cmpd="sng">
                      <a:solidFill>
                        <a:srgbClr val="FF00FF"/>
                      </a:solidFill>
                      <a:prstDash val="solid"/>
                      <a:miter/>
                      <a:headEnd type="none" w="med" len="med"/>
                      <a:tailEnd type="none" w="med" len="med"/>
                    </a:ln>
                  </p:spPr>
                </p:sp>
              </p:grpSp>
              <p:grpSp>
                <p:nvGrpSpPr>
                  <p:cNvPr id="79930" name="Group 69"/>
                  <p:cNvGrpSpPr/>
                  <p:nvPr/>
                </p:nvGrpSpPr>
                <p:grpSpPr>
                  <a:xfrm rot="8302956">
                    <a:off x="2256" y="2016"/>
                    <a:ext cx="96" cy="96"/>
                    <a:chOff x="816" y="2016"/>
                    <a:chExt cx="480" cy="480"/>
                  </a:xfrm>
                </p:grpSpPr>
                <p:sp>
                  <p:nvSpPr>
                    <p:cNvPr id="79931" name="Line 70"/>
                    <p:cNvSpPr/>
                    <p:nvPr/>
                  </p:nvSpPr>
                  <p:spPr>
                    <a:xfrm>
                      <a:off x="816" y="2256"/>
                      <a:ext cx="480" cy="0"/>
                    </a:xfrm>
                    <a:prstGeom prst="line">
                      <a:avLst/>
                    </a:prstGeom>
                    <a:ln w="28575" cap="flat" cmpd="sng">
                      <a:solidFill>
                        <a:srgbClr val="FF00FF"/>
                      </a:solidFill>
                      <a:prstDash val="solid"/>
                      <a:miter/>
                      <a:headEnd type="none" w="med" len="med"/>
                      <a:tailEnd type="none" w="med" len="med"/>
                    </a:ln>
                  </p:spPr>
                </p:sp>
                <p:sp>
                  <p:nvSpPr>
                    <p:cNvPr id="79932" name="Line 71"/>
                    <p:cNvSpPr/>
                    <p:nvPr/>
                  </p:nvSpPr>
                  <p:spPr>
                    <a:xfrm>
                      <a:off x="1056" y="2016"/>
                      <a:ext cx="0" cy="480"/>
                    </a:xfrm>
                    <a:prstGeom prst="line">
                      <a:avLst/>
                    </a:prstGeom>
                    <a:ln w="28575" cap="flat" cmpd="sng">
                      <a:solidFill>
                        <a:srgbClr val="FF00FF"/>
                      </a:solidFill>
                      <a:prstDash val="solid"/>
                      <a:miter/>
                      <a:headEnd type="none" w="med" len="med"/>
                      <a:tailEnd type="none" w="med" len="med"/>
                    </a:ln>
                  </p:spPr>
                </p:sp>
              </p:grpSp>
              <p:grpSp>
                <p:nvGrpSpPr>
                  <p:cNvPr id="79933" name="Group 72"/>
                  <p:cNvGrpSpPr/>
                  <p:nvPr/>
                </p:nvGrpSpPr>
                <p:grpSpPr>
                  <a:xfrm rot="8302956">
                    <a:off x="2784" y="2016"/>
                    <a:ext cx="96" cy="96"/>
                    <a:chOff x="816" y="2016"/>
                    <a:chExt cx="480" cy="480"/>
                  </a:xfrm>
                </p:grpSpPr>
                <p:sp>
                  <p:nvSpPr>
                    <p:cNvPr id="79934" name="Line 73"/>
                    <p:cNvSpPr/>
                    <p:nvPr/>
                  </p:nvSpPr>
                  <p:spPr>
                    <a:xfrm>
                      <a:off x="816" y="2256"/>
                      <a:ext cx="480" cy="0"/>
                    </a:xfrm>
                    <a:prstGeom prst="line">
                      <a:avLst/>
                    </a:prstGeom>
                    <a:ln w="28575" cap="flat" cmpd="sng">
                      <a:solidFill>
                        <a:srgbClr val="FF00FF"/>
                      </a:solidFill>
                      <a:prstDash val="solid"/>
                      <a:miter/>
                      <a:headEnd type="none" w="med" len="med"/>
                      <a:tailEnd type="none" w="med" len="med"/>
                    </a:ln>
                  </p:spPr>
                </p:sp>
                <p:sp>
                  <p:nvSpPr>
                    <p:cNvPr id="79935" name="Line 74"/>
                    <p:cNvSpPr/>
                    <p:nvPr/>
                  </p:nvSpPr>
                  <p:spPr>
                    <a:xfrm>
                      <a:off x="1056" y="2016"/>
                      <a:ext cx="0" cy="480"/>
                    </a:xfrm>
                    <a:prstGeom prst="line">
                      <a:avLst/>
                    </a:prstGeom>
                    <a:ln w="28575" cap="flat" cmpd="sng">
                      <a:solidFill>
                        <a:srgbClr val="FF00FF"/>
                      </a:solidFill>
                      <a:prstDash val="solid"/>
                      <a:miter/>
                      <a:headEnd type="none" w="med" len="med"/>
                      <a:tailEnd type="none" w="med" len="med"/>
                    </a:ln>
                  </p:spPr>
                </p:sp>
              </p:grpSp>
            </p:grpSp>
            <p:grpSp>
              <p:nvGrpSpPr>
                <p:cNvPr id="79936" name="Group 75"/>
                <p:cNvGrpSpPr/>
                <p:nvPr/>
              </p:nvGrpSpPr>
              <p:grpSpPr>
                <a:xfrm>
                  <a:off x="3264" y="2016"/>
                  <a:ext cx="1104" cy="96"/>
                  <a:chOff x="1776" y="2016"/>
                  <a:chExt cx="1104" cy="96"/>
                </a:xfrm>
              </p:grpSpPr>
              <p:grpSp>
                <p:nvGrpSpPr>
                  <p:cNvPr id="79937" name="Group 76"/>
                  <p:cNvGrpSpPr/>
                  <p:nvPr/>
                </p:nvGrpSpPr>
                <p:grpSpPr>
                  <a:xfrm rot="8302956">
                    <a:off x="1776" y="2016"/>
                    <a:ext cx="96" cy="96"/>
                    <a:chOff x="816" y="2016"/>
                    <a:chExt cx="480" cy="480"/>
                  </a:xfrm>
                </p:grpSpPr>
                <p:sp>
                  <p:nvSpPr>
                    <p:cNvPr id="79938" name="Line 77"/>
                    <p:cNvSpPr/>
                    <p:nvPr/>
                  </p:nvSpPr>
                  <p:spPr>
                    <a:xfrm>
                      <a:off x="816" y="2256"/>
                      <a:ext cx="480" cy="0"/>
                    </a:xfrm>
                    <a:prstGeom prst="line">
                      <a:avLst/>
                    </a:prstGeom>
                    <a:ln w="28575" cap="flat" cmpd="sng">
                      <a:solidFill>
                        <a:srgbClr val="FF00FF"/>
                      </a:solidFill>
                      <a:prstDash val="solid"/>
                      <a:miter/>
                      <a:headEnd type="none" w="med" len="med"/>
                      <a:tailEnd type="none" w="med" len="med"/>
                    </a:ln>
                  </p:spPr>
                </p:sp>
                <p:sp>
                  <p:nvSpPr>
                    <p:cNvPr id="79939" name="Line 78"/>
                    <p:cNvSpPr/>
                    <p:nvPr/>
                  </p:nvSpPr>
                  <p:spPr>
                    <a:xfrm>
                      <a:off x="1056" y="2016"/>
                      <a:ext cx="0" cy="480"/>
                    </a:xfrm>
                    <a:prstGeom prst="line">
                      <a:avLst/>
                    </a:prstGeom>
                    <a:ln w="28575" cap="flat" cmpd="sng">
                      <a:solidFill>
                        <a:srgbClr val="FF00FF"/>
                      </a:solidFill>
                      <a:prstDash val="solid"/>
                      <a:miter/>
                      <a:headEnd type="none" w="med" len="med"/>
                      <a:tailEnd type="none" w="med" len="med"/>
                    </a:ln>
                  </p:spPr>
                </p:sp>
              </p:grpSp>
              <p:grpSp>
                <p:nvGrpSpPr>
                  <p:cNvPr id="79940" name="Group 79"/>
                  <p:cNvGrpSpPr/>
                  <p:nvPr/>
                </p:nvGrpSpPr>
                <p:grpSpPr>
                  <a:xfrm rot="8302956">
                    <a:off x="2256" y="2016"/>
                    <a:ext cx="96" cy="96"/>
                    <a:chOff x="816" y="2016"/>
                    <a:chExt cx="480" cy="480"/>
                  </a:xfrm>
                </p:grpSpPr>
                <p:sp>
                  <p:nvSpPr>
                    <p:cNvPr id="79941" name="Line 80"/>
                    <p:cNvSpPr/>
                    <p:nvPr/>
                  </p:nvSpPr>
                  <p:spPr>
                    <a:xfrm>
                      <a:off x="816" y="2256"/>
                      <a:ext cx="480" cy="0"/>
                    </a:xfrm>
                    <a:prstGeom prst="line">
                      <a:avLst/>
                    </a:prstGeom>
                    <a:ln w="28575" cap="flat" cmpd="sng">
                      <a:solidFill>
                        <a:srgbClr val="FF00FF"/>
                      </a:solidFill>
                      <a:prstDash val="solid"/>
                      <a:miter/>
                      <a:headEnd type="none" w="med" len="med"/>
                      <a:tailEnd type="none" w="med" len="med"/>
                    </a:ln>
                  </p:spPr>
                </p:sp>
                <p:sp>
                  <p:nvSpPr>
                    <p:cNvPr id="79942" name="Line 81"/>
                    <p:cNvSpPr/>
                    <p:nvPr/>
                  </p:nvSpPr>
                  <p:spPr>
                    <a:xfrm>
                      <a:off x="1056" y="2016"/>
                      <a:ext cx="0" cy="480"/>
                    </a:xfrm>
                    <a:prstGeom prst="line">
                      <a:avLst/>
                    </a:prstGeom>
                    <a:ln w="28575" cap="flat" cmpd="sng">
                      <a:solidFill>
                        <a:srgbClr val="FF00FF"/>
                      </a:solidFill>
                      <a:prstDash val="solid"/>
                      <a:miter/>
                      <a:headEnd type="none" w="med" len="med"/>
                      <a:tailEnd type="none" w="med" len="med"/>
                    </a:ln>
                  </p:spPr>
                </p:sp>
              </p:grpSp>
              <p:grpSp>
                <p:nvGrpSpPr>
                  <p:cNvPr id="79943" name="Group 82"/>
                  <p:cNvGrpSpPr/>
                  <p:nvPr/>
                </p:nvGrpSpPr>
                <p:grpSpPr>
                  <a:xfrm rot="8302956">
                    <a:off x="2784" y="2016"/>
                    <a:ext cx="96" cy="96"/>
                    <a:chOff x="816" y="2016"/>
                    <a:chExt cx="480" cy="480"/>
                  </a:xfrm>
                </p:grpSpPr>
                <p:sp>
                  <p:nvSpPr>
                    <p:cNvPr id="79944" name="Line 83"/>
                    <p:cNvSpPr/>
                    <p:nvPr/>
                  </p:nvSpPr>
                  <p:spPr>
                    <a:xfrm>
                      <a:off x="816" y="2256"/>
                      <a:ext cx="480" cy="0"/>
                    </a:xfrm>
                    <a:prstGeom prst="line">
                      <a:avLst/>
                    </a:prstGeom>
                    <a:ln w="28575" cap="flat" cmpd="sng">
                      <a:solidFill>
                        <a:srgbClr val="FF00FF"/>
                      </a:solidFill>
                      <a:prstDash val="solid"/>
                      <a:miter/>
                      <a:headEnd type="none" w="med" len="med"/>
                      <a:tailEnd type="none" w="med" len="med"/>
                    </a:ln>
                  </p:spPr>
                </p:sp>
                <p:sp>
                  <p:nvSpPr>
                    <p:cNvPr id="79945" name="Line 84"/>
                    <p:cNvSpPr/>
                    <p:nvPr/>
                  </p:nvSpPr>
                  <p:spPr>
                    <a:xfrm>
                      <a:off x="1056" y="2016"/>
                      <a:ext cx="0" cy="480"/>
                    </a:xfrm>
                    <a:prstGeom prst="line">
                      <a:avLst/>
                    </a:prstGeom>
                    <a:ln w="28575" cap="flat" cmpd="sng">
                      <a:solidFill>
                        <a:srgbClr val="FF00FF"/>
                      </a:solidFill>
                      <a:prstDash val="solid"/>
                      <a:miter/>
                      <a:headEnd type="none" w="med" len="med"/>
                      <a:tailEnd type="none" w="med" len="med"/>
                    </a:ln>
                  </p:spPr>
                </p:sp>
              </p:grpSp>
            </p:grpSp>
          </p:grpSp>
          <p:grpSp>
            <p:nvGrpSpPr>
              <p:cNvPr id="79946" name="Group 85"/>
              <p:cNvGrpSpPr/>
              <p:nvPr/>
            </p:nvGrpSpPr>
            <p:grpSpPr>
              <a:xfrm>
                <a:off x="1536" y="2880"/>
                <a:ext cx="2592" cy="96"/>
                <a:chOff x="1776" y="2016"/>
                <a:chExt cx="2592" cy="96"/>
              </a:xfrm>
            </p:grpSpPr>
            <p:grpSp>
              <p:nvGrpSpPr>
                <p:cNvPr id="79947" name="Group 86"/>
                <p:cNvGrpSpPr/>
                <p:nvPr/>
              </p:nvGrpSpPr>
              <p:grpSpPr>
                <a:xfrm>
                  <a:off x="1776" y="2016"/>
                  <a:ext cx="1104" cy="96"/>
                  <a:chOff x="1776" y="2016"/>
                  <a:chExt cx="1104" cy="96"/>
                </a:xfrm>
              </p:grpSpPr>
              <p:grpSp>
                <p:nvGrpSpPr>
                  <p:cNvPr id="79948" name="Group 87"/>
                  <p:cNvGrpSpPr/>
                  <p:nvPr/>
                </p:nvGrpSpPr>
                <p:grpSpPr>
                  <a:xfrm rot="8302956">
                    <a:off x="1776" y="2016"/>
                    <a:ext cx="96" cy="96"/>
                    <a:chOff x="816" y="2016"/>
                    <a:chExt cx="480" cy="480"/>
                  </a:xfrm>
                </p:grpSpPr>
                <p:sp>
                  <p:nvSpPr>
                    <p:cNvPr id="79949" name="Line 88"/>
                    <p:cNvSpPr/>
                    <p:nvPr/>
                  </p:nvSpPr>
                  <p:spPr>
                    <a:xfrm>
                      <a:off x="816" y="2256"/>
                      <a:ext cx="480" cy="0"/>
                    </a:xfrm>
                    <a:prstGeom prst="line">
                      <a:avLst/>
                    </a:prstGeom>
                    <a:ln w="28575" cap="flat" cmpd="sng">
                      <a:solidFill>
                        <a:srgbClr val="FF00FF"/>
                      </a:solidFill>
                      <a:prstDash val="solid"/>
                      <a:miter/>
                      <a:headEnd type="none" w="med" len="med"/>
                      <a:tailEnd type="none" w="med" len="med"/>
                    </a:ln>
                  </p:spPr>
                </p:sp>
                <p:sp>
                  <p:nvSpPr>
                    <p:cNvPr id="79950" name="Line 89"/>
                    <p:cNvSpPr/>
                    <p:nvPr/>
                  </p:nvSpPr>
                  <p:spPr>
                    <a:xfrm>
                      <a:off x="1056" y="2016"/>
                      <a:ext cx="0" cy="480"/>
                    </a:xfrm>
                    <a:prstGeom prst="line">
                      <a:avLst/>
                    </a:prstGeom>
                    <a:ln w="28575" cap="flat" cmpd="sng">
                      <a:solidFill>
                        <a:srgbClr val="FF00FF"/>
                      </a:solidFill>
                      <a:prstDash val="solid"/>
                      <a:miter/>
                      <a:headEnd type="none" w="med" len="med"/>
                      <a:tailEnd type="none" w="med" len="med"/>
                    </a:ln>
                  </p:spPr>
                </p:sp>
              </p:grpSp>
              <p:grpSp>
                <p:nvGrpSpPr>
                  <p:cNvPr id="79951" name="Group 90"/>
                  <p:cNvGrpSpPr/>
                  <p:nvPr/>
                </p:nvGrpSpPr>
                <p:grpSpPr>
                  <a:xfrm rot="8302956">
                    <a:off x="2256" y="2016"/>
                    <a:ext cx="96" cy="96"/>
                    <a:chOff x="816" y="2016"/>
                    <a:chExt cx="480" cy="480"/>
                  </a:xfrm>
                </p:grpSpPr>
                <p:sp>
                  <p:nvSpPr>
                    <p:cNvPr id="79952" name="Line 91"/>
                    <p:cNvSpPr/>
                    <p:nvPr/>
                  </p:nvSpPr>
                  <p:spPr>
                    <a:xfrm>
                      <a:off x="816" y="2256"/>
                      <a:ext cx="480" cy="0"/>
                    </a:xfrm>
                    <a:prstGeom prst="line">
                      <a:avLst/>
                    </a:prstGeom>
                    <a:ln w="28575" cap="flat" cmpd="sng">
                      <a:solidFill>
                        <a:srgbClr val="FF00FF"/>
                      </a:solidFill>
                      <a:prstDash val="solid"/>
                      <a:miter/>
                      <a:headEnd type="none" w="med" len="med"/>
                      <a:tailEnd type="none" w="med" len="med"/>
                    </a:ln>
                  </p:spPr>
                </p:sp>
                <p:sp>
                  <p:nvSpPr>
                    <p:cNvPr id="79953" name="Line 92"/>
                    <p:cNvSpPr/>
                    <p:nvPr/>
                  </p:nvSpPr>
                  <p:spPr>
                    <a:xfrm>
                      <a:off x="1056" y="2016"/>
                      <a:ext cx="0" cy="480"/>
                    </a:xfrm>
                    <a:prstGeom prst="line">
                      <a:avLst/>
                    </a:prstGeom>
                    <a:ln w="28575" cap="flat" cmpd="sng">
                      <a:solidFill>
                        <a:srgbClr val="FF00FF"/>
                      </a:solidFill>
                      <a:prstDash val="solid"/>
                      <a:miter/>
                      <a:headEnd type="none" w="med" len="med"/>
                      <a:tailEnd type="none" w="med" len="med"/>
                    </a:ln>
                  </p:spPr>
                </p:sp>
              </p:grpSp>
              <p:grpSp>
                <p:nvGrpSpPr>
                  <p:cNvPr id="79954" name="Group 93"/>
                  <p:cNvGrpSpPr/>
                  <p:nvPr/>
                </p:nvGrpSpPr>
                <p:grpSpPr>
                  <a:xfrm rot="8302956">
                    <a:off x="2784" y="2016"/>
                    <a:ext cx="96" cy="96"/>
                    <a:chOff x="816" y="2016"/>
                    <a:chExt cx="480" cy="480"/>
                  </a:xfrm>
                </p:grpSpPr>
                <p:sp>
                  <p:nvSpPr>
                    <p:cNvPr id="79955" name="Line 94"/>
                    <p:cNvSpPr/>
                    <p:nvPr/>
                  </p:nvSpPr>
                  <p:spPr>
                    <a:xfrm>
                      <a:off x="816" y="2256"/>
                      <a:ext cx="480" cy="0"/>
                    </a:xfrm>
                    <a:prstGeom prst="line">
                      <a:avLst/>
                    </a:prstGeom>
                    <a:ln w="28575" cap="flat" cmpd="sng">
                      <a:solidFill>
                        <a:srgbClr val="FF00FF"/>
                      </a:solidFill>
                      <a:prstDash val="solid"/>
                      <a:miter/>
                      <a:headEnd type="none" w="med" len="med"/>
                      <a:tailEnd type="none" w="med" len="med"/>
                    </a:ln>
                  </p:spPr>
                </p:sp>
                <p:sp>
                  <p:nvSpPr>
                    <p:cNvPr id="79956" name="Line 95"/>
                    <p:cNvSpPr/>
                    <p:nvPr/>
                  </p:nvSpPr>
                  <p:spPr>
                    <a:xfrm>
                      <a:off x="1056" y="2016"/>
                      <a:ext cx="0" cy="480"/>
                    </a:xfrm>
                    <a:prstGeom prst="line">
                      <a:avLst/>
                    </a:prstGeom>
                    <a:ln w="28575" cap="flat" cmpd="sng">
                      <a:solidFill>
                        <a:srgbClr val="FF00FF"/>
                      </a:solidFill>
                      <a:prstDash val="solid"/>
                      <a:miter/>
                      <a:headEnd type="none" w="med" len="med"/>
                      <a:tailEnd type="none" w="med" len="med"/>
                    </a:ln>
                  </p:spPr>
                </p:sp>
              </p:grpSp>
            </p:grpSp>
            <p:grpSp>
              <p:nvGrpSpPr>
                <p:cNvPr id="79957" name="Group 96"/>
                <p:cNvGrpSpPr/>
                <p:nvPr/>
              </p:nvGrpSpPr>
              <p:grpSpPr>
                <a:xfrm>
                  <a:off x="3264" y="2016"/>
                  <a:ext cx="1104" cy="96"/>
                  <a:chOff x="1776" y="2016"/>
                  <a:chExt cx="1104" cy="96"/>
                </a:xfrm>
              </p:grpSpPr>
              <p:grpSp>
                <p:nvGrpSpPr>
                  <p:cNvPr id="79958" name="Group 97"/>
                  <p:cNvGrpSpPr/>
                  <p:nvPr/>
                </p:nvGrpSpPr>
                <p:grpSpPr>
                  <a:xfrm rot="8302956">
                    <a:off x="1776" y="2016"/>
                    <a:ext cx="96" cy="96"/>
                    <a:chOff x="816" y="2016"/>
                    <a:chExt cx="480" cy="480"/>
                  </a:xfrm>
                </p:grpSpPr>
                <p:sp>
                  <p:nvSpPr>
                    <p:cNvPr id="79959" name="Line 98"/>
                    <p:cNvSpPr/>
                    <p:nvPr/>
                  </p:nvSpPr>
                  <p:spPr>
                    <a:xfrm>
                      <a:off x="816" y="2256"/>
                      <a:ext cx="480" cy="0"/>
                    </a:xfrm>
                    <a:prstGeom prst="line">
                      <a:avLst/>
                    </a:prstGeom>
                    <a:ln w="28575" cap="flat" cmpd="sng">
                      <a:solidFill>
                        <a:srgbClr val="FF00FF"/>
                      </a:solidFill>
                      <a:prstDash val="solid"/>
                      <a:miter/>
                      <a:headEnd type="none" w="med" len="med"/>
                      <a:tailEnd type="none" w="med" len="med"/>
                    </a:ln>
                  </p:spPr>
                </p:sp>
                <p:sp>
                  <p:nvSpPr>
                    <p:cNvPr id="79960" name="Line 99"/>
                    <p:cNvSpPr/>
                    <p:nvPr/>
                  </p:nvSpPr>
                  <p:spPr>
                    <a:xfrm>
                      <a:off x="1056" y="2016"/>
                      <a:ext cx="0" cy="480"/>
                    </a:xfrm>
                    <a:prstGeom prst="line">
                      <a:avLst/>
                    </a:prstGeom>
                    <a:ln w="28575" cap="flat" cmpd="sng">
                      <a:solidFill>
                        <a:srgbClr val="FF00FF"/>
                      </a:solidFill>
                      <a:prstDash val="solid"/>
                      <a:miter/>
                      <a:headEnd type="none" w="med" len="med"/>
                      <a:tailEnd type="none" w="med" len="med"/>
                    </a:ln>
                  </p:spPr>
                </p:sp>
              </p:grpSp>
              <p:grpSp>
                <p:nvGrpSpPr>
                  <p:cNvPr id="79961" name="Group 100"/>
                  <p:cNvGrpSpPr/>
                  <p:nvPr/>
                </p:nvGrpSpPr>
                <p:grpSpPr>
                  <a:xfrm rot="8302956">
                    <a:off x="2256" y="2016"/>
                    <a:ext cx="96" cy="96"/>
                    <a:chOff x="816" y="2016"/>
                    <a:chExt cx="480" cy="480"/>
                  </a:xfrm>
                </p:grpSpPr>
                <p:sp>
                  <p:nvSpPr>
                    <p:cNvPr id="79962" name="Line 101"/>
                    <p:cNvSpPr/>
                    <p:nvPr/>
                  </p:nvSpPr>
                  <p:spPr>
                    <a:xfrm>
                      <a:off x="816" y="2256"/>
                      <a:ext cx="480" cy="0"/>
                    </a:xfrm>
                    <a:prstGeom prst="line">
                      <a:avLst/>
                    </a:prstGeom>
                    <a:ln w="28575" cap="flat" cmpd="sng">
                      <a:solidFill>
                        <a:srgbClr val="FF00FF"/>
                      </a:solidFill>
                      <a:prstDash val="solid"/>
                      <a:miter/>
                      <a:headEnd type="none" w="med" len="med"/>
                      <a:tailEnd type="none" w="med" len="med"/>
                    </a:ln>
                  </p:spPr>
                </p:sp>
                <p:sp>
                  <p:nvSpPr>
                    <p:cNvPr id="79963" name="Line 102"/>
                    <p:cNvSpPr/>
                    <p:nvPr/>
                  </p:nvSpPr>
                  <p:spPr>
                    <a:xfrm>
                      <a:off x="1056" y="2016"/>
                      <a:ext cx="0" cy="480"/>
                    </a:xfrm>
                    <a:prstGeom prst="line">
                      <a:avLst/>
                    </a:prstGeom>
                    <a:ln w="28575" cap="flat" cmpd="sng">
                      <a:solidFill>
                        <a:srgbClr val="FF00FF"/>
                      </a:solidFill>
                      <a:prstDash val="solid"/>
                      <a:miter/>
                      <a:headEnd type="none" w="med" len="med"/>
                      <a:tailEnd type="none" w="med" len="med"/>
                    </a:ln>
                  </p:spPr>
                </p:sp>
              </p:grpSp>
              <p:grpSp>
                <p:nvGrpSpPr>
                  <p:cNvPr id="79964" name="Group 103"/>
                  <p:cNvGrpSpPr/>
                  <p:nvPr/>
                </p:nvGrpSpPr>
                <p:grpSpPr>
                  <a:xfrm rot="8302956">
                    <a:off x="2784" y="2016"/>
                    <a:ext cx="96" cy="96"/>
                    <a:chOff x="816" y="2016"/>
                    <a:chExt cx="480" cy="480"/>
                  </a:xfrm>
                </p:grpSpPr>
                <p:sp>
                  <p:nvSpPr>
                    <p:cNvPr id="79965" name="Line 104"/>
                    <p:cNvSpPr/>
                    <p:nvPr/>
                  </p:nvSpPr>
                  <p:spPr>
                    <a:xfrm>
                      <a:off x="816" y="2256"/>
                      <a:ext cx="480" cy="0"/>
                    </a:xfrm>
                    <a:prstGeom prst="line">
                      <a:avLst/>
                    </a:prstGeom>
                    <a:ln w="28575" cap="flat" cmpd="sng">
                      <a:solidFill>
                        <a:srgbClr val="FF00FF"/>
                      </a:solidFill>
                      <a:prstDash val="solid"/>
                      <a:miter/>
                      <a:headEnd type="none" w="med" len="med"/>
                      <a:tailEnd type="none" w="med" len="med"/>
                    </a:ln>
                  </p:spPr>
                </p:sp>
                <p:sp>
                  <p:nvSpPr>
                    <p:cNvPr id="79966" name="Line 105"/>
                    <p:cNvSpPr/>
                    <p:nvPr/>
                  </p:nvSpPr>
                  <p:spPr>
                    <a:xfrm>
                      <a:off x="1056" y="2016"/>
                      <a:ext cx="0" cy="480"/>
                    </a:xfrm>
                    <a:prstGeom prst="line">
                      <a:avLst/>
                    </a:prstGeom>
                    <a:ln w="28575" cap="flat" cmpd="sng">
                      <a:solidFill>
                        <a:srgbClr val="FF00FF"/>
                      </a:solidFill>
                      <a:prstDash val="solid"/>
                      <a:miter/>
                      <a:headEnd type="none" w="med" len="med"/>
                      <a:tailEnd type="none" w="med" len="med"/>
                    </a:ln>
                  </p:spPr>
                </p:sp>
              </p:grpSp>
            </p:grpSp>
          </p:grpSp>
        </p:grpSp>
        <p:sp>
          <p:nvSpPr>
            <p:cNvPr id="79967" name="Line 124"/>
            <p:cNvSpPr/>
            <p:nvPr/>
          </p:nvSpPr>
          <p:spPr>
            <a:xfrm flipH="1" flipV="1">
              <a:off x="3288" y="1026"/>
              <a:ext cx="576" cy="528"/>
            </a:xfrm>
            <a:prstGeom prst="line">
              <a:avLst/>
            </a:prstGeom>
            <a:ln w="28575" cap="flat" cmpd="sng">
              <a:solidFill>
                <a:srgbClr val="33CC33"/>
              </a:solidFill>
              <a:prstDash val="solid"/>
              <a:miter/>
              <a:headEnd type="none" w="med" len="med"/>
              <a:tailEnd type="triangle" w="med" len="med"/>
            </a:ln>
          </p:spPr>
        </p:sp>
      </p:grpSp>
      <p:sp>
        <p:nvSpPr>
          <p:cNvPr id="291877" name="Text Box 37"/>
          <p:cNvSpPr txBox="1"/>
          <p:nvPr/>
        </p:nvSpPr>
        <p:spPr>
          <a:xfrm>
            <a:off x="385763" y="684213"/>
            <a:ext cx="3195637" cy="946150"/>
          </a:xfrm>
          <a:prstGeom prst="rect">
            <a:avLst/>
          </a:prstGeom>
          <a:noFill/>
          <a:ln w="9525">
            <a:noFill/>
          </a:ln>
        </p:spPr>
        <p:txBody>
          <a:bodyPr anchor="t">
            <a:spAutoFit/>
          </a:bodyPr>
          <a:p>
            <a:pPr>
              <a:buChar char="•"/>
            </a:pPr>
            <a:r>
              <a:rPr lang="en-US" altLang="zh-CN" i="1">
                <a:latin typeface="Times New Roman" panose="02020603050405020304" pitchFamily="18" charset="0"/>
                <a:ea typeface="宋体" panose="02010600030101010101" pitchFamily="2" charset="-122"/>
              </a:rPr>
              <a:t>    f</a:t>
            </a:r>
            <a:r>
              <a:rPr lang="zh-CN" altLang="en-US" i="1" dirty="0">
                <a:latin typeface="Times New Roman" panose="02020603050405020304" pitchFamily="18" charset="0"/>
                <a:ea typeface="宋体" panose="02010600030101010101" pitchFamily="2" charset="-122"/>
              </a:rPr>
              <a:t>＝</a:t>
            </a:r>
            <a:r>
              <a:rPr lang="en-US" altLang="zh-CN" i="1">
                <a:latin typeface="Times New Roman" panose="02020603050405020304" pitchFamily="18" charset="0"/>
                <a:ea typeface="宋体" panose="02010600030101010101" pitchFamily="2" charset="-122"/>
              </a:rPr>
              <a:t>BI</a:t>
            </a:r>
            <a:r>
              <a:rPr lang="zh-CN" altLang="en-US" dirty="0">
                <a:latin typeface="Times New Roman" panose="02020603050405020304" pitchFamily="18" charset="0"/>
                <a:ea typeface="宋体" panose="02010600030101010101" pitchFamily="2" charset="-122"/>
              </a:rPr>
              <a:t>（</a:t>
            </a:r>
            <a:r>
              <a:rPr lang="en-US" altLang="zh-CN" i="1">
                <a:latin typeface="Times New Roman" panose="02020603050405020304" pitchFamily="18" charset="0"/>
                <a:ea typeface="宋体" panose="02010600030101010101" pitchFamily="2" charset="-122"/>
              </a:rPr>
              <a:t>2R</a:t>
            </a:r>
            <a:r>
              <a:rPr lang="zh-CN" altLang="en-US" dirty="0">
                <a:latin typeface="Times New Roman" panose="02020603050405020304" pitchFamily="18" charset="0"/>
                <a:ea typeface="宋体" panose="02010600030101010101" pitchFamily="2" charset="-122"/>
              </a:rPr>
              <a:t>）</a:t>
            </a:r>
            <a:endParaRPr lang="zh-CN" altLang="en-US" dirty="0">
              <a:latin typeface="Times New Roman" panose="02020603050405020304" pitchFamily="18" charset="0"/>
              <a:ea typeface="宋体" panose="02010600030101010101" pitchFamily="2" charset="-122"/>
            </a:endParaRPr>
          </a:p>
          <a:p>
            <a:r>
              <a:rPr lang="zh-CN" altLang="en-US" i="1"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方向沿</a:t>
            </a:r>
            <a:r>
              <a:rPr lang="en-US" altLang="zh-CN" i="1">
                <a:latin typeface="Times New Roman" panose="02020603050405020304" pitchFamily="18" charset="0"/>
                <a:ea typeface="宋体" panose="02010600030101010101" pitchFamily="2" charset="-122"/>
              </a:rPr>
              <a:t>y</a:t>
            </a:r>
            <a:r>
              <a:rPr lang="zh-CN" altLang="en-US" dirty="0">
                <a:latin typeface="Times New Roman" panose="02020603050405020304" pitchFamily="18" charset="0"/>
                <a:ea typeface="宋体" panose="02010600030101010101" pitchFamily="2" charset="-122"/>
              </a:rPr>
              <a:t>方向</a:t>
            </a:r>
            <a:endParaRPr lang="zh-CN" altLang="en-US" dirty="0">
              <a:latin typeface="Times New Roman" panose="02020603050405020304" pitchFamily="18" charset="0"/>
              <a:ea typeface="宋体" panose="02010600030101010101" pitchFamily="2" charset="-122"/>
            </a:endParaRPr>
          </a:p>
        </p:txBody>
      </p:sp>
      <p:grpSp>
        <p:nvGrpSpPr>
          <p:cNvPr id="291883" name="Group 71"/>
          <p:cNvGrpSpPr/>
          <p:nvPr/>
        </p:nvGrpSpPr>
        <p:grpSpPr>
          <a:xfrm>
            <a:off x="5067300" y="1268413"/>
            <a:ext cx="2474913" cy="765175"/>
            <a:chOff x="3192" y="799"/>
            <a:chExt cx="1559" cy="482"/>
          </a:xfrm>
        </p:grpSpPr>
        <p:sp>
          <p:nvSpPr>
            <p:cNvPr id="79970" name="Line 68"/>
            <p:cNvSpPr/>
            <p:nvPr/>
          </p:nvSpPr>
          <p:spPr>
            <a:xfrm>
              <a:off x="3192" y="1281"/>
              <a:ext cx="1559" cy="0"/>
            </a:xfrm>
            <a:prstGeom prst="line">
              <a:avLst/>
            </a:prstGeom>
            <a:ln w="38100" cap="flat" cmpd="sng">
              <a:solidFill>
                <a:srgbClr val="FF3300"/>
              </a:solidFill>
              <a:prstDash val="solid"/>
              <a:miter/>
              <a:headEnd type="none" w="med" len="med"/>
              <a:tailEnd type="triangle" w="med" len="med"/>
            </a:ln>
          </p:spPr>
        </p:sp>
        <p:sp>
          <p:nvSpPr>
            <p:cNvPr id="79971" name="Line 69"/>
            <p:cNvSpPr/>
            <p:nvPr/>
          </p:nvSpPr>
          <p:spPr>
            <a:xfrm flipV="1">
              <a:off x="3957" y="828"/>
              <a:ext cx="0" cy="425"/>
            </a:xfrm>
            <a:prstGeom prst="line">
              <a:avLst/>
            </a:prstGeom>
            <a:ln w="38100" cap="flat" cmpd="sng">
              <a:solidFill>
                <a:srgbClr val="0000FF"/>
              </a:solidFill>
              <a:prstDash val="solid"/>
              <a:miter/>
              <a:headEnd type="none" w="med" len="med"/>
              <a:tailEnd type="triangle" w="med" len="med"/>
            </a:ln>
          </p:spPr>
        </p:sp>
        <p:graphicFrame>
          <p:nvGraphicFramePr>
            <p:cNvPr id="79972" name="Object 70"/>
            <p:cNvGraphicFramePr/>
            <p:nvPr/>
          </p:nvGraphicFramePr>
          <p:xfrm>
            <a:off x="4042" y="799"/>
            <a:ext cx="236" cy="291"/>
          </p:xfrm>
          <a:graphic>
            <a:graphicData uri="http://schemas.openxmlformats.org/presentationml/2006/ole">
              <mc:AlternateContent xmlns:mc="http://schemas.openxmlformats.org/markup-compatibility/2006">
                <mc:Choice xmlns:v="urn:schemas-microsoft-com:vml" Requires="v">
                  <p:oleObj spid="_x0000_s3342" name="" r:id="rId1" imgW="165100" imgH="203200" progId="Equation.3">
                    <p:embed/>
                  </p:oleObj>
                </mc:Choice>
                <mc:Fallback>
                  <p:oleObj name="" r:id="rId1" imgW="165100" imgH="203200" progId="Equation.3">
                    <p:embed/>
                    <p:pic>
                      <p:nvPicPr>
                        <p:cNvPr id="0" name="图片 3341"/>
                        <p:cNvPicPr/>
                        <p:nvPr/>
                      </p:nvPicPr>
                      <p:blipFill>
                        <a:blip r:embed="rId2"/>
                        <a:stretch>
                          <a:fillRect/>
                        </a:stretch>
                      </p:blipFill>
                      <p:spPr>
                        <a:xfrm>
                          <a:off x="4042" y="799"/>
                          <a:ext cx="236" cy="291"/>
                        </a:xfrm>
                        <a:prstGeom prst="rect">
                          <a:avLst/>
                        </a:prstGeom>
                        <a:noFill/>
                        <a:ln w="38100">
                          <a:noFill/>
                          <a:miter/>
                        </a:ln>
                      </p:spPr>
                    </p:pic>
                  </p:oleObj>
                </mc:Fallback>
              </mc:AlternateContent>
            </a:graphicData>
          </a:graphic>
        </p:graphicFrame>
      </p:grpSp>
      <p:sp>
        <p:nvSpPr>
          <p:cNvPr id="291914" name="Text Box 74"/>
          <p:cNvSpPr txBox="1"/>
          <p:nvPr/>
        </p:nvSpPr>
        <p:spPr>
          <a:xfrm>
            <a:off x="214313" y="2763838"/>
            <a:ext cx="8372475" cy="946150"/>
          </a:xfrm>
          <a:prstGeom prst="rect">
            <a:avLst/>
          </a:prstGeom>
          <a:noFill/>
          <a:ln w="9525">
            <a:noFill/>
          </a:ln>
        </p:spPr>
        <p:txBody>
          <a:bodyPr anchor="t">
            <a:spAutoFit/>
          </a:bodyPr>
          <a:p>
            <a:pPr eaLnBrk="0" hangingPunct="0">
              <a:buChar char="•"/>
            </a:pPr>
            <a:r>
              <a:rPr lang="en-US" altLang="zh-CN">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推论：任意</a:t>
            </a:r>
            <a:r>
              <a:rPr lang="zh-CN" altLang="en-US" dirty="0">
                <a:solidFill>
                  <a:srgbClr val="FF0000"/>
                </a:solidFill>
                <a:latin typeface="Times New Roman" panose="02020603050405020304" pitchFamily="18" charset="0"/>
                <a:ea typeface="宋体" panose="02010600030101010101" pitchFamily="2" charset="-122"/>
              </a:rPr>
              <a:t>闭合载流线圈</a:t>
            </a:r>
            <a:r>
              <a:rPr lang="zh-CN" altLang="en-US" dirty="0">
                <a:latin typeface="Times New Roman" panose="02020603050405020304" pitchFamily="18" charset="0"/>
                <a:ea typeface="宋体" panose="02010600030101010101" pitchFamily="2" charset="-122"/>
              </a:rPr>
              <a:t>在</a:t>
            </a:r>
            <a:r>
              <a:rPr lang="zh-CN" altLang="en-US" dirty="0">
                <a:solidFill>
                  <a:srgbClr val="FF0000"/>
                </a:solidFill>
                <a:latin typeface="Verdana" panose="020B0604030504040204" pitchFamily="34" charset="0"/>
                <a:ea typeface="宋体" panose="02010600030101010101" pitchFamily="2" charset="-122"/>
              </a:rPr>
              <a:t>匀</a:t>
            </a:r>
            <a:r>
              <a:rPr lang="zh-CN" altLang="en-US" dirty="0">
                <a:solidFill>
                  <a:srgbClr val="FF0000"/>
                </a:solidFill>
                <a:latin typeface="Times New Roman" panose="02020603050405020304" pitchFamily="18" charset="0"/>
                <a:ea typeface="宋体" panose="02010600030101010101" pitchFamily="2" charset="-122"/>
              </a:rPr>
              <a:t>强场</a:t>
            </a:r>
            <a:r>
              <a:rPr lang="zh-CN" altLang="en-US" dirty="0">
                <a:latin typeface="Times New Roman" panose="02020603050405020304" pitchFamily="18" charset="0"/>
                <a:ea typeface="宋体" panose="02010600030101010101" pitchFamily="2" charset="-122"/>
              </a:rPr>
              <a:t>中所受安培力的合力必定为零</a:t>
            </a:r>
            <a:endParaRPr lang="zh-CN" altLang="en-US" dirty="0">
              <a:latin typeface="Times New Roman" panose="02020603050405020304" pitchFamily="18" charset="0"/>
              <a:ea typeface="宋体" panose="02010600030101010101" pitchFamily="2" charset="-122"/>
            </a:endParaRPr>
          </a:p>
        </p:txBody>
      </p:sp>
      <p:sp>
        <p:nvSpPr>
          <p:cNvPr id="79974" name="灯片编号占位符 2"/>
          <p:cNvSpPr>
            <a:spLocks noGrp="1"/>
          </p:cNvSpPr>
          <p:nvPr>
            <p:ph type="sldNum" sz="quarter" idx="12"/>
          </p:nvPr>
        </p:nvSpPr>
        <p:spPr/>
        <p:txBody>
          <a:bodyPr wrap="square" lIns="91440" tIns="45720" rIns="91440" bIns="45720" anchor="t"/>
          <a:p>
            <a:pPr algn="r"/>
            <a:fld id="{9A0DB2DC-4C9A-4742-B13C-FB6460FD3503}" type="slidenum">
              <a:rPr lang="zh-CN" altLang="en-US" sz="1400" b="0" dirty="0"/>
            </a:fld>
            <a:endParaRPr lang="zh-CN" altLang="en-US" sz="1400" b="0" dirty="0"/>
          </a:p>
        </p:txBody>
      </p:sp>
      <p:grpSp>
        <p:nvGrpSpPr>
          <p:cNvPr id="39978" name="Group 6"/>
          <p:cNvGrpSpPr/>
          <p:nvPr/>
        </p:nvGrpSpPr>
        <p:grpSpPr>
          <a:xfrm>
            <a:off x="1965325" y="4051300"/>
            <a:ext cx="2444750" cy="1685925"/>
            <a:chOff x="3360" y="1536"/>
            <a:chExt cx="2064" cy="1152"/>
          </a:xfrm>
        </p:grpSpPr>
        <p:grpSp>
          <p:nvGrpSpPr>
            <p:cNvPr id="79976" name="Group 7"/>
            <p:cNvGrpSpPr/>
            <p:nvPr/>
          </p:nvGrpSpPr>
          <p:grpSpPr>
            <a:xfrm>
              <a:off x="3360" y="1536"/>
              <a:ext cx="2064" cy="96"/>
              <a:chOff x="3360" y="1536"/>
              <a:chExt cx="2064" cy="96"/>
            </a:xfrm>
          </p:grpSpPr>
          <p:grpSp>
            <p:nvGrpSpPr>
              <p:cNvPr id="79977" name="Group 8"/>
              <p:cNvGrpSpPr/>
              <p:nvPr/>
            </p:nvGrpSpPr>
            <p:grpSpPr>
              <a:xfrm>
                <a:off x="3360" y="1536"/>
                <a:ext cx="1104" cy="96"/>
                <a:chOff x="1776" y="2016"/>
                <a:chExt cx="1104" cy="96"/>
              </a:xfrm>
            </p:grpSpPr>
            <p:grpSp>
              <p:nvGrpSpPr>
                <p:cNvPr id="79978" name="Group 9"/>
                <p:cNvGrpSpPr/>
                <p:nvPr/>
              </p:nvGrpSpPr>
              <p:grpSpPr>
                <a:xfrm rot="8302956">
                  <a:off x="1776" y="2016"/>
                  <a:ext cx="96" cy="96"/>
                  <a:chOff x="816" y="2016"/>
                  <a:chExt cx="480" cy="480"/>
                </a:xfrm>
              </p:grpSpPr>
              <p:sp>
                <p:nvSpPr>
                  <p:cNvPr id="79979" name="Line 10"/>
                  <p:cNvSpPr/>
                  <p:nvPr/>
                </p:nvSpPr>
                <p:spPr>
                  <a:xfrm>
                    <a:off x="816" y="2256"/>
                    <a:ext cx="480" cy="0"/>
                  </a:xfrm>
                  <a:prstGeom prst="line">
                    <a:avLst/>
                  </a:prstGeom>
                  <a:ln w="28575" cap="flat" cmpd="sng">
                    <a:solidFill>
                      <a:srgbClr val="CC6600"/>
                    </a:solidFill>
                    <a:prstDash val="solid"/>
                    <a:miter/>
                    <a:headEnd type="none" w="med" len="med"/>
                    <a:tailEnd type="none" w="med" len="med"/>
                  </a:ln>
                </p:spPr>
              </p:sp>
              <p:sp>
                <p:nvSpPr>
                  <p:cNvPr id="79980" name="Line 11"/>
                  <p:cNvSpPr/>
                  <p:nvPr/>
                </p:nvSpPr>
                <p:spPr>
                  <a:xfrm>
                    <a:off x="1056" y="2016"/>
                    <a:ext cx="0" cy="480"/>
                  </a:xfrm>
                  <a:prstGeom prst="line">
                    <a:avLst/>
                  </a:prstGeom>
                  <a:ln w="28575" cap="flat" cmpd="sng">
                    <a:solidFill>
                      <a:srgbClr val="CC6600"/>
                    </a:solidFill>
                    <a:prstDash val="solid"/>
                    <a:miter/>
                    <a:headEnd type="none" w="med" len="med"/>
                    <a:tailEnd type="none" w="med" len="med"/>
                  </a:ln>
                </p:spPr>
              </p:sp>
            </p:grpSp>
            <p:grpSp>
              <p:nvGrpSpPr>
                <p:cNvPr id="79981" name="Group 12"/>
                <p:cNvGrpSpPr/>
                <p:nvPr/>
              </p:nvGrpSpPr>
              <p:grpSpPr>
                <a:xfrm rot="8302956">
                  <a:off x="2256" y="2016"/>
                  <a:ext cx="96" cy="96"/>
                  <a:chOff x="816" y="2016"/>
                  <a:chExt cx="480" cy="480"/>
                </a:xfrm>
              </p:grpSpPr>
              <p:sp>
                <p:nvSpPr>
                  <p:cNvPr id="79982" name="Line 13"/>
                  <p:cNvSpPr/>
                  <p:nvPr/>
                </p:nvSpPr>
                <p:spPr>
                  <a:xfrm>
                    <a:off x="816" y="2256"/>
                    <a:ext cx="480" cy="0"/>
                  </a:xfrm>
                  <a:prstGeom prst="line">
                    <a:avLst/>
                  </a:prstGeom>
                  <a:ln w="28575" cap="flat" cmpd="sng">
                    <a:solidFill>
                      <a:srgbClr val="CC6600"/>
                    </a:solidFill>
                    <a:prstDash val="solid"/>
                    <a:miter/>
                    <a:headEnd type="none" w="med" len="med"/>
                    <a:tailEnd type="none" w="med" len="med"/>
                  </a:ln>
                </p:spPr>
              </p:sp>
              <p:sp>
                <p:nvSpPr>
                  <p:cNvPr id="79983" name="Line 14"/>
                  <p:cNvSpPr/>
                  <p:nvPr/>
                </p:nvSpPr>
                <p:spPr>
                  <a:xfrm>
                    <a:off x="1056" y="2016"/>
                    <a:ext cx="0" cy="480"/>
                  </a:xfrm>
                  <a:prstGeom prst="line">
                    <a:avLst/>
                  </a:prstGeom>
                  <a:ln w="28575" cap="flat" cmpd="sng">
                    <a:solidFill>
                      <a:srgbClr val="CC6600"/>
                    </a:solidFill>
                    <a:prstDash val="solid"/>
                    <a:miter/>
                    <a:headEnd type="none" w="med" len="med"/>
                    <a:tailEnd type="none" w="med" len="med"/>
                  </a:ln>
                </p:spPr>
              </p:sp>
            </p:grpSp>
            <p:grpSp>
              <p:nvGrpSpPr>
                <p:cNvPr id="79984" name="Group 15"/>
                <p:cNvGrpSpPr/>
                <p:nvPr/>
              </p:nvGrpSpPr>
              <p:grpSpPr>
                <a:xfrm rot="8302956">
                  <a:off x="2784" y="2016"/>
                  <a:ext cx="96" cy="96"/>
                  <a:chOff x="816" y="2016"/>
                  <a:chExt cx="480" cy="480"/>
                </a:xfrm>
              </p:grpSpPr>
              <p:sp>
                <p:nvSpPr>
                  <p:cNvPr id="79985" name="Line 16"/>
                  <p:cNvSpPr/>
                  <p:nvPr/>
                </p:nvSpPr>
                <p:spPr>
                  <a:xfrm>
                    <a:off x="816" y="2256"/>
                    <a:ext cx="480" cy="0"/>
                  </a:xfrm>
                  <a:prstGeom prst="line">
                    <a:avLst/>
                  </a:prstGeom>
                  <a:ln w="28575" cap="flat" cmpd="sng">
                    <a:solidFill>
                      <a:srgbClr val="CC6600"/>
                    </a:solidFill>
                    <a:prstDash val="solid"/>
                    <a:miter/>
                    <a:headEnd type="none" w="med" len="med"/>
                    <a:tailEnd type="none" w="med" len="med"/>
                  </a:ln>
                </p:spPr>
              </p:sp>
              <p:sp>
                <p:nvSpPr>
                  <p:cNvPr id="79986" name="Line 17"/>
                  <p:cNvSpPr/>
                  <p:nvPr/>
                </p:nvSpPr>
                <p:spPr>
                  <a:xfrm>
                    <a:off x="1056" y="2016"/>
                    <a:ext cx="0" cy="480"/>
                  </a:xfrm>
                  <a:prstGeom prst="line">
                    <a:avLst/>
                  </a:prstGeom>
                  <a:ln w="28575" cap="flat" cmpd="sng">
                    <a:solidFill>
                      <a:srgbClr val="CC6600"/>
                    </a:solidFill>
                    <a:prstDash val="solid"/>
                    <a:miter/>
                    <a:headEnd type="none" w="med" len="med"/>
                    <a:tailEnd type="none" w="med" len="med"/>
                  </a:ln>
                </p:spPr>
              </p:sp>
            </p:grpSp>
          </p:grpSp>
          <p:grpSp>
            <p:nvGrpSpPr>
              <p:cNvPr id="79987" name="Group 18"/>
              <p:cNvGrpSpPr/>
              <p:nvPr/>
            </p:nvGrpSpPr>
            <p:grpSpPr>
              <a:xfrm>
                <a:off x="4848" y="1536"/>
                <a:ext cx="576" cy="96"/>
                <a:chOff x="4848" y="1536"/>
                <a:chExt cx="576" cy="96"/>
              </a:xfrm>
            </p:grpSpPr>
            <p:grpSp>
              <p:nvGrpSpPr>
                <p:cNvPr id="79988" name="Group 19"/>
                <p:cNvGrpSpPr/>
                <p:nvPr/>
              </p:nvGrpSpPr>
              <p:grpSpPr>
                <a:xfrm rot="8302956">
                  <a:off x="4848" y="1536"/>
                  <a:ext cx="96" cy="96"/>
                  <a:chOff x="816" y="2016"/>
                  <a:chExt cx="480" cy="480"/>
                </a:xfrm>
              </p:grpSpPr>
              <p:sp>
                <p:nvSpPr>
                  <p:cNvPr id="79989" name="Line 20"/>
                  <p:cNvSpPr/>
                  <p:nvPr/>
                </p:nvSpPr>
                <p:spPr>
                  <a:xfrm>
                    <a:off x="816" y="2256"/>
                    <a:ext cx="480" cy="0"/>
                  </a:xfrm>
                  <a:prstGeom prst="line">
                    <a:avLst/>
                  </a:prstGeom>
                  <a:ln w="28575" cap="flat" cmpd="sng">
                    <a:solidFill>
                      <a:srgbClr val="CC6600"/>
                    </a:solidFill>
                    <a:prstDash val="solid"/>
                    <a:miter/>
                    <a:headEnd type="none" w="med" len="med"/>
                    <a:tailEnd type="none" w="med" len="med"/>
                  </a:ln>
                </p:spPr>
              </p:sp>
              <p:sp>
                <p:nvSpPr>
                  <p:cNvPr id="79990" name="Line 21"/>
                  <p:cNvSpPr/>
                  <p:nvPr/>
                </p:nvSpPr>
                <p:spPr>
                  <a:xfrm>
                    <a:off x="1056" y="2016"/>
                    <a:ext cx="0" cy="480"/>
                  </a:xfrm>
                  <a:prstGeom prst="line">
                    <a:avLst/>
                  </a:prstGeom>
                  <a:ln w="28575" cap="flat" cmpd="sng">
                    <a:solidFill>
                      <a:srgbClr val="CC6600"/>
                    </a:solidFill>
                    <a:prstDash val="solid"/>
                    <a:miter/>
                    <a:headEnd type="none" w="med" len="med"/>
                    <a:tailEnd type="none" w="med" len="med"/>
                  </a:ln>
                </p:spPr>
              </p:sp>
            </p:grpSp>
            <p:grpSp>
              <p:nvGrpSpPr>
                <p:cNvPr id="79991" name="Group 22"/>
                <p:cNvGrpSpPr/>
                <p:nvPr/>
              </p:nvGrpSpPr>
              <p:grpSpPr>
                <a:xfrm rot="8302956">
                  <a:off x="5328" y="1536"/>
                  <a:ext cx="96" cy="96"/>
                  <a:chOff x="816" y="2016"/>
                  <a:chExt cx="480" cy="480"/>
                </a:xfrm>
              </p:grpSpPr>
              <p:sp>
                <p:nvSpPr>
                  <p:cNvPr id="79992" name="Line 23"/>
                  <p:cNvSpPr/>
                  <p:nvPr/>
                </p:nvSpPr>
                <p:spPr>
                  <a:xfrm>
                    <a:off x="816" y="2256"/>
                    <a:ext cx="480" cy="0"/>
                  </a:xfrm>
                  <a:prstGeom prst="line">
                    <a:avLst/>
                  </a:prstGeom>
                  <a:ln w="28575" cap="flat" cmpd="sng">
                    <a:solidFill>
                      <a:srgbClr val="CC6600"/>
                    </a:solidFill>
                    <a:prstDash val="solid"/>
                    <a:miter/>
                    <a:headEnd type="none" w="med" len="med"/>
                    <a:tailEnd type="none" w="med" len="med"/>
                  </a:ln>
                </p:spPr>
              </p:sp>
              <p:sp>
                <p:nvSpPr>
                  <p:cNvPr id="79993" name="Line 24"/>
                  <p:cNvSpPr/>
                  <p:nvPr/>
                </p:nvSpPr>
                <p:spPr>
                  <a:xfrm>
                    <a:off x="1056" y="2016"/>
                    <a:ext cx="0" cy="480"/>
                  </a:xfrm>
                  <a:prstGeom prst="line">
                    <a:avLst/>
                  </a:prstGeom>
                  <a:ln w="28575" cap="flat" cmpd="sng">
                    <a:solidFill>
                      <a:srgbClr val="CC6600"/>
                    </a:solidFill>
                    <a:prstDash val="solid"/>
                    <a:miter/>
                    <a:headEnd type="none" w="med" len="med"/>
                    <a:tailEnd type="none" w="med" len="med"/>
                  </a:ln>
                </p:spPr>
              </p:sp>
            </p:grpSp>
          </p:grpSp>
        </p:grpSp>
        <p:grpSp>
          <p:nvGrpSpPr>
            <p:cNvPr id="79994" name="Group 25"/>
            <p:cNvGrpSpPr/>
            <p:nvPr/>
          </p:nvGrpSpPr>
          <p:grpSpPr>
            <a:xfrm>
              <a:off x="3360" y="1872"/>
              <a:ext cx="2064" cy="96"/>
              <a:chOff x="3360" y="1872"/>
              <a:chExt cx="2064" cy="96"/>
            </a:xfrm>
          </p:grpSpPr>
          <p:grpSp>
            <p:nvGrpSpPr>
              <p:cNvPr id="79995" name="Group 26"/>
              <p:cNvGrpSpPr/>
              <p:nvPr/>
            </p:nvGrpSpPr>
            <p:grpSpPr>
              <a:xfrm>
                <a:off x="3360" y="1872"/>
                <a:ext cx="1104" cy="96"/>
                <a:chOff x="1776" y="2016"/>
                <a:chExt cx="1104" cy="96"/>
              </a:xfrm>
            </p:grpSpPr>
            <p:grpSp>
              <p:nvGrpSpPr>
                <p:cNvPr id="79996" name="Group 27"/>
                <p:cNvGrpSpPr/>
                <p:nvPr/>
              </p:nvGrpSpPr>
              <p:grpSpPr>
                <a:xfrm rot="8302956">
                  <a:off x="1776" y="2016"/>
                  <a:ext cx="96" cy="96"/>
                  <a:chOff x="816" y="2016"/>
                  <a:chExt cx="480" cy="480"/>
                </a:xfrm>
              </p:grpSpPr>
              <p:sp>
                <p:nvSpPr>
                  <p:cNvPr id="79997" name="Line 28"/>
                  <p:cNvSpPr/>
                  <p:nvPr/>
                </p:nvSpPr>
                <p:spPr>
                  <a:xfrm>
                    <a:off x="816" y="2256"/>
                    <a:ext cx="480" cy="0"/>
                  </a:xfrm>
                  <a:prstGeom prst="line">
                    <a:avLst/>
                  </a:prstGeom>
                  <a:ln w="28575" cap="flat" cmpd="sng">
                    <a:solidFill>
                      <a:srgbClr val="CC6600"/>
                    </a:solidFill>
                    <a:prstDash val="solid"/>
                    <a:miter/>
                    <a:headEnd type="none" w="med" len="med"/>
                    <a:tailEnd type="none" w="med" len="med"/>
                  </a:ln>
                </p:spPr>
              </p:sp>
              <p:sp>
                <p:nvSpPr>
                  <p:cNvPr id="79998" name="Line 29"/>
                  <p:cNvSpPr/>
                  <p:nvPr/>
                </p:nvSpPr>
                <p:spPr>
                  <a:xfrm>
                    <a:off x="1056" y="2016"/>
                    <a:ext cx="0" cy="480"/>
                  </a:xfrm>
                  <a:prstGeom prst="line">
                    <a:avLst/>
                  </a:prstGeom>
                  <a:ln w="28575" cap="flat" cmpd="sng">
                    <a:solidFill>
                      <a:srgbClr val="CC6600"/>
                    </a:solidFill>
                    <a:prstDash val="solid"/>
                    <a:miter/>
                    <a:headEnd type="none" w="med" len="med"/>
                    <a:tailEnd type="none" w="med" len="med"/>
                  </a:ln>
                </p:spPr>
              </p:sp>
            </p:grpSp>
            <p:grpSp>
              <p:nvGrpSpPr>
                <p:cNvPr id="79999" name="Group 30"/>
                <p:cNvGrpSpPr/>
                <p:nvPr/>
              </p:nvGrpSpPr>
              <p:grpSpPr>
                <a:xfrm rot="8302956">
                  <a:off x="2256" y="2016"/>
                  <a:ext cx="96" cy="96"/>
                  <a:chOff x="816" y="2016"/>
                  <a:chExt cx="480" cy="480"/>
                </a:xfrm>
              </p:grpSpPr>
              <p:sp>
                <p:nvSpPr>
                  <p:cNvPr id="80000" name="Line 31"/>
                  <p:cNvSpPr/>
                  <p:nvPr/>
                </p:nvSpPr>
                <p:spPr>
                  <a:xfrm>
                    <a:off x="816" y="2256"/>
                    <a:ext cx="480" cy="0"/>
                  </a:xfrm>
                  <a:prstGeom prst="line">
                    <a:avLst/>
                  </a:prstGeom>
                  <a:ln w="28575" cap="flat" cmpd="sng">
                    <a:solidFill>
                      <a:srgbClr val="CC6600"/>
                    </a:solidFill>
                    <a:prstDash val="solid"/>
                    <a:miter/>
                    <a:headEnd type="none" w="med" len="med"/>
                    <a:tailEnd type="none" w="med" len="med"/>
                  </a:ln>
                </p:spPr>
              </p:sp>
              <p:sp>
                <p:nvSpPr>
                  <p:cNvPr id="80001" name="Line 32"/>
                  <p:cNvSpPr/>
                  <p:nvPr/>
                </p:nvSpPr>
                <p:spPr>
                  <a:xfrm>
                    <a:off x="1056" y="2016"/>
                    <a:ext cx="0" cy="480"/>
                  </a:xfrm>
                  <a:prstGeom prst="line">
                    <a:avLst/>
                  </a:prstGeom>
                  <a:ln w="28575" cap="flat" cmpd="sng">
                    <a:solidFill>
                      <a:srgbClr val="CC6600"/>
                    </a:solidFill>
                    <a:prstDash val="solid"/>
                    <a:miter/>
                    <a:headEnd type="none" w="med" len="med"/>
                    <a:tailEnd type="none" w="med" len="med"/>
                  </a:ln>
                </p:spPr>
              </p:sp>
            </p:grpSp>
            <p:grpSp>
              <p:nvGrpSpPr>
                <p:cNvPr id="80002" name="Group 33"/>
                <p:cNvGrpSpPr/>
                <p:nvPr/>
              </p:nvGrpSpPr>
              <p:grpSpPr>
                <a:xfrm rot="8302956">
                  <a:off x="2784" y="2016"/>
                  <a:ext cx="96" cy="96"/>
                  <a:chOff x="816" y="2016"/>
                  <a:chExt cx="480" cy="480"/>
                </a:xfrm>
              </p:grpSpPr>
              <p:sp>
                <p:nvSpPr>
                  <p:cNvPr id="80003" name="Line 34"/>
                  <p:cNvSpPr/>
                  <p:nvPr/>
                </p:nvSpPr>
                <p:spPr>
                  <a:xfrm>
                    <a:off x="816" y="2256"/>
                    <a:ext cx="480" cy="0"/>
                  </a:xfrm>
                  <a:prstGeom prst="line">
                    <a:avLst/>
                  </a:prstGeom>
                  <a:ln w="28575" cap="flat" cmpd="sng">
                    <a:solidFill>
                      <a:srgbClr val="CC6600"/>
                    </a:solidFill>
                    <a:prstDash val="solid"/>
                    <a:miter/>
                    <a:headEnd type="none" w="med" len="med"/>
                    <a:tailEnd type="none" w="med" len="med"/>
                  </a:ln>
                </p:spPr>
              </p:sp>
              <p:sp>
                <p:nvSpPr>
                  <p:cNvPr id="80004" name="Line 35"/>
                  <p:cNvSpPr/>
                  <p:nvPr/>
                </p:nvSpPr>
                <p:spPr>
                  <a:xfrm>
                    <a:off x="1056" y="2016"/>
                    <a:ext cx="0" cy="480"/>
                  </a:xfrm>
                  <a:prstGeom prst="line">
                    <a:avLst/>
                  </a:prstGeom>
                  <a:ln w="28575" cap="flat" cmpd="sng">
                    <a:solidFill>
                      <a:srgbClr val="CC6600"/>
                    </a:solidFill>
                    <a:prstDash val="solid"/>
                    <a:miter/>
                    <a:headEnd type="none" w="med" len="med"/>
                    <a:tailEnd type="none" w="med" len="med"/>
                  </a:ln>
                </p:spPr>
              </p:sp>
            </p:grpSp>
          </p:grpSp>
          <p:grpSp>
            <p:nvGrpSpPr>
              <p:cNvPr id="80005" name="Group 36"/>
              <p:cNvGrpSpPr/>
              <p:nvPr/>
            </p:nvGrpSpPr>
            <p:grpSpPr>
              <a:xfrm>
                <a:off x="4848" y="1872"/>
                <a:ext cx="576" cy="96"/>
                <a:chOff x="4848" y="1872"/>
                <a:chExt cx="576" cy="96"/>
              </a:xfrm>
            </p:grpSpPr>
            <p:grpSp>
              <p:nvGrpSpPr>
                <p:cNvPr id="80006" name="Group 37"/>
                <p:cNvGrpSpPr/>
                <p:nvPr/>
              </p:nvGrpSpPr>
              <p:grpSpPr>
                <a:xfrm rot="8302956">
                  <a:off x="4848" y="1872"/>
                  <a:ext cx="96" cy="96"/>
                  <a:chOff x="816" y="2016"/>
                  <a:chExt cx="480" cy="480"/>
                </a:xfrm>
              </p:grpSpPr>
              <p:sp>
                <p:nvSpPr>
                  <p:cNvPr id="80007" name="Line 38"/>
                  <p:cNvSpPr/>
                  <p:nvPr/>
                </p:nvSpPr>
                <p:spPr>
                  <a:xfrm>
                    <a:off x="816" y="2256"/>
                    <a:ext cx="480" cy="0"/>
                  </a:xfrm>
                  <a:prstGeom prst="line">
                    <a:avLst/>
                  </a:prstGeom>
                  <a:ln w="28575" cap="flat" cmpd="sng">
                    <a:solidFill>
                      <a:srgbClr val="CC6600"/>
                    </a:solidFill>
                    <a:prstDash val="solid"/>
                    <a:miter/>
                    <a:headEnd type="none" w="med" len="med"/>
                    <a:tailEnd type="none" w="med" len="med"/>
                  </a:ln>
                </p:spPr>
              </p:sp>
              <p:sp>
                <p:nvSpPr>
                  <p:cNvPr id="80008" name="Line 39"/>
                  <p:cNvSpPr/>
                  <p:nvPr/>
                </p:nvSpPr>
                <p:spPr>
                  <a:xfrm>
                    <a:off x="1056" y="2016"/>
                    <a:ext cx="0" cy="480"/>
                  </a:xfrm>
                  <a:prstGeom prst="line">
                    <a:avLst/>
                  </a:prstGeom>
                  <a:ln w="28575" cap="flat" cmpd="sng">
                    <a:solidFill>
                      <a:srgbClr val="CC6600"/>
                    </a:solidFill>
                    <a:prstDash val="solid"/>
                    <a:miter/>
                    <a:headEnd type="none" w="med" len="med"/>
                    <a:tailEnd type="none" w="med" len="med"/>
                  </a:ln>
                </p:spPr>
              </p:sp>
            </p:grpSp>
            <p:grpSp>
              <p:nvGrpSpPr>
                <p:cNvPr id="80009" name="Group 40"/>
                <p:cNvGrpSpPr/>
                <p:nvPr/>
              </p:nvGrpSpPr>
              <p:grpSpPr>
                <a:xfrm rot="8302956">
                  <a:off x="5328" y="1872"/>
                  <a:ext cx="96" cy="96"/>
                  <a:chOff x="816" y="2016"/>
                  <a:chExt cx="480" cy="480"/>
                </a:xfrm>
              </p:grpSpPr>
              <p:sp>
                <p:nvSpPr>
                  <p:cNvPr id="80010" name="Line 41"/>
                  <p:cNvSpPr/>
                  <p:nvPr/>
                </p:nvSpPr>
                <p:spPr>
                  <a:xfrm>
                    <a:off x="816" y="2256"/>
                    <a:ext cx="480" cy="0"/>
                  </a:xfrm>
                  <a:prstGeom prst="line">
                    <a:avLst/>
                  </a:prstGeom>
                  <a:ln w="28575" cap="flat" cmpd="sng">
                    <a:solidFill>
                      <a:srgbClr val="CC6600"/>
                    </a:solidFill>
                    <a:prstDash val="solid"/>
                    <a:miter/>
                    <a:headEnd type="none" w="med" len="med"/>
                    <a:tailEnd type="none" w="med" len="med"/>
                  </a:ln>
                </p:spPr>
              </p:sp>
              <p:sp>
                <p:nvSpPr>
                  <p:cNvPr id="80011" name="Line 42"/>
                  <p:cNvSpPr/>
                  <p:nvPr/>
                </p:nvSpPr>
                <p:spPr>
                  <a:xfrm>
                    <a:off x="1056" y="2016"/>
                    <a:ext cx="0" cy="480"/>
                  </a:xfrm>
                  <a:prstGeom prst="line">
                    <a:avLst/>
                  </a:prstGeom>
                  <a:ln w="28575" cap="flat" cmpd="sng">
                    <a:solidFill>
                      <a:srgbClr val="CC6600"/>
                    </a:solidFill>
                    <a:prstDash val="solid"/>
                    <a:miter/>
                    <a:headEnd type="none" w="med" len="med"/>
                    <a:tailEnd type="none" w="med" len="med"/>
                  </a:ln>
                </p:spPr>
              </p:sp>
            </p:grpSp>
          </p:grpSp>
        </p:grpSp>
        <p:grpSp>
          <p:nvGrpSpPr>
            <p:cNvPr id="80012" name="Group 43"/>
            <p:cNvGrpSpPr/>
            <p:nvPr/>
          </p:nvGrpSpPr>
          <p:grpSpPr>
            <a:xfrm>
              <a:off x="3360" y="2256"/>
              <a:ext cx="2064" cy="96"/>
              <a:chOff x="3360" y="2256"/>
              <a:chExt cx="2064" cy="96"/>
            </a:xfrm>
          </p:grpSpPr>
          <p:grpSp>
            <p:nvGrpSpPr>
              <p:cNvPr id="80013" name="Group 44"/>
              <p:cNvGrpSpPr/>
              <p:nvPr/>
            </p:nvGrpSpPr>
            <p:grpSpPr>
              <a:xfrm>
                <a:off x="3360" y="2256"/>
                <a:ext cx="1104" cy="96"/>
                <a:chOff x="1776" y="2016"/>
                <a:chExt cx="1104" cy="96"/>
              </a:xfrm>
            </p:grpSpPr>
            <p:grpSp>
              <p:nvGrpSpPr>
                <p:cNvPr id="80014" name="Group 45"/>
                <p:cNvGrpSpPr/>
                <p:nvPr/>
              </p:nvGrpSpPr>
              <p:grpSpPr>
                <a:xfrm rot="8302956">
                  <a:off x="1776" y="2016"/>
                  <a:ext cx="96" cy="96"/>
                  <a:chOff x="816" y="2016"/>
                  <a:chExt cx="480" cy="480"/>
                </a:xfrm>
              </p:grpSpPr>
              <p:sp>
                <p:nvSpPr>
                  <p:cNvPr id="80015" name="Line 46"/>
                  <p:cNvSpPr/>
                  <p:nvPr/>
                </p:nvSpPr>
                <p:spPr>
                  <a:xfrm>
                    <a:off x="816" y="2256"/>
                    <a:ext cx="480" cy="0"/>
                  </a:xfrm>
                  <a:prstGeom prst="line">
                    <a:avLst/>
                  </a:prstGeom>
                  <a:ln w="28575" cap="flat" cmpd="sng">
                    <a:solidFill>
                      <a:srgbClr val="CC6600"/>
                    </a:solidFill>
                    <a:prstDash val="solid"/>
                    <a:miter/>
                    <a:headEnd type="none" w="med" len="med"/>
                    <a:tailEnd type="none" w="med" len="med"/>
                  </a:ln>
                </p:spPr>
              </p:sp>
              <p:sp>
                <p:nvSpPr>
                  <p:cNvPr id="80016" name="Line 47"/>
                  <p:cNvSpPr/>
                  <p:nvPr/>
                </p:nvSpPr>
                <p:spPr>
                  <a:xfrm>
                    <a:off x="1056" y="2016"/>
                    <a:ext cx="0" cy="480"/>
                  </a:xfrm>
                  <a:prstGeom prst="line">
                    <a:avLst/>
                  </a:prstGeom>
                  <a:ln w="28575" cap="flat" cmpd="sng">
                    <a:solidFill>
                      <a:srgbClr val="CC6600"/>
                    </a:solidFill>
                    <a:prstDash val="solid"/>
                    <a:miter/>
                    <a:headEnd type="none" w="med" len="med"/>
                    <a:tailEnd type="none" w="med" len="med"/>
                  </a:ln>
                </p:spPr>
              </p:sp>
            </p:grpSp>
            <p:grpSp>
              <p:nvGrpSpPr>
                <p:cNvPr id="80017" name="Group 48"/>
                <p:cNvGrpSpPr/>
                <p:nvPr/>
              </p:nvGrpSpPr>
              <p:grpSpPr>
                <a:xfrm rot="8302956">
                  <a:off x="2256" y="2016"/>
                  <a:ext cx="96" cy="96"/>
                  <a:chOff x="816" y="2016"/>
                  <a:chExt cx="480" cy="480"/>
                </a:xfrm>
              </p:grpSpPr>
              <p:sp>
                <p:nvSpPr>
                  <p:cNvPr id="80018" name="Line 49"/>
                  <p:cNvSpPr/>
                  <p:nvPr/>
                </p:nvSpPr>
                <p:spPr>
                  <a:xfrm>
                    <a:off x="816" y="2256"/>
                    <a:ext cx="480" cy="0"/>
                  </a:xfrm>
                  <a:prstGeom prst="line">
                    <a:avLst/>
                  </a:prstGeom>
                  <a:ln w="28575" cap="flat" cmpd="sng">
                    <a:solidFill>
                      <a:srgbClr val="CC6600"/>
                    </a:solidFill>
                    <a:prstDash val="solid"/>
                    <a:miter/>
                    <a:headEnd type="none" w="med" len="med"/>
                    <a:tailEnd type="none" w="med" len="med"/>
                  </a:ln>
                </p:spPr>
              </p:sp>
              <p:sp>
                <p:nvSpPr>
                  <p:cNvPr id="80019" name="Line 50"/>
                  <p:cNvSpPr/>
                  <p:nvPr/>
                </p:nvSpPr>
                <p:spPr>
                  <a:xfrm>
                    <a:off x="1056" y="2016"/>
                    <a:ext cx="0" cy="480"/>
                  </a:xfrm>
                  <a:prstGeom prst="line">
                    <a:avLst/>
                  </a:prstGeom>
                  <a:ln w="28575" cap="flat" cmpd="sng">
                    <a:solidFill>
                      <a:srgbClr val="CC6600"/>
                    </a:solidFill>
                    <a:prstDash val="solid"/>
                    <a:miter/>
                    <a:headEnd type="none" w="med" len="med"/>
                    <a:tailEnd type="none" w="med" len="med"/>
                  </a:ln>
                </p:spPr>
              </p:sp>
            </p:grpSp>
            <p:grpSp>
              <p:nvGrpSpPr>
                <p:cNvPr id="80020" name="Group 51"/>
                <p:cNvGrpSpPr/>
                <p:nvPr/>
              </p:nvGrpSpPr>
              <p:grpSpPr>
                <a:xfrm rot="8302956">
                  <a:off x="2784" y="2016"/>
                  <a:ext cx="96" cy="96"/>
                  <a:chOff x="816" y="2016"/>
                  <a:chExt cx="480" cy="480"/>
                </a:xfrm>
              </p:grpSpPr>
              <p:sp>
                <p:nvSpPr>
                  <p:cNvPr id="80021" name="Line 52"/>
                  <p:cNvSpPr/>
                  <p:nvPr/>
                </p:nvSpPr>
                <p:spPr>
                  <a:xfrm>
                    <a:off x="816" y="2256"/>
                    <a:ext cx="480" cy="0"/>
                  </a:xfrm>
                  <a:prstGeom prst="line">
                    <a:avLst/>
                  </a:prstGeom>
                  <a:ln w="28575" cap="flat" cmpd="sng">
                    <a:solidFill>
                      <a:srgbClr val="CC6600"/>
                    </a:solidFill>
                    <a:prstDash val="solid"/>
                    <a:miter/>
                    <a:headEnd type="none" w="med" len="med"/>
                    <a:tailEnd type="none" w="med" len="med"/>
                  </a:ln>
                </p:spPr>
              </p:sp>
              <p:sp>
                <p:nvSpPr>
                  <p:cNvPr id="80022" name="Line 53"/>
                  <p:cNvSpPr/>
                  <p:nvPr/>
                </p:nvSpPr>
                <p:spPr>
                  <a:xfrm>
                    <a:off x="1056" y="2016"/>
                    <a:ext cx="0" cy="480"/>
                  </a:xfrm>
                  <a:prstGeom prst="line">
                    <a:avLst/>
                  </a:prstGeom>
                  <a:ln w="28575" cap="flat" cmpd="sng">
                    <a:solidFill>
                      <a:srgbClr val="CC6600"/>
                    </a:solidFill>
                    <a:prstDash val="solid"/>
                    <a:miter/>
                    <a:headEnd type="none" w="med" len="med"/>
                    <a:tailEnd type="none" w="med" len="med"/>
                  </a:ln>
                </p:spPr>
              </p:sp>
            </p:grpSp>
          </p:grpSp>
          <p:grpSp>
            <p:nvGrpSpPr>
              <p:cNvPr id="80023" name="Group 54"/>
              <p:cNvGrpSpPr/>
              <p:nvPr/>
            </p:nvGrpSpPr>
            <p:grpSpPr>
              <a:xfrm>
                <a:off x="4848" y="2256"/>
                <a:ext cx="576" cy="96"/>
                <a:chOff x="4848" y="2256"/>
                <a:chExt cx="576" cy="96"/>
              </a:xfrm>
            </p:grpSpPr>
            <p:grpSp>
              <p:nvGrpSpPr>
                <p:cNvPr id="80024" name="Group 55"/>
                <p:cNvGrpSpPr/>
                <p:nvPr/>
              </p:nvGrpSpPr>
              <p:grpSpPr>
                <a:xfrm rot="8302956">
                  <a:off x="4848" y="2256"/>
                  <a:ext cx="96" cy="96"/>
                  <a:chOff x="816" y="2016"/>
                  <a:chExt cx="480" cy="480"/>
                </a:xfrm>
              </p:grpSpPr>
              <p:sp>
                <p:nvSpPr>
                  <p:cNvPr id="80025" name="Line 56"/>
                  <p:cNvSpPr/>
                  <p:nvPr/>
                </p:nvSpPr>
                <p:spPr>
                  <a:xfrm>
                    <a:off x="816" y="2256"/>
                    <a:ext cx="480" cy="0"/>
                  </a:xfrm>
                  <a:prstGeom prst="line">
                    <a:avLst/>
                  </a:prstGeom>
                  <a:ln w="28575" cap="flat" cmpd="sng">
                    <a:solidFill>
                      <a:srgbClr val="CC6600"/>
                    </a:solidFill>
                    <a:prstDash val="solid"/>
                    <a:miter/>
                    <a:headEnd type="none" w="med" len="med"/>
                    <a:tailEnd type="none" w="med" len="med"/>
                  </a:ln>
                </p:spPr>
              </p:sp>
              <p:sp>
                <p:nvSpPr>
                  <p:cNvPr id="80026" name="Line 57"/>
                  <p:cNvSpPr/>
                  <p:nvPr/>
                </p:nvSpPr>
                <p:spPr>
                  <a:xfrm>
                    <a:off x="1056" y="2016"/>
                    <a:ext cx="0" cy="480"/>
                  </a:xfrm>
                  <a:prstGeom prst="line">
                    <a:avLst/>
                  </a:prstGeom>
                  <a:ln w="28575" cap="flat" cmpd="sng">
                    <a:solidFill>
                      <a:srgbClr val="CC6600"/>
                    </a:solidFill>
                    <a:prstDash val="solid"/>
                    <a:miter/>
                    <a:headEnd type="none" w="med" len="med"/>
                    <a:tailEnd type="none" w="med" len="med"/>
                  </a:ln>
                </p:spPr>
              </p:sp>
            </p:grpSp>
            <p:grpSp>
              <p:nvGrpSpPr>
                <p:cNvPr id="80027" name="Group 58"/>
                <p:cNvGrpSpPr/>
                <p:nvPr/>
              </p:nvGrpSpPr>
              <p:grpSpPr>
                <a:xfrm rot="8302956">
                  <a:off x="5328" y="2256"/>
                  <a:ext cx="96" cy="96"/>
                  <a:chOff x="816" y="2016"/>
                  <a:chExt cx="480" cy="480"/>
                </a:xfrm>
              </p:grpSpPr>
              <p:sp>
                <p:nvSpPr>
                  <p:cNvPr id="80028" name="Line 59"/>
                  <p:cNvSpPr/>
                  <p:nvPr/>
                </p:nvSpPr>
                <p:spPr>
                  <a:xfrm>
                    <a:off x="816" y="2256"/>
                    <a:ext cx="480" cy="0"/>
                  </a:xfrm>
                  <a:prstGeom prst="line">
                    <a:avLst/>
                  </a:prstGeom>
                  <a:ln w="28575" cap="flat" cmpd="sng">
                    <a:solidFill>
                      <a:srgbClr val="CC6600"/>
                    </a:solidFill>
                    <a:prstDash val="solid"/>
                    <a:miter/>
                    <a:headEnd type="none" w="med" len="med"/>
                    <a:tailEnd type="none" w="med" len="med"/>
                  </a:ln>
                </p:spPr>
              </p:sp>
              <p:sp>
                <p:nvSpPr>
                  <p:cNvPr id="80029" name="Line 60"/>
                  <p:cNvSpPr/>
                  <p:nvPr/>
                </p:nvSpPr>
                <p:spPr>
                  <a:xfrm>
                    <a:off x="1056" y="2016"/>
                    <a:ext cx="0" cy="480"/>
                  </a:xfrm>
                  <a:prstGeom prst="line">
                    <a:avLst/>
                  </a:prstGeom>
                  <a:ln w="28575" cap="flat" cmpd="sng">
                    <a:solidFill>
                      <a:srgbClr val="CC6600"/>
                    </a:solidFill>
                    <a:prstDash val="solid"/>
                    <a:miter/>
                    <a:headEnd type="none" w="med" len="med"/>
                    <a:tailEnd type="none" w="med" len="med"/>
                  </a:ln>
                </p:spPr>
              </p:sp>
            </p:grpSp>
          </p:grpSp>
        </p:grpSp>
        <p:grpSp>
          <p:nvGrpSpPr>
            <p:cNvPr id="80030" name="Group 61"/>
            <p:cNvGrpSpPr/>
            <p:nvPr/>
          </p:nvGrpSpPr>
          <p:grpSpPr>
            <a:xfrm>
              <a:off x="3360" y="2592"/>
              <a:ext cx="2064" cy="96"/>
              <a:chOff x="3360" y="2592"/>
              <a:chExt cx="2064" cy="96"/>
            </a:xfrm>
          </p:grpSpPr>
          <p:grpSp>
            <p:nvGrpSpPr>
              <p:cNvPr id="80031" name="Group 62"/>
              <p:cNvGrpSpPr/>
              <p:nvPr/>
            </p:nvGrpSpPr>
            <p:grpSpPr>
              <a:xfrm>
                <a:off x="3360" y="2592"/>
                <a:ext cx="1104" cy="96"/>
                <a:chOff x="1776" y="2016"/>
                <a:chExt cx="1104" cy="96"/>
              </a:xfrm>
            </p:grpSpPr>
            <p:grpSp>
              <p:nvGrpSpPr>
                <p:cNvPr id="80032" name="Group 63"/>
                <p:cNvGrpSpPr/>
                <p:nvPr/>
              </p:nvGrpSpPr>
              <p:grpSpPr>
                <a:xfrm rot="8302956">
                  <a:off x="1776" y="2016"/>
                  <a:ext cx="96" cy="96"/>
                  <a:chOff x="816" y="2016"/>
                  <a:chExt cx="480" cy="480"/>
                </a:xfrm>
              </p:grpSpPr>
              <p:sp>
                <p:nvSpPr>
                  <p:cNvPr id="80033" name="Line 64"/>
                  <p:cNvSpPr/>
                  <p:nvPr/>
                </p:nvSpPr>
                <p:spPr>
                  <a:xfrm>
                    <a:off x="816" y="2256"/>
                    <a:ext cx="480" cy="0"/>
                  </a:xfrm>
                  <a:prstGeom prst="line">
                    <a:avLst/>
                  </a:prstGeom>
                  <a:ln w="28575" cap="flat" cmpd="sng">
                    <a:solidFill>
                      <a:srgbClr val="CC6600"/>
                    </a:solidFill>
                    <a:prstDash val="solid"/>
                    <a:miter/>
                    <a:headEnd type="none" w="med" len="med"/>
                    <a:tailEnd type="none" w="med" len="med"/>
                  </a:ln>
                </p:spPr>
              </p:sp>
              <p:sp>
                <p:nvSpPr>
                  <p:cNvPr id="80034" name="Line 65"/>
                  <p:cNvSpPr/>
                  <p:nvPr/>
                </p:nvSpPr>
                <p:spPr>
                  <a:xfrm>
                    <a:off x="1056" y="2016"/>
                    <a:ext cx="0" cy="480"/>
                  </a:xfrm>
                  <a:prstGeom prst="line">
                    <a:avLst/>
                  </a:prstGeom>
                  <a:ln w="28575" cap="flat" cmpd="sng">
                    <a:solidFill>
                      <a:srgbClr val="CC6600"/>
                    </a:solidFill>
                    <a:prstDash val="solid"/>
                    <a:miter/>
                    <a:headEnd type="none" w="med" len="med"/>
                    <a:tailEnd type="none" w="med" len="med"/>
                  </a:ln>
                </p:spPr>
              </p:sp>
            </p:grpSp>
            <p:grpSp>
              <p:nvGrpSpPr>
                <p:cNvPr id="80035" name="Group 66"/>
                <p:cNvGrpSpPr/>
                <p:nvPr/>
              </p:nvGrpSpPr>
              <p:grpSpPr>
                <a:xfrm rot="8302956">
                  <a:off x="2256" y="2016"/>
                  <a:ext cx="96" cy="96"/>
                  <a:chOff x="816" y="2016"/>
                  <a:chExt cx="480" cy="480"/>
                </a:xfrm>
              </p:grpSpPr>
              <p:sp>
                <p:nvSpPr>
                  <p:cNvPr id="80036" name="Line 67"/>
                  <p:cNvSpPr/>
                  <p:nvPr/>
                </p:nvSpPr>
                <p:spPr>
                  <a:xfrm>
                    <a:off x="816" y="2256"/>
                    <a:ext cx="480" cy="0"/>
                  </a:xfrm>
                  <a:prstGeom prst="line">
                    <a:avLst/>
                  </a:prstGeom>
                  <a:ln w="28575" cap="flat" cmpd="sng">
                    <a:solidFill>
                      <a:srgbClr val="CC6600"/>
                    </a:solidFill>
                    <a:prstDash val="solid"/>
                    <a:miter/>
                    <a:headEnd type="none" w="med" len="med"/>
                    <a:tailEnd type="none" w="med" len="med"/>
                  </a:ln>
                </p:spPr>
              </p:sp>
              <p:sp>
                <p:nvSpPr>
                  <p:cNvPr id="80037" name="Line 68"/>
                  <p:cNvSpPr/>
                  <p:nvPr/>
                </p:nvSpPr>
                <p:spPr>
                  <a:xfrm>
                    <a:off x="1056" y="2016"/>
                    <a:ext cx="0" cy="480"/>
                  </a:xfrm>
                  <a:prstGeom prst="line">
                    <a:avLst/>
                  </a:prstGeom>
                  <a:ln w="28575" cap="flat" cmpd="sng">
                    <a:solidFill>
                      <a:srgbClr val="CC6600"/>
                    </a:solidFill>
                    <a:prstDash val="solid"/>
                    <a:miter/>
                    <a:headEnd type="none" w="med" len="med"/>
                    <a:tailEnd type="none" w="med" len="med"/>
                  </a:ln>
                </p:spPr>
              </p:sp>
            </p:grpSp>
            <p:grpSp>
              <p:nvGrpSpPr>
                <p:cNvPr id="80038" name="Group 69"/>
                <p:cNvGrpSpPr/>
                <p:nvPr/>
              </p:nvGrpSpPr>
              <p:grpSpPr>
                <a:xfrm rot="8302956">
                  <a:off x="2784" y="2016"/>
                  <a:ext cx="96" cy="96"/>
                  <a:chOff x="816" y="2016"/>
                  <a:chExt cx="480" cy="480"/>
                </a:xfrm>
              </p:grpSpPr>
              <p:sp>
                <p:nvSpPr>
                  <p:cNvPr id="80039" name="Line 70"/>
                  <p:cNvSpPr/>
                  <p:nvPr/>
                </p:nvSpPr>
                <p:spPr>
                  <a:xfrm>
                    <a:off x="816" y="2256"/>
                    <a:ext cx="480" cy="0"/>
                  </a:xfrm>
                  <a:prstGeom prst="line">
                    <a:avLst/>
                  </a:prstGeom>
                  <a:ln w="28575" cap="flat" cmpd="sng">
                    <a:solidFill>
                      <a:srgbClr val="CC6600"/>
                    </a:solidFill>
                    <a:prstDash val="solid"/>
                    <a:miter/>
                    <a:headEnd type="none" w="med" len="med"/>
                    <a:tailEnd type="none" w="med" len="med"/>
                  </a:ln>
                </p:spPr>
              </p:sp>
              <p:sp>
                <p:nvSpPr>
                  <p:cNvPr id="80040" name="Line 71"/>
                  <p:cNvSpPr/>
                  <p:nvPr/>
                </p:nvSpPr>
                <p:spPr>
                  <a:xfrm>
                    <a:off x="1056" y="2016"/>
                    <a:ext cx="0" cy="480"/>
                  </a:xfrm>
                  <a:prstGeom prst="line">
                    <a:avLst/>
                  </a:prstGeom>
                  <a:ln w="28575" cap="flat" cmpd="sng">
                    <a:solidFill>
                      <a:srgbClr val="CC6600"/>
                    </a:solidFill>
                    <a:prstDash val="solid"/>
                    <a:miter/>
                    <a:headEnd type="none" w="med" len="med"/>
                    <a:tailEnd type="none" w="med" len="med"/>
                  </a:ln>
                </p:spPr>
              </p:sp>
            </p:grpSp>
          </p:grpSp>
          <p:grpSp>
            <p:nvGrpSpPr>
              <p:cNvPr id="80041" name="Group 72"/>
              <p:cNvGrpSpPr/>
              <p:nvPr/>
            </p:nvGrpSpPr>
            <p:grpSpPr>
              <a:xfrm>
                <a:off x="4848" y="2592"/>
                <a:ext cx="576" cy="96"/>
                <a:chOff x="4848" y="2592"/>
                <a:chExt cx="576" cy="96"/>
              </a:xfrm>
            </p:grpSpPr>
            <p:grpSp>
              <p:nvGrpSpPr>
                <p:cNvPr id="80042" name="Group 73"/>
                <p:cNvGrpSpPr/>
                <p:nvPr/>
              </p:nvGrpSpPr>
              <p:grpSpPr>
                <a:xfrm rot="8302956">
                  <a:off x="4848" y="2592"/>
                  <a:ext cx="96" cy="96"/>
                  <a:chOff x="816" y="2016"/>
                  <a:chExt cx="480" cy="480"/>
                </a:xfrm>
              </p:grpSpPr>
              <p:sp>
                <p:nvSpPr>
                  <p:cNvPr id="80043" name="Line 74"/>
                  <p:cNvSpPr/>
                  <p:nvPr/>
                </p:nvSpPr>
                <p:spPr>
                  <a:xfrm>
                    <a:off x="816" y="2256"/>
                    <a:ext cx="480" cy="0"/>
                  </a:xfrm>
                  <a:prstGeom prst="line">
                    <a:avLst/>
                  </a:prstGeom>
                  <a:ln w="28575" cap="flat" cmpd="sng">
                    <a:solidFill>
                      <a:srgbClr val="CC6600"/>
                    </a:solidFill>
                    <a:prstDash val="solid"/>
                    <a:miter/>
                    <a:headEnd type="none" w="med" len="med"/>
                    <a:tailEnd type="none" w="med" len="med"/>
                  </a:ln>
                </p:spPr>
              </p:sp>
              <p:sp>
                <p:nvSpPr>
                  <p:cNvPr id="80044" name="Line 75"/>
                  <p:cNvSpPr/>
                  <p:nvPr/>
                </p:nvSpPr>
                <p:spPr>
                  <a:xfrm>
                    <a:off x="1056" y="2016"/>
                    <a:ext cx="0" cy="480"/>
                  </a:xfrm>
                  <a:prstGeom prst="line">
                    <a:avLst/>
                  </a:prstGeom>
                  <a:ln w="28575" cap="flat" cmpd="sng">
                    <a:solidFill>
                      <a:srgbClr val="CC6600"/>
                    </a:solidFill>
                    <a:prstDash val="solid"/>
                    <a:miter/>
                    <a:headEnd type="none" w="med" len="med"/>
                    <a:tailEnd type="none" w="med" len="med"/>
                  </a:ln>
                </p:spPr>
              </p:sp>
            </p:grpSp>
            <p:grpSp>
              <p:nvGrpSpPr>
                <p:cNvPr id="80045" name="Group 76"/>
                <p:cNvGrpSpPr/>
                <p:nvPr/>
              </p:nvGrpSpPr>
              <p:grpSpPr>
                <a:xfrm rot="8302956">
                  <a:off x="5328" y="2592"/>
                  <a:ext cx="96" cy="96"/>
                  <a:chOff x="816" y="2016"/>
                  <a:chExt cx="480" cy="480"/>
                </a:xfrm>
              </p:grpSpPr>
              <p:sp>
                <p:nvSpPr>
                  <p:cNvPr id="80046" name="Line 77"/>
                  <p:cNvSpPr/>
                  <p:nvPr/>
                </p:nvSpPr>
                <p:spPr>
                  <a:xfrm>
                    <a:off x="816" y="2256"/>
                    <a:ext cx="480" cy="0"/>
                  </a:xfrm>
                  <a:prstGeom prst="line">
                    <a:avLst/>
                  </a:prstGeom>
                  <a:ln w="28575" cap="flat" cmpd="sng">
                    <a:solidFill>
                      <a:srgbClr val="CC6600"/>
                    </a:solidFill>
                    <a:prstDash val="solid"/>
                    <a:miter/>
                    <a:headEnd type="none" w="med" len="med"/>
                    <a:tailEnd type="none" w="med" len="med"/>
                  </a:ln>
                </p:spPr>
              </p:sp>
              <p:sp>
                <p:nvSpPr>
                  <p:cNvPr id="80047" name="Line 78"/>
                  <p:cNvSpPr/>
                  <p:nvPr/>
                </p:nvSpPr>
                <p:spPr>
                  <a:xfrm>
                    <a:off x="1056" y="2016"/>
                    <a:ext cx="0" cy="480"/>
                  </a:xfrm>
                  <a:prstGeom prst="line">
                    <a:avLst/>
                  </a:prstGeom>
                  <a:ln w="28575" cap="flat" cmpd="sng">
                    <a:solidFill>
                      <a:srgbClr val="CC6600"/>
                    </a:solidFill>
                    <a:prstDash val="solid"/>
                    <a:miter/>
                    <a:headEnd type="none" w="med" len="med"/>
                    <a:tailEnd type="none" w="med" len="med"/>
                  </a:ln>
                </p:spPr>
              </p:sp>
            </p:grpSp>
          </p:grpSp>
        </p:grpSp>
      </p:grpSp>
      <p:grpSp>
        <p:nvGrpSpPr>
          <p:cNvPr id="130" name="组合 129"/>
          <p:cNvGrpSpPr/>
          <p:nvPr/>
        </p:nvGrpSpPr>
        <p:grpSpPr>
          <a:xfrm>
            <a:off x="1943100" y="4191000"/>
            <a:ext cx="2163763" cy="1406525"/>
            <a:chOff x="4580" y="3654"/>
            <a:chExt cx="3409" cy="2216"/>
          </a:xfrm>
        </p:grpSpPr>
        <p:sp>
          <p:nvSpPr>
            <p:cNvPr id="80049" name="Text Box 81"/>
            <p:cNvSpPr txBox="1"/>
            <p:nvPr/>
          </p:nvSpPr>
          <p:spPr>
            <a:xfrm>
              <a:off x="4580" y="5150"/>
              <a:ext cx="485" cy="720"/>
            </a:xfrm>
            <a:prstGeom prst="rect">
              <a:avLst/>
            </a:prstGeom>
            <a:noFill/>
            <a:ln w="9525">
              <a:noFill/>
            </a:ln>
          </p:spPr>
          <p:txBody>
            <a:bodyPr anchor="t">
              <a:spAutoFit/>
            </a:bodyPr>
            <a:p>
              <a:pPr eaLnBrk="0" hangingPunct="0"/>
              <a:r>
                <a:rPr lang="en-US" altLang="zh-CN" sz="2400" i="1">
                  <a:latin typeface="Times New Roman" panose="02020603050405020304" pitchFamily="18" charset="0"/>
                  <a:ea typeface="宋体" panose="02010600030101010101" pitchFamily="2" charset="-122"/>
                </a:rPr>
                <a:t>a</a:t>
              </a:r>
              <a:endParaRPr lang="en-US" altLang="zh-CN" sz="2400" i="1">
                <a:latin typeface="Times New Roman" panose="02020603050405020304" pitchFamily="18" charset="0"/>
                <a:ea typeface="宋体" panose="02010600030101010101" pitchFamily="2" charset="-122"/>
              </a:endParaRPr>
            </a:p>
          </p:txBody>
        </p:sp>
        <p:sp>
          <p:nvSpPr>
            <p:cNvPr id="80050" name="Text Box 82"/>
            <p:cNvSpPr txBox="1"/>
            <p:nvPr/>
          </p:nvSpPr>
          <p:spPr>
            <a:xfrm>
              <a:off x="7505" y="3654"/>
              <a:ext cx="485" cy="720"/>
            </a:xfrm>
            <a:prstGeom prst="rect">
              <a:avLst/>
            </a:prstGeom>
            <a:noFill/>
            <a:ln w="9525">
              <a:noFill/>
            </a:ln>
          </p:spPr>
          <p:txBody>
            <a:bodyPr anchor="t">
              <a:spAutoFit/>
            </a:bodyPr>
            <a:p>
              <a:pPr eaLnBrk="0" hangingPunct="0"/>
              <a:r>
                <a:rPr lang="en-US" altLang="zh-CN" sz="2400" i="1">
                  <a:latin typeface="Times New Roman" panose="02020603050405020304" pitchFamily="18" charset="0"/>
                  <a:ea typeface="宋体" panose="02010600030101010101" pitchFamily="2" charset="-122"/>
                </a:rPr>
                <a:t>b</a:t>
              </a:r>
              <a:endParaRPr lang="en-US" altLang="zh-CN" sz="2400" i="1">
                <a:latin typeface="Times New Roman" panose="02020603050405020304" pitchFamily="18" charset="0"/>
                <a:ea typeface="宋体" panose="02010600030101010101" pitchFamily="2" charset="-122"/>
              </a:endParaRPr>
            </a:p>
          </p:txBody>
        </p:sp>
        <p:sp>
          <p:nvSpPr>
            <p:cNvPr id="29" name="任意多边形 28"/>
            <p:cNvSpPr/>
            <p:nvPr/>
          </p:nvSpPr>
          <p:spPr>
            <a:xfrm>
              <a:off x="4885" y="3654"/>
              <a:ext cx="2518" cy="1912"/>
            </a:xfrm>
            <a:custGeom>
              <a:avLst/>
              <a:gdLst>
                <a:gd name="connisteX0" fmla="*/ 373028 w 1599213"/>
                <a:gd name="connsiteY0" fmla="*/ 1214371 h 1214371"/>
                <a:gd name="connisteX1" fmla="*/ 16793 w 1599213"/>
                <a:gd name="connsiteY1" fmla="*/ 818766 h 1214371"/>
                <a:gd name="connisteX2" fmla="*/ 188243 w 1599213"/>
                <a:gd name="connsiteY2" fmla="*/ 225676 h 1214371"/>
                <a:gd name="connisteX3" fmla="*/ 1006123 w 1599213"/>
                <a:gd name="connsiteY3" fmla="*/ 1521 h 1214371"/>
                <a:gd name="connisteX4" fmla="*/ 1599213 w 1599213"/>
                <a:gd name="connsiteY4" fmla="*/ 291716 h 1214371"/>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1599213" h="1214371">
                  <a:moveTo>
                    <a:pt x="373028" y="1214371"/>
                  </a:moveTo>
                  <a:cubicBezTo>
                    <a:pt x="298098" y="1147061"/>
                    <a:pt x="53623" y="1016251"/>
                    <a:pt x="16793" y="818766"/>
                  </a:cubicBezTo>
                  <a:cubicBezTo>
                    <a:pt x="-20037" y="621281"/>
                    <a:pt x="-9877" y="388871"/>
                    <a:pt x="188243" y="225676"/>
                  </a:cubicBezTo>
                  <a:cubicBezTo>
                    <a:pt x="386363" y="62481"/>
                    <a:pt x="724183" y="-11814"/>
                    <a:pt x="1006123" y="1521"/>
                  </a:cubicBezTo>
                  <a:cubicBezTo>
                    <a:pt x="1288063" y="14856"/>
                    <a:pt x="1496978" y="229486"/>
                    <a:pt x="1599213" y="291716"/>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30" name="任意多边形 29"/>
            <p:cNvSpPr/>
            <p:nvPr/>
          </p:nvSpPr>
          <p:spPr>
            <a:xfrm>
              <a:off x="5410" y="4080"/>
              <a:ext cx="2372" cy="1770"/>
            </a:xfrm>
            <a:custGeom>
              <a:avLst/>
              <a:gdLst>
                <a:gd name="connisteX0" fmla="*/ 0 w 1361056"/>
                <a:gd name="connsiteY0" fmla="*/ 1109703 h 1347219"/>
                <a:gd name="connisteX1" fmla="*/ 514350 w 1361056"/>
                <a:gd name="connsiteY1" fmla="*/ 1347193 h 1347219"/>
                <a:gd name="connisteX2" fmla="*/ 1186815 w 1361056"/>
                <a:gd name="connsiteY2" fmla="*/ 1096368 h 1347219"/>
                <a:gd name="connisteX3" fmla="*/ 1358265 w 1361056"/>
                <a:gd name="connsiteY3" fmla="*/ 568683 h 1347219"/>
                <a:gd name="connisteX4" fmla="*/ 1134110 w 1361056"/>
                <a:gd name="connsiteY4" fmla="*/ 41633 h 1347219"/>
                <a:gd name="connisteX5" fmla="*/ 1108075 w 1361056"/>
                <a:gd name="connsiteY5" fmla="*/ 67668 h 134721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361056" h="1347219">
                  <a:moveTo>
                    <a:pt x="0" y="1109703"/>
                  </a:moveTo>
                  <a:cubicBezTo>
                    <a:pt x="89535" y="1162408"/>
                    <a:pt x="276860" y="1349733"/>
                    <a:pt x="514350" y="1347193"/>
                  </a:cubicBezTo>
                  <a:cubicBezTo>
                    <a:pt x="751840" y="1344653"/>
                    <a:pt x="1017905" y="1251943"/>
                    <a:pt x="1186815" y="1096368"/>
                  </a:cubicBezTo>
                  <a:cubicBezTo>
                    <a:pt x="1355725" y="940793"/>
                    <a:pt x="1369060" y="779503"/>
                    <a:pt x="1358265" y="568683"/>
                  </a:cubicBezTo>
                  <a:cubicBezTo>
                    <a:pt x="1347470" y="357863"/>
                    <a:pt x="1184275" y="141963"/>
                    <a:pt x="1134110" y="41633"/>
                  </a:cubicBezTo>
                  <a:cubicBezTo>
                    <a:pt x="1083945" y="-58697"/>
                    <a:pt x="1108710" y="51793"/>
                    <a:pt x="1108075" y="67668"/>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cxnSp>
          <p:nvCxnSpPr>
            <p:cNvPr id="32" name="直接箭头连接符 31"/>
            <p:cNvCxnSpPr/>
            <p:nvPr/>
          </p:nvCxnSpPr>
          <p:spPr>
            <a:xfrm flipV="1">
              <a:off x="5181" y="3713"/>
              <a:ext cx="544" cy="27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H="1">
              <a:off x="6973" y="5561"/>
              <a:ext cx="498" cy="20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连接符 33"/>
            <p:cNvCxnSpPr>
              <a:endCxn id="29" idx="4"/>
            </p:cNvCxnSpPr>
            <p:nvPr/>
          </p:nvCxnSpPr>
          <p:spPr>
            <a:xfrm flipV="1">
              <a:off x="5206" y="4113"/>
              <a:ext cx="2197" cy="1266"/>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endCxn id="29" idx="4"/>
            </p:cNvCxnSpPr>
            <p:nvPr/>
          </p:nvCxnSpPr>
          <p:spPr>
            <a:xfrm flipV="1">
              <a:off x="5277" y="4218"/>
              <a:ext cx="2197" cy="12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endCxn id="29" idx="4"/>
            </p:cNvCxnSpPr>
            <p:nvPr/>
          </p:nvCxnSpPr>
          <p:spPr>
            <a:xfrm flipV="1">
              <a:off x="6032" y="4570"/>
              <a:ext cx="544" cy="27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endCxn id="29" idx="4"/>
            </p:cNvCxnSpPr>
            <p:nvPr/>
          </p:nvCxnSpPr>
          <p:spPr>
            <a:xfrm flipH="1">
              <a:off x="6152" y="4727"/>
              <a:ext cx="498" cy="20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000000"/>
                                          </p:val>
                                        </p:tav>
                                        <p:tav tm="100000">
                                          <p:val>
                                            <p:strVal val="#ppt_w"/>
                                          </p:val>
                                        </p:tav>
                                      </p:tavLst>
                                    </p:anim>
                                    <p:anim calcmode="lin" valueType="num">
                                      <p:cBhvr>
                                        <p:cTn id="8" dur="500" fill="hold"/>
                                        <p:tgtEl>
                                          <p:spTgt spid="2"/>
                                        </p:tgtEl>
                                        <p:attrNameLst>
                                          <p:attrName>ppt_h</p:attrName>
                                        </p:attrNameLst>
                                      </p:cBhvr>
                                      <p:tavLst>
                                        <p:tav tm="0">
                                          <p:val>
                                            <p:fltVal val="0.00000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291883"/>
                                        </p:tgtEl>
                                        <p:attrNameLst>
                                          <p:attrName>style.visibility</p:attrName>
                                        </p:attrNameLst>
                                      </p:cBhvr>
                                      <p:to>
                                        <p:strVal val="visible"/>
                                      </p:to>
                                    </p:set>
                                    <p:anim calcmode="lin" valueType="num">
                                      <p:cBhvr>
                                        <p:cTn id="13" dur="500" fill="hold"/>
                                        <p:tgtEl>
                                          <p:spTgt spid="291883"/>
                                        </p:tgtEl>
                                        <p:attrNameLst>
                                          <p:attrName>ppt_w</p:attrName>
                                        </p:attrNameLst>
                                      </p:cBhvr>
                                      <p:tavLst>
                                        <p:tav tm="0">
                                          <p:val>
                                            <p:fltVal val="0.000000"/>
                                          </p:val>
                                        </p:tav>
                                        <p:tav tm="100000">
                                          <p:val>
                                            <p:strVal val="#ppt_w"/>
                                          </p:val>
                                        </p:tav>
                                      </p:tavLst>
                                    </p:anim>
                                    <p:anim calcmode="lin" valueType="num">
                                      <p:cBhvr>
                                        <p:cTn id="14" dur="500" fill="hold"/>
                                        <p:tgtEl>
                                          <p:spTgt spid="291883"/>
                                        </p:tgtEl>
                                        <p:attrNameLst>
                                          <p:attrName>ppt_h</p:attrName>
                                        </p:attrNameLst>
                                      </p:cBhvr>
                                      <p:tavLst>
                                        <p:tav tm="0">
                                          <p:val>
                                            <p:fltVal val="0.00000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91877">
                                            <p:txEl>
                                              <p:charRg st="0" end="13"/>
                                            </p:txEl>
                                          </p:spTgt>
                                        </p:tgtEl>
                                        <p:attrNameLst>
                                          <p:attrName>style.visibility</p:attrName>
                                        </p:attrNameLst>
                                      </p:cBhvr>
                                      <p:to>
                                        <p:strVal val="visible"/>
                                      </p:to>
                                    </p:set>
                                    <p:animEffect transition="in" filter="wipe(left)">
                                      <p:cBhvr>
                                        <p:cTn id="19" dur="500"/>
                                        <p:tgtEl>
                                          <p:spTgt spid="291877">
                                            <p:txEl>
                                              <p:charRg st="0" end="1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91877">
                                            <p:txEl>
                                              <p:charRg st="13" end="25"/>
                                            </p:txEl>
                                          </p:spTgt>
                                        </p:tgtEl>
                                        <p:attrNameLst>
                                          <p:attrName>style.visibility</p:attrName>
                                        </p:attrNameLst>
                                      </p:cBhvr>
                                      <p:to>
                                        <p:strVal val="visible"/>
                                      </p:to>
                                    </p:set>
                                    <p:animEffect transition="in" filter="wipe(left)">
                                      <p:cBhvr>
                                        <p:cTn id="24" dur="500"/>
                                        <p:tgtEl>
                                          <p:spTgt spid="291877">
                                            <p:txEl>
                                              <p:charRg st="13" end="2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91914"/>
                                        </p:tgtEl>
                                        <p:attrNameLst>
                                          <p:attrName>style.visibility</p:attrName>
                                        </p:attrNameLst>
                                      </p:cBhvr>
                                      <p:to>
                                        <p:strVal val="visible"/>
                                      </p:to>
                                    </p:set>
                                    <p:animEffect transition="in" filter="wipe(left)">
                                      <p:cBhvr>
                                        <p:cTn id="29" dur="500"/>
                                        <p:tgtEl>
                                          <p:spTgt spid="29191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39978"/>
                                        </p:tgtEl>
                                        <p:attrNameLst>
                                          <p:attrName>style.visibility</p:attrName>
                                        </p:attrNameLst>
                                      </p:cBhvr>
                                      <p:to>
                                        <p:strVal val="visible"/>
                                      </p:to>
                                    </p:set>
                                    <p:animEffect transition="in" filter="wipe(down)">
                                      <p:cBhvr>
                                        <p:cTn id="34" dur="500"/>
                                        <p:tgtEl>
                                          <p:spTgt spid="3997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130"/>
                                        </p:tgtEl>
                                        <p:attrNameLst>
                                          <p:attrName>style.visibility</p:attrName>
                                        </p:attrNameLst>
                                      </p:cBhvr>
                                      <p:to>
                                        <p:strVal val="visible"/>
                                      </p:to>
                                    </p:set>
                                    <p:animEffect transition="in" filter="wipe(down)">
                                      <p:cBhvr>
                                        <p:cTn id="39"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877" grpId="0" uiExpand="1" build="p"/>
      <p:bldP spid="2919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939" name="灯片编号占位符 2"/>
          <p:cNvSpPr>
            <a:spLocks noGrp="1"/>
          </p:cNvSpPr>
          <p:nvPr>
            <p:ph type="sldNum" sz="quarter" idx="12"/>
          </p:nvPr>
        </p:nvSpPr>
        <p:spPr/>
        <p:txBody>
          <a:bodyPr wrap="square" lIns="91440" tIns="45720" rIns="91440" bIns="45720" anchor="t"/>
          <a:p>
            <a:pPr algn="r"/>
            <a:fld id="{9A0DB2DC-4C9A-4742-B13C-FB6460FD3503}" type="slidenum">
              <a:rPr lang="zh-CN" altLang="en-US" sz="1400" b="0" dirty="0"/>
            </a:fld>
            <a:endParaRPr lang="zh-CN" altLang="en-US" sz="1400" b="0" dirty="0"/>
          </a:p>
        </p:txBody>
      </p:sp>
      <p:sp>
        <p:nvSpPr>
          <p:cNvPr id="77940" name="矩形 67702"/>
          <p:cNvSpPr/>
          <p:nvPr/>
        </p:nvSpPr>
        <p:spPr>
          <a:xfrm>
            <a:off x="523558" y="548640"/>
            <a:ext cx="8405495" cy="521970"/>
          </a:xfrm>
          <a:prstGeom prst="rect">
            <a:avLst/>
          </a:prstGeom>
          <a:noFill/>
          <a:ln w="9525">
            <a:noFill/>
          </a:ln>
        </p:spPr>
        <p:txBody>
          <a:bodyPr wrap="none" anchor="t">
            <a:spAutoFit/>
          </a:bodyPr>
          <a:p>
            <a:pPr eaLnBrk="0" hangingPunct="0"/>
            <a:r>
              <a:rPr lang="zh-CN" altLang="en-US" dirty="0">
                <a:solidFill>
                  <a:schemeClr val="tx1"/>
                </a:solidFill>
                <a:latin typeface="宋体" panose="02010600030101010101" pitchFamily="2" charset="-122"/>
                <a:cs typeface="宋体" panose="02010600030101010101" pitchFamily="2" charset="-122"/>
              </a:rPr>
              <a:t>思考：在非</a:t>
            </a:r>
            <a:r>
              <a:rPr lang="zh-CN" altLang="en-US" dirty="0">
                <a:solidFill>
                  <a:srgbClr val="FF0000"/>
                </a:solidFill>
                <a:latin typeface="宋体" panose="02010600030101010101" pitchFamily="2" charset="-122"/>
                <a:cs typeface="宋体" panose="02010600030101010101" pitchFamily="2" charset="-122"/>
              </a:rPr>
              <a:t>匀强磁场</a:t>
            </a:r>
            <a:r>
              <a:rPr lang="zh-CN" altLang="en-US" dirty="0">
                <a:solidFill>
                  <a:schemeClr val="tx1"/>
                </a:solidFill>
                <a:latin typeface="宋体" panose="02010600030101010101" pitchFamily="2" charset="-122"/>
                <a:cs typeface="宋体" panose="02010600030101010101" pitchFamily="2" charset="-122"/>
              </a:rPr>
              <a:t>中电流所受的安培力如何求解？</a:t>
            </a:r>
            <a:endParaRPr lang="zh-CN" altLang="en-US" dirty="0">
              <a:solidFill>
                <a:schemeClr val="tx1"/>
              </a:solidFill>
              <a:latin typeface="宋体" panose="02010600030101010101" pitchFamily="2" charset="-122"/>
              <a:cs typeface="宋体" panose="02010600030101010101" pitchFamily="2" charset="-122"/>
            </a:endParaRPr>
          </a:p>
        </p:txBody>
      </p:sp>
      <p:sp>
        <p:nvSpPr>
          <p:cNvPr id="6" name="矩形 67702"/>
          <p:cNvSpPr/>
          <p:nvPr/>
        </p:nvSpPr>
        <p:spPr>
          <a:xfrm>
            <a:off x="479743" y="1584325"/>
            <a:ext cx="1970405" cy="521970"/>
          </a:xfrm>
          <a:prstGeom prst="rect">
            <a:avLst/>
          </a:prstGeom>
          <a:noFill/>
          <a:ln w="9525">
            <a:noFill/>
          </a:ln>
        </p:spPr>
        <p:txBody>
          <a:bodyPr wrap="none" anchor="t">
            <a:spAutoFit/>
          </a:bodyPr>
          <a:p>
            <a:pPr eaLnBrk="0" hangingPunct="0"/>
            <a:r>
              <a:rPr lang="zh-CN" altLang="en-US" dirty="0">
                <a:solidFill>
                  <a:schemeClr val="tx1"/>
                </a:solidFill>
                <a:latin typeface="宋体" panose="02010600030101010101" pitchFamily="2" charset="-122"/>
                <a:cs typeface="宋体" panose="02010600030101010101" pitchFamily="2" charset="-122"/>
              </a:rPr>
              <a:t>基本思想：</a:t>
            </a:r>
            <a:endParaRPr lang="zh-CN" altLang="en-US" dirty="0">
              <a:solidFill>
                <a:schemeClr val="tx1"/>
              </a:solidFill>
              <a:latin typeface="宋体" panose="02010600030101010101" pitchFamily="2" charset="-122"/>
              <a:cs typeface="宋体" panose="02010600030101010101" pitchFamily="2" charset="-122"/>
            </a:endParaRPr>
          </a:p>
        </p:txBody>
      </p:sp>
      <p:sp>
        <p:nvSpPr>
          <p:cNvPr id="7" name="矩形 67702"/>
          <p:cNvSpPr/>
          <p:nvPr/>
        </p:nvSpPr>
        <p:spPr>
          <a:xfrm>
            <a:off x="3395028" y="1580515"/>
            <a:ext cx="591185" cy="583565"/>
          </a:xfrm>
          <a:prstGeom prst="rect">
            <a:avLst/>
          </a:prstGeom>
          <a:noFill/>
          <a:ln w="9525">
            <a:noFill/>
          </a:ln>
        </p:spPr>
        <p:txBody>
          <a:bodyPr wrap="none" anchor="t">
            <a:spAutoFit/>
          </a:bodyPr>
          <a:p>
            <a:pPr eaLnBrk="0" hangingPunct="0"/>
            <a:r>
              <a:rPr lang="zh-CN" altLang="en-US" sz="3200" dirty="0">
                <a:solidFill>
                  <a:srgbClr val="FF0000"/>
                </a:solidFill>
                <a:latin typeface="宋体" panose="02010600030101010101" pitchFamily="2" charset="-122"/>
                <a:cs typeface="宋体" panose="02010600030101010101" pitchFamily="2" charset="-122"/>
              </a:rPr>
              <a:t>分</a:t>
            </a:r>
            <a:endParaRPr lang="zh-CN" altLang="en-US" sz="3200" dirty="0">
              <a:solidFill>
                <a:srgbClr val="FF0000"/>
              </a:solidFill>
              <a:latin typeface="宋体" panose="02010600030101010101" pitchFamily="2" charset="-122"/>
              <a:cs typeface="宋体" panose="02010600030101010101" pitchFamily="2" charset="-122"/>
            </a:endParaRPr>
          </a:p>
        </p:txBody>
      </p:sp>
      <p:sp>
        <p:nvSpPr>
          <p:cNvPr id="9" name="右箭头 8"/>
          <p:cNvSpPr/>
          <p:nvPr/>
        </p:nvSpPr>
        <p:spPr>
          <a:xfrm>
            <a:off x="4211320" y="1782445"/>
            <a:ext cx="1442720" cy="12001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67702"/>
          <p:cNvSpPr/>
          <p:nvPr/>
        </p:nvSpPr>
        <p:spPr>
          <a:xfrm>
            <a:off x="5804218" y="1590040"/>
            <a:ext cx="591185" cy="583565"/>
          </a:xfrm>
          <a:prstGeom prst="rect">
            <a:avLst/>
          </a:prstGeom>
          <a:noFill/>
          <a:ln w="9525">
            <a:noFill/>
          </a:ln>
        </p:spPr>
        <p:txBody>
          <a:bodyPr wrap="none" anchor="t">
            <a:spAutoFit/>
          </a:bodyPr>
          <a:p>
            <a:pPr eaLnBrk="0" hangingPunct="0"/>
            <a:r>
              <a:rPr lang="zh-CN" altLang="zh-CN" sz="3200" dirty="0">
                <a:solidFill>
                  <a:srgbClr val="FF0000"/>
                </a:solidFill>
                <a:latin typeface="宋体" panose="02010600030101010101" pitchFamily="2" charset="-122"/>
                <a:cs typeface="宋体" panose="02010600030101010101" pitchFamily="2" charset="-122"/>
              </a:rPr>
              <a:t>合</a:t>
            </a:r>
            <a:endParaRPr lang="zh-CN" altLang="zh-CN" sz="3200" dirty="0">
              <a:solidFill>
                <a:srgbClr val="FF0000"/>
              </a:solidFill>
              <a:latin typeface="宋体" panose="02010600030101010101" pitchFamily="2" charset="-122"/>
              <a:cs typeface="宋体" panose="02010600030101010101" pitchFamily="2" charset="-122"/>
            </a:endParaRPr>
          </a:p>
        </p:txBody>
      </p:sp>
      <p:sp>
        <p:nvSpPr>
          <p:cNvPr id="19" name="矩形 67702"/>
          <p:cNvSpPr/>
          <p:nvPr/>
        </p:nvSpPr>
        <p:spPr>
          <a:xfrm>
            <a:off x="3037523" y="2938780"/>
            <a:ext cx="1255395" cy="521970"/>
          </a:xfrm>
          <a:prstGeom prst="rect">
            <a:avLst/>
          </a:prstGeom>
          <a:noFill/>
          <a:ln w="9525">
            <a:noFill/>
          </a:ln>
        </p:spPr>
        <p:txBody>
          <a:bodyPr wrap="none" anchor="t">
            <a:spAutoFit/>
          </a:bodyPr>
          <a:p>
            <a:pPr eaLnBrk="0" hangingPunct="0"/>
            <a:r>
              <a:rPr lang="zh-CN" altLang="en-US" dirty="0">
                <a:solidFill>
                  <a:schemeClr val="tx1"/>
                </a:solidFill>
                <a:latin typeface="宋体" panose="02010600030101010101" pitchFamily="2" charset="-122"/>
                <a:cs typeface="宋体" panose="02010600030101010101" pitchFamily="2" charset="-122"/>
              </a:rPr>
              <a:t>电流元</a:t>
            </a:r>
            <a:endParaRPr lang="zh-CN" altLang="en-US" dirty="0">
              <a:solidFill>
                <a:schemeClr val="tx1"/>
              </a:solidFill>
              <a:latin typeface="宋体" panose="02010600030101010101" pitchFamily="2" charset="-122"/>
              <a:cs typeface="宋体" panose="02010600030101010101" pitchFamily="2" charset="-122"/>
            </a:endParaRPr>
          </a:p>
        </p:txBody>
      </p:sp>
      <p:sp>
        <p:nvSpPr>
          <p:cNvPr id="20" name="矩形 67702"/>
          <p:cNvSpPr/>
          <p:nvPr/>
        </p:nvSpPr>
        <p:spPr>
          <a:xfrm>
            <a:off x="5649278" y="2961640"/>
            <a:ext cx="897890" cy="521970"/>
          </a:xfrm>
          <a:prstGeom prst="rect">
            <a:avLst/>
          </a:prstGeom>
          <a:noFill/>
          <a:ln w="9525">
            <a:noFill/>
          </a:ln>
        </p:spPr>
        <p:txBody>
          <a:bodyPr wrap="none" anchor="t">
            <a:spAutoFit/>
          </a:bodyPr>
          <a:p>
            <a:pPr eaLnBrk="0" hangingPunct="0"/>
            <a:r>
              <a:rPr lang="zh-CN" altLang="en-US" dirty="0">
                <a:solidFill>
                  <a:schemeClr val="tx1"/>
                </a:solidFill>
                <a:latin typeface="宋体" panose="02010600030101010101" pitchFamily="2" charset="-122"/>
                <a:cs typeface="宋体" panose="02010600030101010101" pitchFamily="2" charset="-122"/>
              </a:rPr>
              <a:t>叠加</a:t>
            </a:r>
            <a:endParaRPr lang="zh-CN" altLang="en-US" dirty="0">
              <a:solidFill>
                <a:schemeClr val="tx1"/>
              </a:solidFill>
              <a:latin typeface="宋体" panose="02010600030101010101" pitchFamily="2" charset="-122"/>
              <a:cs typeface="宋体" panose="02010600030101010101" pitchFamily="2" charset="-122"/>
            </a:endParaRPr>
          </a:p>
        </p:txBody>
      </p:sp>
      <p:sp>
        <p:nvSpPr>
          <p:cNvPr id="21" name="右箭头 20"/>
          <p:cNvSpPr/>
          <p:nvPr/>
        </p:nvSpPr>
        <p:spPr>
          <a:xfrm rot="5400000">
            <a:off x="3295650" y="2481580"/>
            <a:ext cx="722630" cy="7620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右箭头 22"/>
          <p:cNvSpPr/>
          <p:nvPr/>
        </p:nvSpPr>
        <p:spPr>
          <a:xfrm rot="5400000">
            <a:off x="5735955" y="2493645"/>
            <a:ext cx="718820" cy="7620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右箭头 23"/>
          <p:cNvSpPr/>
          <p:nvPr/>
        </p:nvSpPr>
        <p:spPr>
          <a:xfrm rot="5400000">
            <a:off x="3295650" y="3864610"/>
            <a:ext cx="722630" cy="7620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215086" name="Object 125"/>
          <p:cNvGraphicFramePr/>
          <p:nvPr/>
        </p:nvGraphicFramePr>
        <p:xfrm>
          <a:off x="2613660" y="4371340"/>
          <a:ext cx="1961515" cy="607695"/>
        </p:xfrm>
        <a:graphic>
          <a:graphicData uri="http://schemas.openxmlformats.org/presentationml/2006/ole">
            <mc:AlternateContent xmlns:mc="http://schemas.openxmlformats.org/markup-compatibility/2006">
              <mc:Choice xmlns:v="urn:schemas-microsoft-com:vml" Requires="v">
                <p:oleObj spid="_x0000_s3362" name="" r:id="rId1" imgW="824865" imgH="241300" progId="Equation.3">
                  <p:embed/>
                </p:oleObj>
              </mc:Choice>
              <mc:Fallback>
                <p:oleObj name="" r:id="rId1" imgW="824865" imgH="241300" progId="Equation.3">
                  <p:embed/>
                  <p:pic>
                    <p:nvPicPr>
                      <p:cNvPr id="0" name="图片 3361"/>
                      <p:cNvPicPr/>
                      <p:nvPr/>
                    </p:nvPicPr>
                    <p:blipFill>
                      <a:blip r:embed="rId2"/>
                      <a:stretch>
                        <a:fillRect/>
                      </a:stretch>
                    </p:blipFill>
                    <p:spPr>
                      <a:xfrm>
                        <a:off x="2613660" y="4371340"/>
                        <a:ext cx="1961515" cy="607695"/>
                      </a:xfrm>
                      <a:prstGeom prst="rect">
                        <a:avLst/>
                      </a:prstGeom>
                      <a:noFill/>
                      <a:ln w="12700" cap="flat" cmpd="sng">
                        <a:noFill/>
                        <a:prstDash val="solid"/>
                        <a:miter/>
                        <a:headEnd type="none" w="med" len="med"/>
                        <a:tailEnd type="none" w="med" len="med"/>
                      </a:ln>
                    </p:spPr>
                  </p:pic>
                </p:oleObj>
              </mc:Fallback>
            </mc:AlternateContent>
          </a:graphicData>
        </a:graphic>
      </p:graphicFrame>
      <p:graphicFrame>
        <p:nvGraphicFramePr>
          <p:cNvPr id="215095" name="Object 128"/>
          <p:cNvGraphicFramePr/>
          <p:nvPr>
            <p:custDataLst>
              <p:tags r:id="rId3"/>
            </p:custDataLst>
          </p:nvPr>
        </p:nvGraphicFramePr>
        <p:xfrm>
          <a:off x="5475605" y="4392295"/>
          <a:ext cx="2030730" cy="652780"/>
        </p:xfrm>
        <a:graphic>
          <a:graphicData uri="http://schemas.openxmlformats.org/presentationml/2006/ole">
            <mc:AlternateContent xmlns:mc="http://schemas.openxmlformats.org/markup-compatibility/2006">
              <mc:Choice xmlns:v="urn:schemas-microsoft-com:vml" Requires="v">
                <p:oleObj spid="_x0000_s3372" name="" r:id="rId4" imgW="1028065" imgH="304800" progId="Equation.3">
                  <p:embed/>
                </p:oleObj>
              </mc:Choice>
              <mc:Fallback>
                <p:oleObj name="" r:id="rId4" imgW="1028065" imgH="304800" progId="Equation.3">
                  <p:embed/>
                  <p:pic>
                    <p:nvPicPr>
                      <p:cNvPr id="0" name="图片 3371"/>
                      <p:cNvPicPr/>
                      <p:nvPr/>
                    </p:nvPicPr>
                    <p:blipFill>
                      <a:blip r:embed="rId5"/>
                      <a:stretch>
                        <a:fillRect/>
                      </a:stretch>
                    </p:blipFill>
                    <p:spPr>
                      <a:xfrm>
                        <a:off x="5475605" y="4392295"/>
                        <a:ext cx="2030730" cy="652780"/>
                      </a:xfrm>
                      <a:prstGeom prst="rect">
                        <a:avLst/>
                      </a:prstGeom>
                      <a:noFill/>
                      <a:ln w="38100">
                        <a:noFill/>
                        <a:miter/>
                      </a:ln>
                    </p:spPr>
                  </p:pic>
                </p:oleObj>
              </mc:Fallback>
            </mc:AlternateContent>
          </a:graphicData>
        </a:graphic>
      </p:graphicFrame>
      <p:sp>
        <p:nvSpPr>
          <p:cNvPr id="28" name="右箭头 27"/>
          <p:cNvSpPr/>
          <p:nvPr/>
        </p:nvSpPr>
        <p:spPr>
          <a:xfrm rot="5400000">
            <a:off x="5742305" y="3870325"/>
            <a:ext cx="722630" cy="7620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9" name="图片 28"/>
          <p:cNvPicPr>
            <a:picLocks noChangeAspect="1"/>
          </p:cNvPicPr>
          <p:nvPr/>
        </p:nvPicPr>
        <p:blipFill>
          <a:blip r:embed="rId6"/>
          <a:stretch>
            <a:fillRect/>
          </a:stretch>
        </p:blipFill>
        <p:spPr>
          <a:xfrm>
            <a:off x="117475" y="5133975"/>
            <a:ext cx="2695575" cy="157543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1508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215095"/>
                                        </p:tgtEl>
                                        <p:attrNameLst>
                                          <p:attrName>style.visibility</p:attrName>
                                        </p:attrNameLst>
                                      </p:cBhvr>
                                      <p:to>
                                        <p:strVal val="visible"/>
                                      </p:to>
                                    </p:set>
                                    <p:animEffect transition="in" filter="wipe(left)">
                                      <p:cBhvr>
                                        <p:cTn id="55" dur="500"/>
                                        <p:tgtEl>
                                          <p:spTgt spid="2150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bldLvl="0" animBg="1"/>
      <p:bldP spid="10" grpId="0"/>
      <p:bldP spid="21" grpId="0" bldLvl="0" animBg="1"/>
      <p:bldP spid="19" grpId="0"/>
      <p:bldP spid="23" grpId="0" bldLvl="0" animBg="1"/>
      <p:bldP spid="20" grpId="0"/>
      <p:bldP spid="24" grpId="0" bldLvl="0" animBg="1"/>
      <p:bldP spid="28"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4258" name="文本框 224257"/>
          <p:cNvSpPr txBox="1"/>
          <p:nvPr/>
        </p:nvSpPr>
        <p:spPr>
          <a:xfrm>
            <a:off x="519113" y="1698625"/>
            <a:ext cx="1371600" cy="519113"/>
          </a:xfrm>
          <a:prstGeom prst="rect">
            <a:avLst/>
          </a:prstGeom>
          <a:noFill/>
          <a:ln w="9525">
            <a:noFill/>
          </a:ln>
        </p:spPr>
        <p:txBody>
          <a:bodyPr anchor="t">
            <a:spAutoFit/>
          </a:bodyPr>
          <a:p>
            <a:pPr eaLnBrk="0" hangingPunct="0">
              <a:spcBef>
                <a:spcPct val="50000"/>
              </a:spcBef>
            </a:pPr>
            <a:r>
              <a:rPr lang="zh-CN" altLang="en-US" dirty="0">
                <a:latin typeface="Times New Roman" panose="02020603050405020304" pitchFamily="18" charset="0"/>
                <a:ea typeface="宋体" panose="02010600030101010101" pitchFamily="2" charset="-122"/>
              </a:rPr>
              <a:t>解：</a:t>
            </a:r>
            <a:endParaRPr lang="zh-CN" altLang="en-US" dirty="0">
              <a:latin typeface="Times New Roman" panose="02020603050405020304" pitchFamily="18" charset="0"/>
              <a:ea typeface="宋体" panose="02010600030101010101" pitchFamily="2" charset="-122"/>
            </a:endParaRPr>
          </a:p>
        </p:txBody>
      </p:sp>
      <p:graphicFrame>
        <p:nvGraphicFramePr>
          <p:cNvPr id="224259" name="对象 224258"/>
          <p:cNvGraphicFramePr/>
          <p:nvPr/>
        </p:nvGraphicFramePr>
        <p:xfrm>
          <a:off x="1446213" y="1778000"/>
          <a:ext cx="1676400" cy="546100"/>
        </p:xfrm>
        <a:graphic>
          <a:graphicData uri="http://schemas.openxmlformats.org/presentationml/2006/ole">
            <mc:AlternateContent xmlns:mc="http://schemas.openxmlformats.org/markup-compatibility/2006">
              <mc:Choice xmlns:v="urn:schemas-microsoft-com:vml" Requires="v">
                <p:oleObj spid="_x0000_s3463" name="" r:id="rId1" imgW="723265" imgH="215900" progId="Equation.3">
                  <p:embed/>
                </p:oleObj>
              </mc:Choice>
              <mc:Fallback>
                <p:oleObj name="" r:id="rId1" imgW="723265" imgH="215900" progId="Equation.3">
                  <p:embed/>
                  <p:pic>
                    <p:nvPicPr>
                      <p:cNvPr id="0" name="图片 3462"/>
                      <p:cNvPicPr/>
                      <p:nvPr/>
                    </p:nvPicPr>
                    <p:blipFill>
                      <a:blip r:embed="rId2"/>
                      <a:stretch>
                        <a:fillRect/>
                      </a:stretch>
                    </p:blipFill>
                    <p:spPr>
                      <a:xfrm>
                        <a:off x="1446213" y="1778000"/>
                        <a:ext cx="1676400" cy="546100"/>
                      </a:xfrm>
                      <a:prstGeom prst="rect">
                        <a:avLst/>
                      </a:prstGeom>
                      <a:noFill/>
                      <a:ln w="38100">
                        <a:noFill/>
                        <a:miter/>
                      </a:ln>
                    </p:spPr>
                  </p:pic>
                </p:oleObj>
              </mc:Fallback>
            </mc:AlternateContent>
          </a:graphicData>
        </a:graphic>
      </p:graphicFrame>
      <p:graphicFrame>
        <p:nvGraphicFramePr>
          <p:cNvPr id="224260" name="对象 224259"/>
          <p:cNvGraphicFramePr/>
          <p:nvPr/>
        </p:nvGraphicFramePr>
        <p:xfrm>
          <a:off x="525463" y="3797300"/>
          <a:ext cx="1714500" cy="655638"/>
        </p:xfrm>
        <a:graphic>
          <a:graphicData uri="http://schemas.openxmlformats.org/presentationml/2006/ole">
            <mc:AlternateContent xmlns:mc="http://schemas.openxmlformats.org/markup-compatibility/2006">
              <mc:Choice xmlns:v="urn:schemas-microsoft-com:vml" Requires="v">
                <p:oleObj spid="_x0000_s3464" name="" r:id="rId3" imgW="596900" imgH="228600" progId="Equation.3">
                  <p:embed/>
                </p:oleObj>
              </mc:Choice>
              <mc:Fallback>
                <p:oleObj name="" r:id="rId3" imgW="596900" imgH="228600" progId="Equation.3">
                  <p:embed/>
                  <p:pic>
                    <p:nvPicPr>
                      <p:cNvPr id="0" name="图片 3463"/>
                      <p:cNvPicPr/>
                      <p:nvPr/>
                    </p:nvPicPr>
                    <p:blipFill>
                      <a:blip r:embed="rId4"/>
                      <a:stretch>
                        <a:fillRect/>
                      </a:stretch>
                    </p:blipFill>
                    <p:spPr>
                      <a:xfrm>
                        <a:off x="525463" y="3797300"/>
                        <a:ext cx="1714500" cy="655638"/>
                      </a:xfrm>
                      <a:prstGeom prst="rect">
                        <a:avLst/>
                      </a:prstGeom>
                      <a:noFill/>
                      <a:ln w="38100">
                        <a:noFill/>
                        <a:miter/>
                      </a:ln>
                    </p:spPr>
                  </p:pic>
                </p:oleObj>
              </mc:Fallback>
            </mc:AlternateContent>
          </a:graphicData>
        </a:graphic>
      </p:graphicFrame>
      <p:graphicFrame>
        <p:nvGraphicFramePr>
          <p:cNvPr id="224261" name="对象 224260"/>
          <p:cNvGraphicFramePr/>
          <p:nvPr/>
        </p:nvGraphicFramePr>
        <p:xfrm>
          <a:off x="1925638" y="2382838"/>
          <a:ext cx="2001837" cy="1030287"/>
        </p:xfrm>
        <a:graphic>
          <a:graphicData uri="http://schemas.openxmlformats.org/presentationml/2006/ole">
            <mc:AlternateContent xmlns:mc="http://schemas.openxmlformats.org/markup-compatibility/2006">
              <mc:Choice xmlns:v="urn:schemas-microsoft-com:vml" Requires="v">
                <p:oleObj spid="_x0000_s3465" name="" r:id="rId5" imgW="786765" imgH="405765" progId="Equation.3">
                  <p:embed/>
                </p:oleObj>
              </mc:Choice>
              <mc:Fallback>
                <p:oleObj name="" r:id="rId5" imgW="786765" imgH="405765" progId="Equation.3">
                  <p:embed/>
                  <p:pic>
                    <p:nvPicPr>
                      <p:cNvPr id="0" name="图片 3464"/>
                      <p:cNvPicPr/>
                      <p:nvPr/>
                    </p:nvPicPr>
                    <p:blipFill>
                      <a:blip r:embed="rId6"/>
                      <a:stretch>
                        <a:fillRect/>
                      </a:stretch>
                    </p:blipFill>
                    <p:spPr>
                      <a:xfrm>
                        <a:off x="1925638" y="2382838"/>
                        <a:ext cx="2001837" cy="1030287"/>
                      </a:xfrm>
                      <a:prstGeom prst="rect">
                        <a:avLst/>
                      </a:prstGeom>
                      <a:noFill/>
                      <a:ln w="38100">
                        <a:noFill/>
                        <a:miter/>
                      </a:ln>
                    </p:spPr>
                  </p:pic>
                </p:oleObj>
              </mc:Fallback>
            </mc:AlternateContent>
          </a:graphicData>
        </a:graphic>
      </p:graphicFrame>
      <p:graphicFrame>
        <p:nvGraphicFramePr>
          <p:cNvPr id="224262" name="对象 224261"/>
          <p:cNvGraphicFramePr/>
          <p:nvPr/>
        </p:nvGraphicFramePr>
        <p:xfrm>
          <a:off x="1201738" y="4827588"/>
          <a:ext cx="3246437" cy="1162050"/>
        </p:xfrm>
        <a:graphic>
          <a:graphicData uri="http://schemas.openxmlformats.org/presentationml/2006/ole">
            <mc:AlternateContent xmlns:mc="http://schemas.openxmlformats.org/markup-compatibility/2006">
              <mc:Choice xmlns:v="urn:schemas-microsoft-com:vml" Requires="v">
                <p:oleObj spid="_x0000_s3466" name="" r:id="rId7" imgW="1129030" imgH="405765" progId="Equation.3">
                  <p:embed/>
                </p:oleObj>
              </mc:Choice>
              <mc:Fallback>
                <p:oleObj name="" r:id="rId7" imgW="1129030" imgH="405765" progId="Equation.3">
                  <p:embed/>
                  <p:pic>
                    <p:nvPicPr>
                      <p:cNvPr id="0" name="图片 3465"/>
                      <p:cNvPicPr/>
                      <p:nvPr/>
                    </p:nvPicPr>
                    <p:blipFill>
                      <a:blip r:embed="rId8"/>
                      <a:stretch>
                        <a:fillRect/>
                      </a:stretch>
                    </p:blipFill>
                    <p:spPr>
                      <a:xfrm>
                        <a:off x="1201738" y="4827588"/>
                        <a:ext cx="3246437" cy="1162050"/>
                      </a:xfrm>
                      <a:prstGeom prst="rect">
                        <a:avLst/>
                      </a:prstGeom>
                      <a:noFill/>
                      <a:ln w="38100">
                        <a:noFill/>
                        <a:miter/>
                      </a:ln>
                    </p:spPr>
                  </p:pic>
                </p:oleObj>
              </mc:Fallback>
            </mc:AlternateContent>
          </a:graphicData>
        </a:graphic>
      </p:graphicFrame>
      <p:sp>
        <p:nvSpPr>
          <p:cNvPr id="224263" name="矩形 224262"/>
          <p:cNvSpPr/>
          <p:nvPr/>
        </p:nvSpPr>
        <p:spPr>
          <a:xfrm>
            <a:off x="228600" y="228600"/>
            <a:ext cx="7924800" cy="1373188"/>
          </a:xfrm>
          <a:prstGeom prst="rect">
            <a:avLst/>
          </a:prstGeom>
          <a:noFill/>
          <a:ln w="9525">
            <a:noFill/>
          </a:ln>
        </p:spPr>
        <p:txBody>
          <a:bodyPr lIns="92075" tIns="46038" rIns="92075" bIns="46038" anchor="t">
            <a:spAutoFit/>
          </a:bodyPr>
          <a:p>
            <a:pPr eaLnBrk="0" hangingPunct="0"/>
            <a:r>
              <a:rPr lang="zh-CN" altLang="en-US" dirty="0">
                <a:solidFill>
                  <a:srgbClr val="FF0000"/>
                </a:solidFill>
                <a:latin typeface="Times New Roman" panose="02020603050405020304" pitchFamily="18" charset="0"/>
                <a:ea typeface="宋体" panose="02010600030101010101" pitchFamily="2" charset="-122"/>
              </a:rPr>
              <a:t>例：</a:t>
            </a:r>
            <a:r>
              <a:rPr lang="zh-CN" altLang="en-US" dirty="0">
                <a:latin typeface="Times New Roman" panose="02020603050405020304" pitchFamily="18" charset="0"/>
                <a:ea typeface="宋体" panose="02010600030101010101" pitchFamily="2" charset="-122"/>
              </a:rPr>
              <a:t>求一无限长直载流导线的磁场对另一直载流</a:t>
            </a:r>
            <a:endParaRPr lang="zh-CN" altLang="en-US" dirty="0">
              <a:latin typeface="Times New Roman" panose="02020603050405020304" pitchFamily="18" charset="0"/>
              <a:ea typeface="宋体" panose="02010600030101010101" pitchFamily="2" charset="-122"/>
            </a:endParaRPr>
          </a:p>
          <a:p>
            <a:pPr eaLnBrk="0" hangingPunct="0"/>
            <a:r>
              <a:rPr lang="zh-CN" altLang="en-US" dirty="0">
                <a:latin typeface="Times New Roman" panose="02020603050405020304" pitchFamily="18" charset="0"/>
                <a:ea typeface="宋体" panose="02010600030101010101" pitchFamily="2" charset="-122"/>
              </a:rPr>
              <a:t>      导线</a:t>
            </a:r>
            <a:r>
              <a:rPr lang="en-US" altLang="zh-CN" i="1" dirty="0" err="1">
                <a:latin typeface="Times New Roman" panose="02020603050405020304" pitchFamily="18" charset="0"/>
                <a:ea typeface="宋体" panose="02010600030101010101" pitchFamily="2" charset="-122"/>
              </a:rPr>
              <a:t>ab</a:t>
            </a:r>
            <a:r>
              <a:rPr lang="zh-CN" altLang="en-US" dirty="0">
                <a:latin typeface="Times New Roman" panose="02020603050405020304" pitchFamily="18" charset="0"/>
                <a:ea typeface="宋体" panose="02010600030101010101" pitchFamily="2" charset="-122"/>
              </a:rPr>
              <a:t>的作用力。</a:t>
            </a:r>
            <a:endParaRPr lang="zh-CN" altLang="en-US" dirty="0">
              <a:latin typeface="Times New Roman" panose="02020603050405020304" pitchFamily="18" charset="0"/>
              <a:ea typeface="宋体" panose="02010600030101010101" pitchFamily="2" charset="-122"/>
            </a:endParaRPr>
          </a:p>
          <a:p>
            <a:pPr eaLnBrk="0" hangingPunct="0"/>
            <a:r>
              <a:rPr lang="zh-CN" altLang="en-US" dirty="0">
                <a:latin typeface="Times New Roman" panose="02020603050405020304" pitchFamily="18" charset="0"/>
                <a:ea typeface="宋体" panose="02010600030101010101" pitchFamily="2" charset="-122"/>
              </a:rPr>
              <a:t>      已知：</a:t>
            </a:r>
            <a:r>
              <a:rPr lang="en-US" altLang="zh-CN" i="1">
                <a:latin typeface="Times New Roman" panose="02020603050405020304" pitchFamily="18" charset="0"/>
                <a:ea typeface="宋体" panose="02010600030101010101" pitchFamily="2" charset="-122"/>
              </a:rPr>
              <a:t>I</a:t>
            </a:r>
            <a:r>
              <a:rPr lang="en-US" altLang="zh-CN" i="1" baseline="-25000">
                <a:latin typeface="Times New Roman" panose="02020603050405020304" pitchFamily="18" charset="0"/>
                <a:ea typeface="宋体" panose="02010600030101010101" pitchFamily="2" charset="-122"/>
              </a:rPr>
              <a:t>1</a:t>
            </a:r>
            <a:r>
              <a:rPr lang="zh-CN" altLang="en-US" i="1" dirty="0">
                <a:latin typeface="Times New Roman" panose="02020603050405020304" pitchFamily="18" charset="0"/>
                <a:ea typeface="宋体" panose="02010600030101010101" pitchFamily="2" charset="-122"/>
              </a:rPr>
              <a:t>、</a:t>
            </a:r>
            <a:r>
              <a:rPr lang="en-US" altLang="zh-CN" i="1">
                <a:latin typeface="Times New Roman" panose="02020603050405020304" pitchFamily="18" charset="0"/>
                <a:ea typeface="宋体" panose="02010600030101010101" pitchFamily="2" charset="-122"/>
              </a:rPr>
              <a:t>I</a:t>
            </a:r>
            <a:r>
              <a:rPr lang="en-US" altLang="zh-CN" i="1" baseline="-25000">
                <a:latin typeface="Times New Roman" panose="02020603050405020304" pitchFamily="18" charset="0"/>
                <a:ea typeface="宋体" panose="02010600030101010101" pitchFamily="2" charset="-122"/>
              </a:rPr>
              <a:t>2</a:t>
            </a:r>
            <a:r>
              <a:rPr lang="zh-CN" altLang="en-US" i="1" dirty="0">
                <a:latin typeface="Times New Roman" panose="02020603050405020304" pitchFamily="18" charset="0"/>
                <a:ea typeface="宋体" panose="02010600030101010101" pitchFamily="2" charset="-122"/>
              </a:rPr>
              <a:t>、</a:t>
            </a:r>
            <a:r>
              <a:rPr lang="en-US" altLang="zh-CN" i="1">
                <a:latin typeface="Times New Roman" panose="02020603050405020304" pitchFamily="18" charset="0"/>
                <a:ea typeface="宋体" panose="02010600030101010101" pitchFamily="2" charset="-122"/>
              </a:rPr>
              <a:t>d</a:t>
            </a:r>
            <a:r>
              <a:rPr lang="zh-CN" altLang="en-US" i="1" dirty="0">
                <a:latin typeface="Times New Roman" panose="02020603050405020304" pitchFamily="18" charset="0"/>
                <a:ea typeface="宋体" panose="02010600030101010101" pitchFamily="2" charset="-122"/>
              </a:rPr>
              <a:t>、</a:t>
            </a:r>
            <a:r>
              <a:rPr lang="en-US" altLang="zh-CN" i="1">
                <a:latin typeface="Times New Roman" panose="02020603050405020304" pitchFamily="18" charset="0"/>
                <a:ea typeface="宋体" panose="02010600030101010101" pitchFamily="2" charset="-122"/>
              </a:rPr>
              <a:t>L</a:t>
            </a:r>
            <a:endParaRPr lang="en-US" altLang="zh-CN" i="1">
              <a:latin typeface="Times New Roman" panose="02020603050405020304" pitchFamily="18" charset="0"/>
              <a:ea typeface="宋体" panose="02010600030101010101" pitchFamily="2" charset="-122"/>
            </a:endParaRPr>
          </a:p>
        </p:txBody>
      </p:sp>
      <p:sp>
        <p:nvSpPr>
          <p:cNvPr id="224264" name="矩形 224263"/>
          <p:cNvSpPr/>
          <p:nvPr/>
        </p:nvSpPr>
        <p:spPr>
          <a:xfrm>
            <a:off x="1219200" y="838200"/>
            <a:ext cx="184150" cy="519113"/>
          </a:xfrm>
          <a:prstGeom prst="rect">
            <a:avLst/>
          </a:prstGeom>
          <a:noFill/>
          <a:ln w="9525">
            <a:noFill/>
          </a:ln>
        </p:spPr>
        <p:txBody>
          <a:bodyPr wrap="none" lIns="92075" tIns="46038" rIns="92075" bIns="46038" anchor="t">
            <a:spAutoFit/>
          </a:bodyPr>
          <a:p>
            <a:pPr eaLnBrk="0" hangingPunct="0"/>
            <a:endParaRPr lang="zh-CN" altLang="en-US" dirty="0">
              <a:solidFill>
                <a:schemeClr val="accent2"/>
              </a:solidFill>
              <a:latin typeface="Bookman Old Style" panose="02050604050505020204" pitchFamily="18" charset="0"/>
              <a:ea typeface="宋体" panose="02010600030101010101" pitchFamily="2" charset="-122"/>
            </a:endParaRPr>
          </a:p>
        </p:txBody>
      </p:sp>
      <p:graphicFrame>
        <p:nvGraphicFramePr>
          <p:cNvPr id="224265" name="对象 224264"/>
          <p:cNvGraphicFramePr/>
          <p:nvPr/>
        </p:nvGraphicFramePr>
        <p:xfrm>
          <a:off x="2238375" y="3567113"/>
          <a:ext cx="2808288" cy="1077912"/>
        </p:xfrm>
        <a:graphic>
          <a:graphicData uri="http://schemas.openxmlformats.org/presentationml/2006/ole">
            <mc:AlternateContent xmlns:mc="http://schemas.openxmlformats.org/markup-compatibility/2006">
              <mc:Choice xmlns:v="urn:schemas-microsoft-com:vml" Requires="v">
                <p:oleObj spid="_x0000_s3480" name="" r:id="rId9" imgW="1053465" imgH="405765" progId="Equation.3">
                  <p:embed/>
                </p:oleObj>
              </mc:Choice>
              <mc:Fallback>
                <p:oleObj name="" r:id="rId9" imgW="1053465" imgH="405765" progId="Equation.3">
                  <p:embed/>
                  <p:pic>
                    <p:nvPicPr>
                      <p:cNvPr id="0" name="图片 3479"/>
                      <p:cNvPicPr/>
                      <p:nvPr/>
                    </p:nvPicPr>
                    <p:blipFill>
                      <a:blip r:embed="rId10"/>
                      <a:stretch>
                        <a:fillRect/>
                      </a:stretch>
                    </p:blipFill>
                    <p:spPr>
                      <a:xfrm>
                        <a:off x="2238375" y="3567113"/>
                        <a:ext cx="2808288" cy="1077912"/>
                      </a:xfrm>
                      <a:prstGeom prst="rect">
                        <a:avLst/>
                      </a:prstGeom>
                      <a:noFill/>
                      <a:ln w="38100">
                        <a:noFill/>
                        <a:miter/>
                      </a:ln>
                    </p:spPr>
                  </p:pic>
                </p:oleObj>
              </mc:Fallback>
            </mc:AlternateContent>
          </a:graphicData>
        </a:graphic>
      </p:graphicFrame>
      <p:grpSp>
        <p:nvGrpSpPr>
          <p:cNvPr id="2" name="组合 224265"/>
          <p:cNvGrpSpPr/>
          <p:nvPr/>
        </p:nvGrpSpPr>
        <p:grpSpPr>
          <a:xfrm>
            <a:off x="5210175" y="1203325"/>
            <a:ext cx="3743325" cy="4495800"/>
            <a:chOff x="3247" y="1008"/>
            <a:chExt cx="2358" cy="2832"/>
          </a:xfrm>
        </p:grpSpPr>
        <p:grpSp>
          <p:nvGrpSpPr>
            <p:cNvPr id="82954" name="组合 224266"/>
            <p:cNvGrpSpPr/>
            <p:nvPr/>
          </p:nvGrpSpPr>
          <p:grpSpPr>
            <a:xfrm>
              <a:off x="3504" y="1008"/>
              <a:ext cx="96" cy="2832"/>
              <a:chOff x="3504" y="1008"/>
              <a:chExt cx="96" cy="2832"/>
            </a:xfrm>
          </p:grpSpPr>
          <p:sp>
            <p:nvSpPr>
              <p:cNvPr id="82955" name="直接连接符 224267"/>
              <p:cNvSpPr/>
              <p:nvPr/>
            </p:nvSpPr>
            <p:spPr>
              <a:xfrm>
                <a:off x="3504" y="1536"/>
                <a:ext cx="0" cy="1872"/>
              </a:xfrm>
              <a:prstGeom prst="line">
                <a:avLst/>
              </a:prstGeom>
              <a:ln w="9525" cap="flat" cmpd="sng">
                <a:solidFill>
                  <a:schemeClr val="tx1"/>
                </a:solidFill>
                <a:prstDash val="solid"/>
                <a:round/>
                <a:headEnd type="none" w="med" len="med"/>
                <a:tailEnd type="none" w="med" len="med"/>
              </a:ln>
            </p:spPr>
          </p:sp>
          <p:sp>
            <p:nvSpPr>
              <p:cNvPr id="82956" name="直接连接符 224268"/>
              <p:cNvSpPr/>
              <p:nvPr/>
            </p:nvSpPr>
            <p:spPr>
              <a:xfrm>
                <a:off x="3600" y="1536"/>
                <a:ext cx="0" cy="1872"/>
              </a:xfrm>
              <a:prstGeom prst="line">
                <a:avLst/>
              </a:prstGeom>
              <a:ln w="9525" cap="flat" cmpd="sng">
                <a:solidFill>
                  <a:schemeClr val="tx1"/>
                </a:solidFill>
                <a:prstDash val="solid"/>
                <a:round/>
                <a:headEnd type="none" w="med" len="med"/>
                <a:tailEnd type="none" w="med" len="med"/>
              </a:ln>
            </p:spPr>
          </p:sp>
          <p:sp>
            <p:nvSpPr>
              <p:cNvPr id="82957" name="直接连接符 224269"/>
              <p:cNvSpPr/>
              <p:nvPr/>
            </p:nvSpPr>
            <p:spPr>
              <a:xfrm flipV="1">
                <a:off x="3504" y="1056"/>
                <a:ext cx="0" cy="480"/>
              </a:xfrm>
              <a:prstGeom prst="line">
                <a:avLst/>
              </a:prstGeom>
              <a:ln w="9525" cap="flat" cmpd="sng">
                <a:solidFill>
                  <a:schemeClr val="tx1"/>
                </a:solidFill>
                <a:prstDash val="dash"/>
                <a:round/>
                <a:headEnd type="none" w="med" len="med"/>
                <a:tailEnd type="none" w="med" len="med"/>
              </a:ln>
            </p:spPr>
          </p:sp>
          <p:sp>
            <p:nvSpPr>
              <p:cNvPr id="82958" name="直接连接符 224270"/>
              <p:cNvSpPr/>
              <p:nvPr/>
            </p:nvSpPr>
            <p:spPr>
              <a:xfrm flipV="1">
                <a:off x="3600" y="1008"/>
                <a:ext cx="0" cy="480"/>
              </a:xfrm>
              <a:prstGeom prst="line">
                <a:avLst/>
              </a:prstGeom>
              <a:ln w="9525" cap="flat" cmpd="sng">
                <a:solidFill>
                  <a:schemeClr val="tx1"/>
                </a:solidFill>
                <a:prstDash val="dash"/>
                <a:round/>
                <a:headEnd type="none" w="med" len="med"/>
                <a:tailEnd type="none" w="med" len="med"/>
              </a:ln>
            </p:spPr>
          </p:sp>
          <p:sp>
            <p:nvSpPr>
              <p:cNvPr id="82959" name="直接连接符 224271"/>
              <p:cNvSpPr/>
              <p:nvPr/>
            </p:nvSpPr>
            <p:spPr>
              <a:xfrm flipV="1">
                <a:off x="3600" y="3360"/>
                <a:ext cx="0" cy="480"/>
              </a:xfrm>
              <a:prstGeom prst="line">
                <a:avLst/>
              </a:prstGeom>
              <a:ln w="9525" cap="flat" cmpd="sng">
                <a:solidFill>
                  <a:schemeClr val="tx1"/>
                </a:solidFill>
                <a:prstDash val="dash"/>
                <a:round/>
                <a:headEnd type="none" w="med" len="med"/>
                <a:tailEnd type="none" w="med" len="med"/>
              </a:ln>
            </p:spPr>
          </p:sp>
          <p:sp>
            <p:nvSpPr>
              <p:cNvPr id="82960" name="直接连接符 224272"/>
              <p:cNvSpPr/>
              <p:nvPr/>
            </p:nvSpPr>
            <p:spPr>
              <a:xfrm flipV="1">
                <a:off x="3504" y="3360"/>
                <a:ext cx="0" cy="480"/>
              </a:xfrm>
              <a:prstGeom prst="line">
                <a:avLst/>
              </a:prstGeom>
              <a:ln w="9525" cap="flat" cmpd="sng">
                <a:solidFill>
                  <a:schemeClr val="tx1"/>
                </a:solidFill>
                <a:prstDash val="dash"/>
                <a:round/>
                <a:headEnd type="none" w="med" len="med"/>
                <a:tailEnd type="none" w="med" len="med"/>
              </a:ln>
            </p:spPr>
          </p:sp>
        </p:grpSp>
        <p:sp>
          <p:nvSpPr>
            <p:cNvPr id="82961" name="矩形 224273"/>
            <p:cNvSpPr/>
            <p:nvPr/>
          </p:nvSpPr>
          <p:spPr>
            <a:xfrm>
              <a:off x="4224" y="1968"/>
              <a:ext cx="1008" cy="144"/>
            </a:xfrm>
            <a:prstGeom prst="rect">
              <a:avLst/>
            </a:prstGeom>
            <a:noFill/>
            <a:ln w="9525" cap="flat" cmpd="sng">
              <a:solidFill>
                <a:schemeClr val="tx1"/>
              </a:solidFill>
              <a:prstDash val="solid"/>
              <a:miter/>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82962" name="直接连接符 224274"/>
            <p:cNvSpPr/>
            <p:nvPr/>
          </p:nvSpPr>
          <p:spPr>
            <a:xfrm>
              <a:off x="5280" y="2016"/>
              <a:ext cx="240" cy="0"/>
            </a:xfrm>
            <a:prstGeom prst="line">
              <a:avLst/>
            </a:prstGeom>
            <a:ln w="9525" cap="flat" cmpd="sng">
              <a:solidFill>
                <a:schemeClr val="tx1"/>
              </a:solidFill>
              <a:prstDash val="solid"/>
              <a:round/>
              <a:headEnd type="none" w="med" len="med"/>
              <a:tailEnd type="triangle" w="med" len="med"/>
            </a:ln>
          </p:spPr>
        </p:sp>
        <p:sp>
          <p:nvSpPr>
            <p:cNvPr id="82963" name="直接连接符 224275"/>
            <p:cNvSpPr/>
            <p:nvPr/>
          </p:nvSpPr>
          <p:spPr>
            <a:xfrm flipV="1">
              <a:off x="3360" y="1728"/>
              <a:ext cx="0" cy="432"/>
            </a:xfrm>
            <a:prstGeom prst="line">
              <a:avLst/>
            </a:prstGeom>
            <a:ln w="57150" cap="flat" cmpd="sng">
              <a:solidFill>
                <a:schemeClr val="tx1"/>
              </a:solidFill>
              <a:prstDash val="solid"/>
              <a:round/>
              <a:headEnd type="none" w="med" len="med"/>
              <a:tailEnd type="triangle" w="med" len="med"/>
            </a:ln>
          </p:spPr>
        </p:sp>
        <p:sp>
          <p:nvSpPr>
            <p:cNvPr id="82964" name="矩形 224276"/>
            <p:cNvSpPr/>
            <p:nvPr/>
          </p:nvSpPr>
          <p:spPr>
            <a:xfrm>
              <a:off x="4560" y="1968"/>
              <a:ext cx="240" cy="144"/>
            </a:xfrm>
            <a:prstGeom prst="rect">
              <a:avLst/>
            </a:prstGeom>
            <a:solidFill>
              <a:schemeClr val="accent1"/>
            </a:solidFill>
            <a:ln w="9525" cap="flat" cmpd="sng">
              <a:solidFill>
                <a:schemeClr val="tx1"/>
              </a:solidFill>
              <a:prstDash val="solid"/>
              <a:miter/>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82965" name="直接连接符 224277"/>
            <p:cNvSpPr/>
            <p:nvPr/>
          </p:nvSpPr>
          <p:spPr>
            <a:xfrm>
              <a:off x="4560" y="2112"/>
              <a:ext cx="0" cy="432"/>
            </a:xfrm>
            <a:prstGeom prst="line">
              <a:avLst/>
            </a:prstGeom>
            <a:ln w="9525" cap="flat" cmpd="sng">
              <a:solidFill>
                <a:schemeClr val="tx1"/>
              </a:solidFill>
              <a:prstDash val="solid"/>
              <a:round/>
              <a:headEnd type="none" w="med" len="med"/>
              <a:tailEnd type="none" w="med" len="med"/>
            </a:ln>
          </p:spPr>
        </p:sp>
        <p:sp>
          <p:nvSpPr>
            <p:cNvPr id="82966" name="直接连接符 224278"/>
            <p:cNvSpPr/>
            <p:nvPr/>
          </p:nvSpPr>
          <p:spPr>
            <a:xfrm flipV="1">
              <a:off x="4704" y="1536"/>
              <a:ext cx="0" cy="432"/>
            </a:xfrm>
            <a:prstGeom prst="line">
              <a:avLst/>
            </a:prstGeom>
            <a:ln w="9525" cap="flat" cmpd="sng">
              <a:solidFill>
                <a:schemeClr val="tx1"/>
              </a:solidFill>
              <a:prstDash val="solid"/>
              <a:round/>
              <a:headEnd type="none" w="med" len="med"/>
              <a:tailEnd type="triangle" w="med" len="med"/>
            </a:ln>
          </p:spPr>
        </p:sp>
        <p:sp>
          <p:nvSpPr>
            <p:cNvPr id="82967" name="直接连接符 224279"/>
            <p:cNvSpPr/>
            <p:nvPr/>
          </p:nvSpPr>
          <p:spPr>
            <a:xfrm>
              <a:off x="4224" y="2112"/>
              <a:ext cx="0" cy="1200"/>
            </a:xfrm>
            <a:prstGeom prst="line">
              <a:avLst/>
            </a:prstGeom>
            <a:ln w="9525" cap="flat" cmpd="sng">
              <a:solidFill>
                <a:schemeClr val="tx1"/>
              </a:solidFill>
              <a:prstDash val="sysDot"/>
              <a:round/>
              <a:headEnd type="none" w="med" len="med"/>
              <a:tailEnd type="none" w="med" len="med"/>
            </a:ln>
          </p:spPr>
        </p:sp>
        <p:sp>
          <p:nvSpPr>
            <p:cNvPr id="82968" name="直接连接符 224280"/>
            <p:cNvSpPr/>
            <p:nvPr/>
          </p:nvSpPr>
          <p:spPr>
            <a:xfrm>
              <a:off x="5232" y="2112"/>
              <a:ext cx="0" cy="1200"/>
            </a:xfrm>
            <a:prstGeom prst="line">
              <a:avLst/>
            </a:prstGeom>
            <a:ln w="9525" cap="flat" cmpd="sng">
              <a:solidFill>
                <a:schemeClr val="tx1"/>
              </a:solidFill>
              <a:prstDash val="sysDot"/>
              <a:round/>
              <a:headEnd type="none" w="med" len="med"/>
              <a:tailEnd type="none" w="med" len="med"/>
            </a:ln>
          </p:spPr>
        </p:sp>
        <p:sp>
          <p:nvSpPr>
            <p:cNvPr id="82969" name="文本框 224281"/>
            <p:cNvSpPr txBox="1"/>
            <p:nvPr/>
          </p:nvSpPr>
          <p:spPr>
            <a:xfrm>
              <a:off x="4560" y="2832"/>
              <a:ext cx="336" cy="327"/>
            </a:xfrm>
            <a:prstGeom prst="rect">
              <a:avLst/>
            </a:prstGeom>
            <a:noFill/>
            <a:ln w="9525">
              <a:noFill/>
            </a:ln>
          </p:spPr>
          <p:txBody>
            <a:bodyPr anchor="t">
              <a:spAutoFit/>
            </a:bodyPr>
            <a:p>
              <a:pPr eaLnBrk="0" hangingPunct="0">
                <a:spcBef>
                  <a:spcPct val="50000"/>
                </a:spcBef>
              </a:pPr>
              <a:r>
                <a:rPr lang="en-US" altLang="zh-CN" i="1">
                  <a:latin typeface="Times New Roman" panose="02020603050405020304" pitchFamily="18" charset="0"/>
                  <a:ea typeface="宋体" panose="02010600030101010101" pitchFamily="2" charset="-122"/>
                </a:rPr>
                <a:t>L</a:t>
              </a:r>
              <a:endParaRPr lang="en-US" altLang="zh-CN" sz="2400" b="0">
                <a:latin typeface="Times New Roman" panose="02020603050405020304" pitchFamily="18" charset="0"/>
                <a:ea typeface="宋体" panose="02010600030101010101" pitchFamily="2" charset="-122"/>
              </a:endParaRPr>
            </a:p>
          </p:txBody>
        </p:sp>
        <p:sp>
          <p:nvSpPr>
            <p:cNvPr id="82970" name="文本框 224282"/>
            <p:cNvSpPr txBox="1"/>
            <p:nvPr/>
          </p:nvSpPr>
          <p:spPr>
            <a:xfrm>
              <a:off x="3984" y="2160"/>
              <a:ext cx="528" cy="327"/>
            </a:xfrm>
            <a:prstGeom prst="rect">
              <a:avLst/>
            </a:prstGeom>
            <a:noFill/>
            <a:ln w="9525">
              <a:noFill/>
            </a:ln>
          </p:spPr>
          <p:txBody>
            <a:bodyPr anchor="t">
              <a:spAutoFit/>
            </a:bodyPr>
            <a:p>
              <a:pPr eaLnBrk="0" hangingPunct="0">
                <a:spcBef>
                  <a:spcPct val="50000"/>
                </a:spcBef>
              </a:pPr>
              <a:r>
                <a:rPr lang="en-US" altLang="zh-CN" i="1">
                  <a:latin typeface="Times New Roman" panose="02020603050405020304" pitchFamily="18" charset="0"/>
                  <a:ea typeface="宋体" panose="02010600030101010101" pitchFamily="2" charset="-122"/>
                </a:rPr>
                <a:t>x</a:t>
              </a:r>
              <a:endParaRPr lang="en-US" altLang="zh-CN" b="0">
                <a:latin typeface="Times New Roman" panose="02020603050405020304" pitchFamily="18" charset="0"/>
                <a:ea typeface="宋体" panose="02010600030101010101" pitchFamily="2" charset="-122"/>
              </a:endParaRPr>
            </a:p>
          </p:txBody>
        </p:sp>
        <p:sp>
          <p:nvSpPr>
            <p:cNvPr id="82971" name="文本框 224283"/>
            <p:cNvSpPr txBox="1"/>
            <p:nvPr/>
          </p:nvSpPr>
          <p:spPr>
            <a:xfrm>
              <a:off x="3792" y="2832"/>
              <a:ext cx="528" cy="327"/>
            </a:xfrm>
            <a:prstGeom prst="rect">
              <a:avLst/>
            </a:prstGeom>
            <a:noFill/>
            <a:ln w="9525">
              <a:noFill/>
            </a:ln>
          </p:spPr>
          <p:txBody>
            <a:bodyPr anchor="t">
              <a:spAutoFit/>
            </a:bodyPr>
            <a:p>
              <a:pPr eaLnBrk="0" hangingPunct="0">
                <a:spcBef>
                  <a:spcPct val="50000"/>
                </a:spcBef>
              </a:pPr>
              <a:r>
                <a:rPr lang="en-US" altLang="zh-CN" i="1">
                  <a:latin typeface="Times New Roman" panose="02020603050405020304" pitchFamily="18" charset="0"/>
                  <a:ea typeface="宋体" panose="02010600030101010101" pitchFamily="2" charset="-122"/>
                </a:rPr>
                <a:t>d</a:t>
              </a:r>
              <a:endParaRPr lang="en-US" altLang="zh-CN" b="0">
                <a:latin typeface="Times New Roman" panose="02020603050405020304" pitchFamily="18" charset="0"/>
                <a:ea typeface="宋体" panose="02010600030101010101" pitchFamily="2" charset="-122"/>
              </a:endParaRPr>
            </a:p>
          </p:txBody>
        </p:sp>
        <p:sp>
          <p:nvSpPr>
            <p:cNvPr id="82972" name="文本框 224284"/>
            <p:cNvSpPr txBox="1"/>
            <p:nvPr/>
          </p:nvSpPr>
          <p:spPr>
            <a:xfrm>
              <a:off x="5232" y="1632"/>
              <a:ext cx="336" cy="327"/>
            </a:xfrm>
            <a:prstGeom prst="rect">
              <a:avLst/>
            </a:prstGeom>
            <a:noFill/>
            <a:ln w="9525">
              <a:noFill/>
            </a:ln>
          </p:spPr>
          <p:txBody>
            <a:bodyPr anchor="t">
              <a:spAutoFit/>
            </a:bodyPr>
            <a:p>
              <a:pPr eaLnBrk="0" hangingPunct="0">
                <a:spcBef>
                  <a:spcPct val="50000"/>
                </a:spcBef>
              </a:pPr>
              <a:r>
                <a:rPr lang="en-US" altLang="zh-CN" i="1">
                  <a:latin typeface="Times New Roman" panose="02020603050405020304" pitchFamily="18" charset="0"/>
                  <a:ea typeface="宋体" panose="02010600030101010101" pitchFamily="2" charset="-122"/>
                </a:rPr>
                <a:t>b</a:t>
              </a:r>
              <a:endParaRPr lang="en-US" altLang="zh-CN" i="1">
                <a:latin typeface="Times New Roman" panose="02020603050405020304" pitchFamily="18" charset="0"/>
                <a:ea typeface="宋体" panose="02010600030101010101" pitchFamily="2" charset="-122"/>
              </a:endParaRPr>
            </a:p>
          </p:txBody>
        </p:sp>
        <p:sp>
          <p:nvSpPr>
            <p:cNvPr id="82973" name="文本框 224285"/>
            <p:cNvSpPr txBox="1"/>
            <p:nvPr/>
          </p:nvSpPr>
          <p:spPr>
            <a:xfrm>
              <a:off x="4032" y="1632"/>
              <a:ext cx="528" cy="327"/>
            </a:xfrm>
            <a:prstGeom prst="rect">
              <a:avLst/>
            </a:prstGeom>
            <a:noFill/>
            <a:ln w="9525">
              <a:noFill/>
            </a:ln>
          </p:spPr>
          <p:txBody>
            <a:bodyPr anchor="t">
              <a:spAutoFit/>
            </a:bodyPr>
            <a:p>
              <a:pPr eaLnBrk="0" hangingPunct="0">
                <a:spcBef>
                  <a:spcPct val="50000"/>
                </a:spcBef>
              </a:pPr>
              <a:r>
                <a:rPr lang="en-US" altLang="zh-CN" i="1">
                  <a:latin typeface="Times New Roman" panose="02020603050405020304" pitchFamily="18" charset="0"/>
                  <a:ea typeface="宋体" panose="02010600030101010101" pitchFamily="2" charset="-122"/>
                </a:rPr>
                <a:t>a</a:t>
              </a:r>
              <a:endParaRPr lang="en-US" altLang="zh-CN" b="0">
                <a:latin typeface="Times New Roman" panose="02020603050405020304" pitchFamily="18" charset="0"/>
                <a:ea typeface="宋体" panose="02010600030101010101" pitchFamily="2" charset="-122"/>
              </a:endParaRPr>
            </a:p>
          </p:txBody>
        </p:sp>
        <p:sp>
          <p:nvSpPr>
            <p:cNvPr id="82974" name="直接连接符 224286"/>
            <p:cNvSpPr/>
            <p:nvPr/>
          </p:nvSpPr>
          <p:spPr>
            <a:xfrm>
              <a:off x="4080" y="2976"/>
              <a:ext cx="144" cy="0"/>
            </a:xfrm>
            <a:prstGeom prst="line">
              <a:avLst/>
            </a:prstGeom>
            <a:ln w="9525" cap="flat" cmpd="sng">
              <a:solidFill>
                <a:schemeClr val="tx1"/>
              </a:solidFill>
              <a:prstDash val="solid"/>
              <a:round/>
              <a:headEnd type="none" w="med" len="med"/>
              <a:tailEnd type="triangle" w="med" len="med"/>
            </a:ln>
          </p:spPr>
        </p:sp>
        <p:sp>
          <p:nvSpPr>
            <p:cNvPr id="82975" name="直接连接符 224287"/>
            <p:cNvSpPr/>
            <p:nvPr/>
          </p:nvSpPr>
          <p:spPr>
            <a:xfrm flipH="1">
              <a:off x="3600" y="2976"/>
              <a:ext cx="192" cy="0"/>
            </a:xfrm>
            <a:prstGeom prst="line">
              <a:avLst/>
            </a:prstGeom>
            <a:ln w="9525" cap="flat" cmpd="sng">
              <a:solidFill>
                <a:schemeClr val="tx1"/>
              </a:solidFill>
              <a:prstDash val="solid"/>
              <a:round/>
              <a:headEnd type="none" w="med" len="med"/>
              <a:tailEnd type="triangle" w="med" len="med"/>
            </a:ln>
          </p:spPr>
        </p:sp>
        <p:sp>
          <p:nvSpPr>
            <p:cNvPr id="82976" name="直接连接符 224288"/>
            <p:cNvSpPr/>
            <p:nvPr/>
          </p:nvSpPr>
          <p:spPr>
            <a:xfrm>
              <a:off x="4848" y="2976"/>
              <a:ext cx="384" cy="0"/>
            </a:xfrm>
            <a:prstGeom prst="line">
              <a:avLst/>
            </a:prstGeom>
            <a:ln w="9525" cap="flat" cmpd="sng">
              <a:solidFill>
                <a:schemeClr val="tx1"/>
              </a:solidFill>
              <a:prstDash val="solid"/>
              <a:round/>
              <a:headEnd type="none" w="med" len="med"/>
              <a:tailEnd type="triangle" w="med" len="med"/>
            </a:ln>
          </p:spPr>
        </p:sp>
        <p:sp>
          <p:nvSpPr>
            <p:cNvPr id="82977" name="直接连接符 224289"/>
            <p:cNvSpPr/>
            <p:nvPr/>
          </p:nvSpPr>
          <p:spPr>
            <a:xfrm flipH="1">
              <a:off x="4224" y="2976"/>
              <a:ext cx="288" cy="0"/>
            </a:xfrm>
            <a:prstGeom prst="line">
              <a:avLst/>
            </a:prstGeom>
            <a:ln w="9525" cap="flat" cmpd="sng">
              <a:solidFill>
                <a:schemeClr val="tx1"/>
              </a:solidFill>
              <a:prstDash val="solid"/>
              <a:round/>
              <a:headEnd type="none" w="med" len="med"/>
              <a:tailEnd type="triangle" w="med" len="med"/>
            </a:ln>
          </p:spPr>
        </p:sp>
        <p:sp>
          <p:nvSpPr>
            <p:cNvPr id="82978" name="直接连接符 224290"/>
            <p:cNvSpPr/>
            <p:nvPr/>
          </p:nvSpPr>
          <p:spPr>
            <a:xfrm>
              <a:off x="4176" y="2352"/>
              <a:ext cx="384" cy="0"/>
            </a:xfrm>
            <a:prstGeom prst="line">
              <a:avLst/>
            </a:prstGeom>
            <a:ln w="9525" cap="flat" cmpd="sng">
              <a:solidFill>
                <a:schemeClr val="tx1"/>
              </a:solidFill>
              <a:prstDash val="solid"/>
              <a:round/>
              <a:headEnd type="none" w="med" len="med"/>
              <a:tailEnd type="triangle" w="med" len="med"/>
            </a:ln>
          </p:spPr>
        </p:sp>
        <p:sp>
          <p:nvSpPr>
            <p:cNvPr id="82979" name="直接连接符 224291"/>
            <p:cNvSpPr/>
            <p:nvPr/>
          </p:nvSpPr>
          <p:spPr>
            <a:xfrm flipH="1">
              <a:off x="3600" y="2352"/>
              <a:ext cx="384" cy="0"/>
            </a:xfrm>
            <a:prstGeom prst="line">
              <a:avLst/>
            </a:prstGeom>
            <a:ln w="9525" cap="flat" cmpd="sng">
              <a:solidFill>
                <a:schemeClr val="tx1"/>
              </a:solidFill>
              <a:prstDash val="solid"/>
              <a:round/>
              <a:headEnd type="none" w="med" len="med"/>
              <a:tailEnd type="triangle" w="med" len="med"/>
            </a:ln>
          </p:spPr>
        </p:sp>
        <p:graphicFrame>
          <p:nvGraphicFramePr>
            <p:cNvPr id="82980" name="对象 224292"/>
            <p:cNvGraphicFramePr/>
            <p:nvPr/>
          </p:nvGraphicFramePr>
          <p:xfrm>
            <a:off x="3247" y="2208"/>
            <a:ext cx="257" cy="336"/>
          </p:xfrm>
          <a:graphic>
            <a:graphicData uri="http://schemas.openxmlformats.org/presentationml/2006/ole">
              <mc:AlternateContent xmlns:mc="http://schemas.openxmlformats.org/markup-compatibility/2006">
                <mc:Choice xmlns:v="urn:schemas-microsoft-com:vml" Requires="v">
                  <p:oleObj spid="_x0000_s3476" name="" r:id="rId11" imgW="165100" imgH="215900" progId="Equation.3">
                    <p:embed/>
                  </p:oleObj>
                </mc:Choice>
                <mc:Fallback>
                  <p:oleObj name="" r:id="rId11" imgW="165100" imgH="215900" progId="Equation.3">
                    <p:embed/>
                    <p:pic>
                      <p:nvPicPr>
                        <p:cNvPr id="0" name="图片 3475"/>
                        <p:cNvPicPr/>
                        <p:nvPr/>
                      </p:nvPicPr>
                      <p:blipFill>
                        <a:blip r:embed="rId12"/>
                        <a:stretch>
                          <a:fillRect/>
                        </a:stretch>
                      </p:blipFill>
                      <p:spPr>
                        <a:xfrm>
                          <a:off x="3247" y="2208"/>
                          <a:ext cx="257" cy="336"/>
                        </a:xfrm>
                        <a:prstGeom prst="rect">
                          <a:avLst/>
                        </a:prstGeom>
                        <a:noFill/>
                        <a:ln w="38100">
                          <a:noFill/>
                          <a:miter/>
                        </a:ln>
                      </p:spPr>
                    </p:pic>
                  </p:oleObj>
                </mc:Fallback>
              </mc:AlternateContent>
            </a:graphicData>
          </a:graphic>
        </p:graphicFrame>
        <p:graphicFrame>
          <p:nvGraphicFramePr>
            <p:cNvPr id="82981" name="对象 224293"/>
            <p:cNvGraphicFramePr/>
            <p:nvPr/>
          </p:nvGraphicFramePr>
          <p:xfrm>
            <a:off x="5328" y="2064"/>
            <a:ext cx="277" cy="336"/>
          </p:xfrm>
          <a:graphic>
            <a:graphicData uri="http://schemas.openxmlformats.org/presentationml/2006/ole">
              <mc:AlternateContent xmlns:mc="http://schemas.openxmlformats.org/markup-compatibility/2006">
                <mc:Choice xmlns:v="urn:schemas-microsoft-com:vml" Requires="v">
                  <p:oleObj spid="_x0000_s3477" name="" r:id="rId13" imgW="177800" imgH="215265" progId="Equation.3">
                    <p:embed/>
                  </p:oleObj>
                </mc:Choice>
                <mc:Fallback>
                  <p:oleObj name="" r:id="rId13" imgW="177800" imgH="215265" progId="Equation.3">
                    <p:embed/>
                    <p:pic>
                      <p:nvPicPr>
                        <p:cNvPr id="0" name="图片 3476"/>
                        <p:cNvPicPr/>
                        <p:nvPr/>
                      </p:nvPicPr>
                      <p:blipFill>
                        <a:blip r:embed="rId14"/>
                        <a:stretch>
                          <a:fillRect/>
                        </a:stretch>
                      </p:blipFill>
                      <p:spPr>
                        <a:xfrm>
                          <a:off x="5328" y="2064"/>
                          <a:ext cx="277" cy="336"/>
                        </a:xfrm>
                        <a:prstGeom prst="rect">
                          <a:avLst/>
                        </a:prstGeom>
                        <a:noFill/>
                        <a:ln w="38100">
                          <a:noFill/>
                          <a:miter/>
                        </a:ln>
                      </p:spPr>
                    </p:pic>
                  </p:oleObj>
                </mc:Fallback>
              </mc:AlternateContent>
            </a:graphicData>
          </a:graphic>
        </p:graphicFrame>
        <p:graphicFrame>
          <p:nvGraphicFramePr>
            <p:cNvPr id="82982" name="对象 224294"/>
            <p:cNvGraphicFramePr/>
            <p:nvPr/>
          </p:nvGraphicFramePr>
          <p:xfrm>
            <a:off x="4752" y="1392"/>
            <a:ext cx="365" cy="413"/>
          </p:xfrm>
          <a:graphic>
            <a:graphicData uri="http://schemas.openxmlformats.org/presentationml/2006/ole">
              <mc:AlternateContent xmlns:mc="http://schemas.openxmlformats.org/markup-compatibility/2006">
                <mc:Choice xmlns:v="urn:schemas-microsoft-com:vml" Requires="v">
                  <p:oleObj spid="_x0000_s3478" name="" r:id="rId15" imgW="203200" imgH="228600" progId="Equation.3">
                    <p:embed/>
                  </p:oleObj>
                </mc:Choice>
                <mc:Fallback>
                  <p:oleObj name="" r:id="rId15" imgW="203200" imgH="228600" progId="Equation.3">
                    <p:embed/>
                    <p:pic>
                      <p:nvPicPr>
                        <p:cNvPr id="0" name="图片 3477"/>
                        <p:cNvPicPr/>
                        <p:nvPr/>
                      </p:nvPicPr>
                      <p:blipFill>
                        <a:blip r:embed="rId16"/>
                        <a:stretch>
                          <a:fillRect/>
                        </a:stretch>
                      </p:blipFill>
                      <p:spPr>
                        <a:xfrm>
                          <a:off x="4752" y="1392"/>
                          <a:ext cx="365" cy="413"/>
                        </a:xfrm>
                        <a:prstGeom prst="rect">
                          <a:avLst/>
                        </a:prstGeom>
                        <a:noFill/>
                        <a:ln w="38100">
                          <a:noFill/>
                          <a:miter/>
                        </a:ln>
                      </p:spPr>
                    </p:pic>
                  </p:oleObj>
                </mc:Fallback>
              </mc:AlternateContent>
            </a:graphicData>
          </a:graphic>
        </p:graphicFrame>
        <p:graphicFrame>
          <p:nvGraphicFramePr>
            <p:cNvPr id="82983" name="对象 224295"/>
            <p:cNvGraphicFramePr/>
            <p:nvPr/>
          </p:nvGraphicFramePr>
          <p:xfrm>
            <a:off x="4550" y="2123"/>
            <a:ext cx="538" cy="373"/>
          </p:xfrm>
          <a:graphic>
            <a:graphicData uri="http://schemas.openxmlformats.org/presentationml/2006/ole">
              <mc:AlternateContent xmlns:mc="http://schemas.openxmlformats.org/markup-compatibility/2006">
                <mc:Choice xmlns:v="urn:schemas-microsoft-com:vml" Requires="v">
                  <p:oleObj spid="_x0000_s3479" name="" r:id="rId17" imgW="330200" imgH="228600" progId="Equation.3">
                    <p:embed/>
                  </p:oleObj>
                </mc:Choice>
                <mc:Fallback>
                  <p:oleObj name="" r:id="rId17" imgW="330200" imgH="228600" progId="Equation.3">
                    <p:embed/>
                    <p:pic>
                      <p:nvPicPr>
                        <p:cNvPr id="0" name="图片 3478"/>
                        <p:cNvPicPr/>
                        <p:nvPr/>
                      </p:nvPicPr>
                      <p:blipFill>
                        <a:blip r:embed="rId18"/>
                        <a:stretch>
                          <a:fillRect/>
                        </a:stretch>
                      </p:blipFill>
                      <p:spPr>
                        <a:xfrm>
                          <a:off x="4550" y="2123"/>
                          <a:ext cx="538" cy="373"/>
                        </a:xfrm>
                        <a:prstGeom prst="rect">
                          <a:avLst/>
                        </a:prstGeom>
                        <a:noFill/>
                        <a:ln w="38100">
                          <a:noFill/>
                          <a:miter/>
                        </a:ln>
                      </p:spPr>
                    </p:pic>
                  </p:oleObj>
                </mc:Fallback>
              </mc:AlternateContent>
            </a:graphicData>
          </a:graphic>
        </p:graphicFrame>
      </p:grpSp>
      <p:sp>
        <p:nvSpPr>
          <p:cNvPr id="82984" name="灯片编号占位符 1"/>
          <p:cNvSpPr>
            <a:spLocks noGrp="1"/>
          </p:cNvSpPr>
          <p:nvPr>
            <p:ph type="sldNum" sz="quarter" idx="12"/>
          </p:nvPr>
        </p:nvSpPr>
        <p:spPr/>
        <p:txBody>
          <a:bodyPr wrap="square" lIns="91440" tIns="45720" rIns="91440" bIns="45720" anchor="t"/>
          <a:p>
            <a:pPr algn="r"/>
            <a:fld id="{9A0DB2DC-4C9A-4742-B13C-FB6460FD3503}" type="slidenum">
              <a:rPr lang="zh-CN" altLang="en-US" sz="1400" b="0" dirty="0"/>
            </a:fld>
            <a:endParaRPr lang="zh-CN" altLang="en-US" sz="1400" b="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4263"/>
                                        </p:tgtEl>
                                        <p:attrNameLst>
                                          <p:attrName>style.visibility</p:attrName>
                                        </p:attrNameLst>
                                      </p:cBhvr>
                                      <p:to>
                                        <p:strVal val="visible"/>
                                      </p:to>
                                    </p:set>
                                    <p:animEffect transition="in" filter="wipe(left)">
                                      <p:cBhvr>
                                        <p:cTn id="7" dur="500"/>
                                        <p:tgtEl>
                                          <p:spTgt spid="22426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nodePh="1">
                                  <p:stCondLst>
                                    <p:cond delay="0"/>
                                  </p:stCondLst>
                                  <p:endCondLst>
                                    <p:cond delay="0"/>
                                  </p:endCondLst>
                                  <p:childTnLst>
                                    <p:set>
                                      <p:cBhvr>
                                        <p:cTn id="15" dur="1" fill="hold">
                                          <p:stCondLst>
                                            <p:cond delay="0"/>
                                          </p:stCondLst>
                                        </p:cTn>
                                        <p:tgtEl>
                                          <p:spTgt spid="224264"/>
                                        </p:tgtEl>
                                        <p:attrNameLst>
                                          <p:attrName>style.visibility</p:attrName>
                                        </p:attrNameLst>
                                      </p:cBhvr>
                                      <p:to>
                                        <p:strVal val="visible"/>
                                      </p:to>
                                    </p:set>
                                    <p:animEffect transition="in" filter="wipe(left)">
                                      <p:cBhvr>
                                        <p:cTn id="16" dur="500"/>
                                        <p:tgtEl>
                                          <p:spTgt spid="22426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24258"/>
                                        </p:tgtEl>
                                        <p:attrNameLst>
                                          <p:attrName>style.visibility</p:attrName>
                                        </p:attrNameLst>
                                      </p:cBhvr>
                                      <p:to>
                                        <p:strVal val="visible"/>
                                      </p:to>
                                    </p:set>
                                    <p:animEffect transition="in" filter="wipe(left)">
                                      <p:cBhvr>
                                        <p:cTn id="21" dur="500"/>
                                        <p:tgtEl>
                                          <p:spTgt spid="22425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24259"/>
                                        </p:tgtEl>
                                        <p:attrNameLst>
                                          <p:attrName>style.visibility</p:attrName>
                                        </p:attrNameLst>
                                      </p:cBhvr>
                                      <p:to>
                                        <p:strVal val="visible"/>
                                      </p:to>
                                    </p:set>
                                    <p:animEffect transition="in" filter="wipe(left)">
                                      <p:cBhvr>
                                        <p:cTn id="26" dur="500"/>
                                        <p:tgtEl>
                                          <p:spTgt spid="22425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24261"/>
                                        </p:tgtEl>
                                        <p:attrNameLst>
                                          <p:attrName>style.visibility</p:attrName>
                                        </p:attrNameLst>
                                      </p:cBhvr>
                                      <p:to>
                                        <p:strVal val="visible"/>
                                      </p:to>
                                    </p:set>
                                    <p:animEffect transition="in" filter="wipe(left)">
                                      <p:cBhvr>
                                        <p:cTn id="31" dur="500"/>
                                        <p:tgtEl>
                                          <p:spTgt spid="22426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24260"/>
                                        </p:tgtEl>
                                        <p:attrNameLst>
                                          <p:attrName>style.visibility</p:attrName>
                                        </p:attrNameLst>
                                      </p:cBhvr>
                                      <p:to>
                                        <p:strVal val="visible"/>
                                      </p:to>
                                    </p:set>
                                    <p:animEffect transition="in" filter="wipe(left)">
                                      <p:cBhvr>
                                        <p:cTn id="36" dur="500"/>
                                        <p:tgtEl>
                                          <p:spTgt spid="22426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24265"/>
                                        </p:tgtEl>
                                        <p:attrNameLst>
                                          <p:attrName>style.visibility</p:attrName>
                                        </p:attrNameLst>
                                      </p:cBhvr>
                                      <p:to>
                                        <p:strVal val="visible"/>
                                      </p:to>
                                    </p:set>
                                    <p:animEffect transition="in" filter="wipe(left)">
                                      <p:cBhvr>
                                        <p:cTn id="41" dur="500"/>
                                        <p:tgtEl>
                                          <p:spTgt spid="22426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24262"/>
                                        </p:tgtEl>
                                        <p:attrNameLst>
                                          <p:attrName>style.visibility</p:attrName>
                                        </p:attrNameLst>
                                      </p:cBhvr>
                                      <p:to>
                                        <p:strVal val="visible"/>
                                      </p:to>
                                    </p:set>
                                    <p:animEffect transition="in" filter="wipe(left)">
                                      <p:cBhvr>
                                        <p:cTn id="46" dur="500"/>
                                        <p:tgtEl>
                                          <p:spTgt spid="224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58" grpId="0"/>
      <p:bldP spid="224263" grpId="0"/>
      <p:bldP spid="22426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lum bright="-6000" contrast="6000"/>
          </a:blip>
          <a:stretch>
            <a:fillRect/>
          </a:stretch>
        </p:blipFill>
        <p:spPr>
          <a:xfrm>
            <a:off x="377825" y="290830"/>
            <a:ext cx="7554595" cy="276098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灯片编号占位符 3"/>
          <p:cNvSpPr>
            <a:spLocks noGrp="1"/>
          </p:cNvSpPr>
          <p:nvPr>
            <p:ph type="sldNum" sz="quarter" idx="12"/>
          </p:nvPr>
        </p:nvSpPr>
        <p:spPr/>
        <p:txBody>
          <a:bodyPr wrap="square" lIns="91440" tIns="45720" rIns="91440" bIns="45720" anchor="t" anchorCtr="0"/>
          <a:p>
            <a:pPr algn="r"/>
            <a:fld id="{9A0DB2DC-4C9A-4742-B13C-FB6460FD3503}" type="slidenum">
              <a:rPr lang="en-US" altLang="zh-CN" sz="1400" b="0">
                <a:latin typeface="Arial" panose="020B0604020202020204" pitchFamily="34" charset="0"/>
              </a:rPr>
            </a:fld>
            <a:endParaRPr lang="en-US" altLang="zh-CN" sz="1400" b="0">
              <a:latin typeface="Arial" panose="020B0604020202020204" pitchFamily="34" charset="0"/>
            </a:endParaRPr>
          </a:p>
        </p:txBody>
      </p:sp>
      <p:sp>
        <p:nvSpPr>
          <p:cNvPr id="147458" name="Text Box 2"/>
          <p:cNvSpPr txBox="1"/>
          <p:nvPr/>
        </p:nvSpPr>
        <p:spPr>
          <a:xfrm>
            <a:off x="225425" y="201613"/>
            <a:ext cx="8193088" cy="583565"/>
          </a:xfrm>
          <a:prstGeom prst="rect">
            <a:avLst/>
          </a:prstGeom>
          <a:noFill/>
          <a:ln w="9525">
            <a:noFill/>
          </a:ln>
        </p:spPr>
        <p:txBody>
          <a:bodyPr anchor="t" anchorCtr="0">
            <a:spAutoFit/>
          </a:bodyPr>
          <a:p>
            <a:r>
              <a:rPr lang="zh-CN" altLang="en-US" sz="3200" dirty="0">
                <a:solidFill>
                  <a:srgbClr val="FF0000"/>
                </a:solidFill>
                <a:latin typeface="宋体" panose="02010600030101010101" pitchFamily="2" charset="-122"/>
              </a:rPr>
              <a:t>感悟提升：</a:t>
            </a:r>
            <a:r>
              <a:rPr lang="zh-CN" altLang="en-US" dirty="0">
                <a:solidFill>
                  <a:srgbClr val="FF0000"/>
                </a:solidFill>
                <a:latin typeface="Times New Roman" panose="02020603050405020304" pitchFamily="18" charset="0"/>
                <a:ea typeface="宋体" panose="02010600030101010101" pitchFamily="2" charset="-122"/>
              </a:rPr>
              <a:t> </a:t>
            </a:r>
            <a:r>
              <a:rPr lang="zh-CN" altLang="en-US" dirty="0">
                <a:solidFill>
                  <a:schemeClr val="tx1"/>
                </a:solidFill>
                <a:latin typeface="Times New Roman" panose="02020603050405020304" pitchFamily="18" charset="0"/>
                <a:ea typeface="宋体" panose="02010600030101010101" pitchFamily="2" charset="-122"/>
              </a:rPr>
              <a:t>一题生多题，体会变化中的</a:t>
            </a:r>
            <a:r>
              <a:rPr lang="en-US" altLang="zh-CN" dirty="0">
                <a:solidFill>
                  <a:srgbClr val="FF0000"/>
                </a:solidFill>
                <a:latin typeface="Times New Roman" panose="02020603050405020304" pitchFamily="18" charset="0"/>
                <a:ea typeface="宋体" panose="02010600030101010101" pitchFamily="2" charset="-122"/>
              </a:rPr>
              <a:t>“</a:t>
            </a:r>
            <a:r>
              <a:rPr lang="zh-CN" altLang="en-US" dirty="0">
                <a:solidFill>
                  <a:srgbClr val="FF0000"/>
                </a:solidFill>
                <a:latin typeface="Times New Roman" panose="02020603050405020304" pitchFamily="18" charset="0"/>
                <a:ea typeface="宋体" panose="02010600030101010101" pitchFamily="2" charset="-122"/>
              </a:rPr>
              <a:t>不变</a:t>
            </a:r>
            <a:r>
              <a:rPr lang="en-US" altLang="zh-CN" dirty="0">
                <a:solidFill>
                  <a:srgbClr val="FF0000"/>
                </a:solidFill>
                <a:latin typeface="Times New Roman" panose="02020603050405020304" pitchFamily="18" charset="0"/>
                <a:ea typeface="宋体" panose="02010600030101010101" pitchFamily="2" charset="-122"/>
              </a:rPr>
              <a:t>”</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29700" name="Text Box 4"/>
          <p:cNvSpPr txBox="1"/>
          <p:nvPr/>
        </p:nvSpPr>
        <p:spPr>
          <a:xfrm>
            <a:off x="285750" y="987425"/>
            <a:ext cx="4295140" cy="521970"/>
          </a:xfrm>
          <a:prstGeom prst="rect">
            <a:avLst/>
          </a:prstGeom>
          <a:noFill/>
          <a:ln w="9525">
            <a:noFill/>
          </a:ln>
        </p:spPr>
        <p:txBody>
          <a:bodyPr wrap="none" anchor="t" anchorCtr="0">
            <a:spAutoFit/>
          </a:bodyPr>
          <a:p>
            <a:r>
              <a:rPr lang="en-US" altLang="zh-CN" dirty="0">
                <a:solidFill>
                  <a:srgbClr val="FF0000"/>
                </a:solidFill>
                <a:latin typeface="宋体" panose="02010600030101010101" pitchFamily="2" charset="-122"/>
              </a:rPr>
              <a:t>※ </a:t>
            </a:r>
            <a:r>
              <a:rPr lang="zh-CN" altLang="en-US" dirty="0">
                <a:latin typeface="Times New Roman" panose="02020603050405020304" pitchFamily="18" charset="0"/>
                <a:ea typeface="宋体" panose="02010600030101010101" pitchFamily="2" charset="-122"/>
              </a:rPr>
              <a:t>均匀带电直线的电场力</a:t>
            </a:r>
            <a:endParaRPr lang="zh-CN" altLang="en-US" dirty="0">
              <a:latin typeface="Times New Roman" panose="02020603050405020304" pitchFamily="18" charset="0"/>
              <a:ea typeface="宋体" panose="02010600030101010101" pitchFamily="2" charset="-122"/>
            </a:endParaRPr>
          </a:p>
        </p:txBody>
      </p:sp>
      <p:grpSp>
        <p:nvGrpSpPr>
          <p:cNvPr id="3" name="Group 6"/>
          <p:cNvGrpSpPr/>
          <p:nvPr/>
        </p:nvGrpSpPr>
        <p:grpSpPr>
          <a:xfrm>
            <a:off x="6043295" y="917575"/>
            <a:ext cx="2375535" cy="2677160"/>
            <a:chOff x="198" y="0"/>
            <a:chExt cx="1432" cy="1581"/>
          </a:xfrm>
        </p:grpSpPr>
        <p:sp>
          <p:nvSpPr>
            <p:cNvPr id="147463" name="Rectangle 7"/>
            <p:cNvSpPr>
              <a:spLocks noChangeArrowheads="1"/>
            </p:cNvSpPr>
            <p:nvPr/>
          </p:nvSpPr>
          <p:spPr bwMode="auto">
            <a:xfrm>
              <a:off x="198" y="199"/>
              <a:ext cx="48" cy="1200"/>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9704" name="Rectangle 8"/>
            <p:cNvSpPr/>
            <p:nvPr/>
          </p:nvSpPr>
          <p:spPr>
            <a:xfrm>
              <a:off x="198" y="1389"/>
              <a:ext cx="48" cy="192"/>
            </a:xfrm>
            <a:prstGeom prst="rect">
              <a:avLst/>
            </a:prstGeom>
            <a:noFill/>
            <a:ln w="9525" cap="flat" cmpd="sng">
              <a:solidFill>
                <a:schemeClr val="tx1"/>
              </a:solidFill>
              <a:prstDash val="dash"/>
              <a:miter/>
              <a:headEnd type="none" w="med" len="med"/>
              <a:tailEnd type="none" w="med" len="med"/>
            </a:ln>
          </p:spPr>
          <p:txBody>
            <a:bodyPr wrap="none" anchor="ctr" anchorCtr="0"/>
            <a:p>
              <a:endParaRPr lang="zh-CN" altLang="en-US" dirty="0">
                <a:latin typeface="Times New Roman" panose="02020603050405020304" pitchFamily="18" charset="0"/>
                <a:ea typeface="宋体" panose="02010600030101010101" pitchFamily="2" charset="-122"/>
              </a:endParaRPr>
            </a:p>
          </p:txBody>
        </p:sp>
        <p:sp>
          <p:nvSpPr>
            <p:cNvPr id="29705" name="Rectangle 9"/>
            <p:cNvSpPr/>
            <p:nvPr/>
          </p:nvSpPr>
          <p:spPr>
            <a:xfrm>
              <a:off x="198" y="0"/>
              <a:ext cx="48" cy="192"/>
            </a:xfrm>
            <a:prstGeom prst="rect">
              <a:avLst/>
            </a:prstGeom>
            <a:noFill/>
            <a:ln w="9525" cap="flat" cmpd="sng">
              <a:solidFill>
                <a:schemeClr val="tx1"/>
              </a:solidFill>
              <a:prstDash val="dash"/>
              <a:miter/>
              <a:headEnd type="none" w="med" len="med"/>
              <a:tailEnd type="none" w="med" len="med"/>
            </a:ln>
          </p:spPr>
          <p:txBody>
            <a:bodyPr wrap="none" anchor="ctr" anchorCtr="0"/>
            <a:p>
              <a:endParaRPr lang="zh-CN" altLang="en-US" dirty="0">
                <a:latin typeface="Times New Roman" panose="02020603050405020304" pitchFamily="18" charset="0"/>
                <a:ea typeface="宋体" panose="02010600030101010101" pitchFamily="2" charset="-122"/>
              </a:endParaRPr>
            </a:p>
          </p:txBody>
        </p:sp>
        <p:sp>
          <p:nvSpPr>
            <p:cNvPr id="29706" name="Rectangle 10"/>
            <p:cNvSpPr/>
            <p:nvPr/>
          </p:nvSpPr>
          <p:spPr>
            <a:xfrm>
              <a:off x="454" y="539"/>
              <a:ext cx="212" cy="272"/>
            </a:xfrm>
            <a:prstGeom prst="rect">
              <a:avLst/>
            </a:prstGeom>
            <a:noFill/>
            <a:ln w="9525">
              <a:noFill/>
            </a:ln>
          </p:spPr>
          <p:txBody>
            <a:bodyPr wrap="square" anchor="t" anchorCtr="0">
              <a:spAutoFit/>
            </a:bodyPr>
            <a:p>
              <a:r>
                <a:rPr lang="en-US" altLang="zh-CN" sz="2400" i="1">
                  <a:latin typeface="Times New Roman" panose="02020603050405020304" pitchFamily="18" charset="0"/>
                  <a:ea typeface="宋体" panose="02010600030101010101" pitchFamily="2" charset="-122"/>
                </a:rPr>
                <a:t>a</a:t>
              </a:r>
              <a:endParaRPr lang="en-US" altLang="zh-CN" sz="2400" i="1">
                <a:latin typeface="Times New Roman" panose="02020603050405020304" pitchFamily="18" charset="0"/>
                <a:ea typeface="宋体" panose="02010600030101010101" pitchFamily="2" charset="-122"/>
              </a:endParaRPr>
            </a:p>
          </p:txBody>
        </p:sp>
        <p:sp>
          <p:nvSpPr>
            <p:cNvPr id="29707" name="Rectangle 11"/>
            <p:cNvSpPr/>
            <p:nvPr/>
          </p:nvSpPr>
          <p:spPr>
            <a:xfrm>
              <a:off x="1418" y="596"/>
              <a:ext cx="212" cy="272"/>
            </a:xfrm>
            <a:prstGeom prst="rect">
              <a:avLst/>
            </a:prstGeom>
            <a:noFill/>
            <a:ln w="9525">
              <a:noFill/>
            </a:ln>
          </p:spPr>
          <p:txBody>
            <a:bodyPr wrap="square" anchor="t" anchorCtr="0">
              <a:spAutoFit/>
            </a:bodyPr>
            <a:p>
              <a:r>
                <a:rPr lang="en-US" altLang="zh-CN" sz="2400" i="1">
                  <a:latin typeface="Times New Roman" panose="02020603050405020304" pitchFamily="18" charset="0"/>
                  <a:ea typeface="宋体" panose="02010600030101010101" pitchFamily="2" charset="-122"/>
                </a:rPr>
                <a:t>b</a:t>
              </a:r>
              <a:endParaRPr lang="en-US" altLang="zh-CN" sz="2400" i="1">
                <a:latin typeface="Times New Roman" panose="02020603050405020304" pitchFamily="18" charset="0"/>
                <a:ea typeface="宋体" panose="02010600030101010101" pitchFamily="2" charset="-122"/>
              </a:endParaRPr>
            </a:p>
          </p:txBody>
        </p:sp>
        <p:sp>
          <p:nvSpPr>
            <p:cNvPr id="147477" name="Rectangle 21"/>
            <p:cNvSpPr>
              <a:spLocks noChangeArrowheads="1"/>
            </p:cNvSpPr>
            <p:nvPr/>
          </p:nvSpPr>
          <p:spPr bwMode="auto">
            <a:xfrm>
              <a:off x="624" y="737"/>
              <a:ext cx="794" cy="57"/>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9525">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9719" name="Rectangle 23"/>
            <p:cNvSpPr/>
            <p:nvPr/>
          </p:nvSpPr>
          <p:spPr>
            <a:xfrm>
              <a:off x="1021" y="737"/>
              <a:ext cx="85" cy="56"/>
            </a:xfrm>
            <a:prstGeom prst="rect">
              <a:avLst/>
            </a:prstGeom>
            <a:solidFill>
              <a:srgbClr val="FF00FF"/>
            </a:solidFill>
            <a:ln w="9525" cap="flat" cmpd="sng">
              <a:solidFill>
                <a:schemeClr val="tx1"/>
              </a:solidFill>
              <a:prstDash val="solid"/>
              <a:miter/>
              <a:headEnd type="none" w="med" len="med"/>
              <a:tailEnd type="none" w="med" len="med"/>
            </a:ln>
          </p:spPr>
          <p:txBody>
            <a:bodyPr wrap="none" anchor="ctr" anchorCtr="0"/>
            <a:p>
              <a:endParaRPr lang="zh-CN" altLang="en-US" dirty="0">
                <a:latin typeface="Times New Roman" panose="02020603050405020304" pitchFamily="18" charset="0"/>
                <a:ea typeface="宋体" panose="02010600030101010101" pitchFamily="2" charset="-122"/>
              </a:endParaRPr>
            </a:p>
          </p:txBody>
        </p:sp>
        <p:sp>
          <p:nvSpPr>
            <p:cNvPr id="29720" name="Line 24"/>
            <p:cNvSpPr/>
            <p:nvPr/>
          </p:nvSpPr>
          <p:spPr>
            <a:xfrm>
              <a:off x="652" y="1214"/>
              <a:ext cx="0" cy="170"/>
            </a:xfrm>
            <a:prstGeom prst="line">
              <a:avLst/>
            </a:prstGeom>
            <a:ln w="9525" cap="flat" cmpd="sng">
              <a:solidFill>
                <a:schemeClr val="tx1"/>
              </a:solidFill>
              <a:prstDash val="solid"/>
              <a:round/>
              <a:headEnd type="none" w="med" len="med"/>
              <a:tailEnd type="none" w="med" len="med"/>
            </a:ln>
          </p:spPr>
        </p:sp>
        <p:sp>
          <p:nvSpPr>
            <p:cNvPr id="29721" name="Line 25"/>
            <p:cNvSpPr/>
            <p:nvPr/>
          </p:nvSpPr>
          <p:spPr>
            <a:xfrm>
              <a:off x="1418" y="1214"/>
              <a:ext cx="0" cy="170"/>
            </a:xfrm>
            <a:prstGeom prst="line">
              <a:avLst/>
            </a:prstGeom>
            <a:ln w="9525" cap="flat" cmpd="sng">
              <a:solidFill>
                <a:schemeClr val="tx1"/>
              </a:solidFill>
              <a:prstDash val="solid"/>
              <a:round/>
              <a:headEnd type="none" w="med" len="med"/>
              <a:tailEnd type="none" w="med" len="med"/>
            </a:ln>
          </p:spPr>
        </p:sp>
        <p:sp>
          <p:nvSpPr>
            <p:cNvPr id="29722" name="Line 26"/>
            <p:cNvSpPr/>
            <p:nvPr/>
          </p:nvSpPr>
          <p:spPr>
            <a:xfrm>
              <a:off x="227" y="1271"/>
              <a:ext cx="425" cy="0"/>
            </a:xfrm>
            <a:prstGeom prst="line">
              <a:avLst/>
            </a:prstGeom>
            <a:ln w="9525" cap="flat" cmpd="sng">
              <a:solidFill>
                <a:schemeClr val="tx1"/>
              </a:solidFill>
              <a:prstDash val="solid"/>
              <a:round/>
              <a:headEnd type="triangle" w="med" len="med"/>
              <a:tailEnd type="triangle" w="med" len="med"/>
            </a:ln>
          </p:spPr>
        </p:sp>
        <p:sp>
          <p:nvSpPr>
            <p:cNvPr id="29723" name="Line 27"/>
            <p:cNvSpPr/>
            <p:nvPr/>
          </p:nvSpPr>
          <p:spPr>
            <a:xfrm>
              <a:off x="680" y="1271"/>
              <a:ext cx="738" cy="0"/>
            </a:xfrm>
            <a:prstGeom prst="line">
              <a:avLst/>
            </a:prstGeom>
            <a:ln w="9525" cap="flat" cmpd="sng">
              <a:solidFill>
                <a:schemeClr val="tx1"/>
              </a:solidFill>
              <a:prstDash val="solid"/>
              <a:round/>
              <a:headEnd type="triangle" w="med" len="med"/>
              <a:tailEnd type="triangle" w="med" len="med"/>
            </a:ln>
          </p:spPr>
        </p:sp>
        <p:sp>
          <p:nvSpPr>
            <p:cNvPr id="29724" name="Rectangle 28"/>
            <p:cNvSpPr/>
            <p:nvPr/>
          </p:nvSpPr>
          <p:spPr>
            <a:xfrm>
              <a:off x="340" y="1158"/>
              <a:ext cx="212" cy="272"/>
            </a:xfrm>
            <a:prstGeom prst="rect">
              <a:avLst/>
            </a:prstGeom>
            <a:solidFill>
              <a:schemeClr val="bg1"/>
            </a:solidFill>
            <a:ln w="9525">
              <a:noFill/>
            </a:ln>
          </p:spPr>
          <p:txBody>
            <a:bodyPr wrap="square" anchor="t" anchorCtr="0">
              <a:spAutoFit/>
            </a:bodyPr>
            <a:p>
              <a:r>
                <a:rPr lang="en-US" altLang="zh-CN" sz="2400" i="1">
                  <a:latin typeface="Times New Roman" panose="02020603050405020304" pitchFamily="18" charset="0"/>
                  <a:ea typeface="宋体" panose="02010600030101010101" pitchFamily="2" charset="-122"/>
                </a:rPr>
                <a:t>d</a:t>
              </a:r>
              <a:endParaRPr lang="en-US" altLang="zh-CN" sz="2400" i="1">
                <a:latin typeface="Times New Roman" panose="02020603050405020304" pitchFamily="18" charset="0"/>
                <a:ea typeface="宋体" panose="02010600030101010101" pitchFamily="2" charset="-122"/>
              </a:endParaRPr>
            </a:p>
          </p:txBody>
        </p:sp>
        <p:sp>
          <p:nvSpPr>
            <p:cNvPr id="29725" name="Rectangle 29"/>
            <p:cNvSpPr/>
            <p:nvPr/>
          </p:nvSpPr>
          <p:spPr>
            <a:xfrm>
              <a:off x="907" y="1129"/>
              <a:ext cx="169" cy="272"/>
            </a:xfrm>
            <a:prstGeom prst="rect">
              <a:avLst/>
            </a:prstGeom>
            <a:solidFill>
              <a:schemeClr val="bg1"/>
            </a:solidFill>
            <a:ln w="9525">
              <a:noFill/>
            </a:ln>
          </p:spPr>
          <p:txBody>
            <a:bodyPr wrap="square" anchor="t" anchorCtr="0">
              <a:spAutoFit/>
            </a:bodyPr>
            <a:p>
              <a:r>
                <a:rPr lang="en-US" altLang="zh-CN" sz="2400" i="1">
                  <a:latin typeface="Times New Roman" panose="02020603050405020304" pitchFamily="18" charset="0"/>
                  <a:ea typeface="宋体" panose="02010600030101010101" pitchFamily="2" charset="-122"/>
                </a:rPr>
                <a:t>l</a:t>
              </a:r>
              <a:endParaRPr lang="en-US" altLang="zh-CN" sz="2400" i="1">
                <a:latin typeface="Times New Roman" panose="02020603050405020304" pitchFamily="18" charset="0"/>
                <a:ea typeface="宋体" panose="02010600030101010101" pitchFamily="2" charset="-122"/>
              </a:endParaRPr>
            </a:p>
          </p:txBody>
        </p:sp>
      </p:grpSp>
      <p:graphicFrame>
        <p:nvGraphicFramePr>
          <p:cNvPr id="147486" name="Object 30"/>
          <p:cNvGraphicFramePr>
            <a:graphicFrameLocks noChangeAspect="1"/>
          </p:cNvGraphicFramePr>
          <p:nvPr/>
        </p:nvGraphicFramePr>
        <p:xfrm>
          <a:off x="835025" y="5410200"/>
          <a:ext cx="3409950" cy="785495"/>
        </p:xfrm>
        <a:graphic>
          <a:graphicData uri="http://schemas.openxmlformats.org/presentationml/2006/ole">
            <mc:AlternateContent xmlns:mc="http://schemas.openxmlformats.org/markup-compatibility/2006">
              <mc:Choice xmlns:v="urn:schemas-microsoft-com:vml" Requires="v">
                <p:oleObj spid="_x0000_s3139" name="" r:id="rId1" imgW="1714500" imgH="393700" progId="Equation.3">
                  <p:embed/>
                </p:oleObj>
              </mc:Choice>
              <mc:Fallback>
                <p:oleObj name="" r:id="rId1" imgW="1714500" imgH="393700" progId="Equation.3">
                  <p:embed/>
                  <p:pic>
                    <p:nvPicPr>
                      <p:cNvPr id="0" name="图片 3138"/>
                      <p:cNvPicPr/>
                      <p:nvPr/>
                    </p:nvPicPr>
                    <p:blipFill>
                      <a:blip r:embed="rId2"/>
                      <a:stretch>
                        <a:fillRect/>
                      </a:stretch>
                    </p:blipFill>
                    <p:spPr>
                      <a:xfrm>
                        <a:off x="835025" y="5410200"/>
                        <a:ext cx="3409950" cy="785495"/>
                      </a:xfrm>
                      <a:prstGeom prst="rect">
                        <a:avLst/>
                      </a:prstGeom>
                      <a:noFill/>
                      <a:ln w="38100">
                        <a:noFill/>
                        <a:miter/>
                      </a:ln>
                    </p:spPr>
                  </p:pic>
                </p:oleObj>
              </mc:Fallback>
            </mc:AlternateContent>
          </a:graphicData>
        </a:graphic>
      </p:graphicFrame>
      <p:sp>
        <p:nvSpPr>
          <p:cNvPr id="4" name="Text Box 4"/>
          <p:cNvSpPr txBox="1"/>
          <p:nvPr/>
        </p:nvSpPr>
        <p:spPr>
          <a:xfrm>
            <a:off x="285750" y="2945765"/>
            <a:ext cx="3580130" cy="521970"/>
          </a:xfrm>
          <a:prstGeom prst="rect">
            <a:avLst/>
          </a:prstGeom>
          <a:noFill/>
          <a:ln w="9525">
            <a:noFill/>
          </a:ln>
        </p:spPr>
        <p:txBody>
          <a:bodyPr wrap="none" anchor="t" anchorCtr="0">
            <a:spAutoFit/>
          </a:bodyPr>
          <a:p>
            <a:pPr algn="l"/>
            <a:r>
              <a:rPr lang="en-US" altLang="zh-CN" dirty="0">
                <a:solidFill>
                  <a:srgbClr val="FF0000"/>
                </a:solidFill>
                <a:latin typeface="宋体" panose="02010600030101010101" pitchFamily="2" charset="-122"/>
                <a:sym typeface="+mn-ea"/>
              </a:rPr>
              <a:t>※ </a:t>
            </a:r>
            <a:r>
              <a:rPr lang="zh-CN" altLang="en-US" dirty="0">
                <a:latin typeface="Times New Roman" panose="02020603050405020304" pitchFamily="18" charset="0"/>
                <a:ea typeface="宋体" panose="02010600030101010101" pitchFamily="2" charset="-122"/>
              </a:rPr>
              <a:t>直线电流的安培力</a:t>
            </a:r>
            <a:endParaRPr lang="zh-CN" altLang="en-US" dirty="0">
              <a:latin typeface="Times New Roman" panose="02020603050405020304" pitchFamily="18" charset="0"/>
              <a:ea typeface="宋体" panose="02010600030101010101" pitchFamily="2" charset="-122"/>
            </a:endParaRPr>
          </a:p>
        </p:txBody>
      </p:sp>
      <p:sp>
        <p:nvSpPr>
          <p:cNvPr id="5" name="Text Box 4"/>
          <p:cNvSpPr txBox="1"/>
          <p:nvPr/>
        </p:nvSpPr>
        <p:spPr>
          <a:xfrm>
            <a:off x="330200" y="4665980"/>
            <a:ext cx="4652645" cy="521970"/>
          </a:xfrm>
          <a:prstGeom prst="rect">
            <a:avLst/>
          </a:prstGeom>
          <a:noFill/>
          <a:ln w="9525">
            <a:noFill/>
          </a:ln>
        </p:spPr>
        <p:txBody>
          <a:bodyPr wrap="none" anchor="t" anchorCtr="0">
            <a:spAutoFit/>
          </a:bodyPr>
          <a:p>
            <a:pPr algn="l"/>
            <a:r>
              <a:rPr lang="en-US" altLang="zh-CN" dirty="0">
                <a:solidFill>
                  <a:srgbClr val="FF0000"/>
                </a:solidFill>
                <a:latin typeface="宋体" panose="02010600030101010101" pitchFamily="2" charset="-122"/>
                <a:sym typeface="+mn-ea"/>
              </a:rPr>
              <a:t>※ </a:t>
            </a:r>
            <a:r>
              <a:rPr lang="zh-CN" altLang="en-US" dirty="0">
                <a:latin typeface="Times New Roman" panose="02020603050405020304" pitchFamily="18" charset="0"/>
                <a:ea typeface="宋体" panose="02010600030101010101" pitchFamily="2" charset="-122"/>
              </a:rPr>
              <a:t>运动导体棒的动生电动势</a:t>
            </a:r>
            <a:endParaRPr lang="zh-CN" altLang="en-US" dirty="0">
              <a:latin typeface="Times New Roman" panose="02020603050405020304" pitchFamily="18" charset="0"/>
              <a:ea typeface="宋体" panose="02010600030101010101" pitchFamily="2" charset="-122"/>
            </a:endParaRPr>
          </a:p>
        </p:txBody>
      </p:sp>
      <p:graphicFrame>
        <p:nvGraphicFramePr>
          <p:cNvPr id="6" name="Object 30"/>
          <p:cNvGraphicFramePr>
            <a:graphicFrameLocks noChangeAspect="1"/>
          </p:cNvGraphicFramePr>
          <p:nvPr/>
        </p:nvGraphicFramePr>
        <p:xfrm>
          <a:off x="746125" y="1623060"/>
          <a:ext cx="3306445" cy="918845"/>
        </p:xfrm>
        <a:graphic>
          <a:graphicData uri="http://schemas.openxmlformats.org/presentationml/2006/ole">
            <mc:AlternateContent xmlns:mc="http://schemas.openxmlformats.org/markup-compatibility/2006">
              <mc:Choice xmlns:v="urn:schemas-microsoft-com:vml" Requires="v">
                <p:oleObj spid="_x0000_s7" name="" r:id="rId3" imgW="1651000" imgH="457200" progId="Equation.3">
                  <p:embed/>
                </p:oleObj>
              </mc:Choice>
              <mc:Fallback>
                <p:oleObj name="" r:id="rId3" imgW="1651000" imgH="457200" progId="Equation.3">
                  <p:embed/>
                  <p:pic>
                    <p:nvPicPr>
                      <p:cNvPr id="0" name="图片 3138"/>
                      <p:cNvPicPr/>
                      <p:nvPr/>
                    </p:nvPicPr>
                    <p:blipFill>
                      <a:blip r:embed="rId4"/>
                      <a:stretch>
                        <a:fillRect/>
                      </a:stretch>
                    </p:blipFill>
                    <p:spPr>
                      <a:xfrm>
                        <a:off x="746125" y="1623060"/>
                        <a:ext cx="3306445" cy="918845"/>
                      </a:xfrm>
                      <a:prstGeom prst="rect">
                        <a:avLst/>
                      </a:prstGeom>
                      <a:noFill/>
                      <a:ln w="38100">
                        <a:noFill/>
                        <a:miter/>
                      </a:ln>
                    </p:spPr>
                  </p:pic>
                </p:oleObj>
              </mc:Fallback>
            </mc:AlternateContent>
          </a:graphicData>
        </a:graphic>
      </p:graphicFrame>
      <p:graphicFrame>
        <p:nvGraphicFramePr>
          <p:cNvPr id="8" name="Object 30"/>
          <p:cNvGraphicFramePr>
            <a:graphicFrameLocks noChangeAspect="1"/>
          </p:cNvGraphicFramePr>
          <p:nvPr/>
        </p:nvGraphicFramePr>
        <p:xfrm>
          <a:off x="899160" y="3728085"/>
          <a:ext cx="3020695" cy="717550"/>
        </p:xfrm>
        <a:graphic>
          <a:graphicData uri="http://schemas.openxmlformats.org/presentationml/2006/ole">
            <mc:AlternateContent xmlns:mc="http://schemas.openxmlformats.org/markup-compatibility/2006">
              <mc:Choice xmlns:v="urn:schemas-microsoft-com:vml" Requires="v">
                <p:oleObj spid="_x0000_s9" name="" r:id="rId5" imgW="1663700" imgH="393700" progId="Equation.3">
                  <p:embed/>
                </p:oleObj>
              </mc:Choice>
              <mc:Fallback>
                <p:oleObj name="" r:id="rId5" imgW="1663700" imgH="393700" progId="Equation.3">
                  <p:embed/>
                  <p:pic>
                    <p:nvPicPr>
                      <p:cNvPr id="0" name="图片 3138"/>
                      <p:cNvPicPr/>
                      <p:nvPr/>
                    </p:nvPicPr>
                    <p:blipFill>
                      <a:blip r:embed="rId6"/>
                      <a:stretch>
                        <a:fillRect/>
                      </a:stretch>
                    </p:blipFill>
                    <p:spPr>
                      <a:xfrm>
                        <a:off x="899160" y="3728085"/>
                        <a:ext cx="3020695" cy="717550"/>
                      </a:xfrm>
                      <a:prstGeom prst="rect">
                        <a:avLst/>
                      </a:prstGeom>
                      <a:noFill/>
                      <a:ln w="38100">
                        <a:noFill/>
                        <a:miter/>
                      </a:ln>
                    </p:spPr>
                  </p:pic>
                </p:oleObj>
              </mc:Fallback>
            </mc:AlternateContent>
          </a:graphicData>
        </a:graphic>
      </p:graphicFrame>
      <p:sp>
        <p:nvSpPr>
          <p:cNvPr id="13" name="Text Box 4"/>
          <p:cNvSpPr txBox="1"/>
          <p:nvPr/>
        </p:nvSpPr>
        <p:spPr>
          <a:xfrm>
            <a:off x="6821805" y="4234815"/>
            <a:ext cx="1253490" cy="521970"/>
          </a:xfrm>
          <a:prstGeom prst="rect">
            <a:avLst/>
          </a:prstGeom>
          <a:noFill/>
          <a:ln w="9525">
            <a:noFill/>
          </a:ln>
        </p:spPr>
        <p:txBody>
          <a:bodyPr wrap="none" anchor="t" anchorCtr="0">
            <a:spAutoFit/>
          </a:bodyPr>
          <a:p>
            <a:pPr algn="l"/>
            <a:r>
              <a:rPr lang="en-US" altLang="zh-CN" dirty="0">
                <a:latin typeface="Times New Roman" panose="02020603050405020304" pitchFamily="18" charset="0"/>
                <a:ea typeface="宋体" panose="02010600030101010101" pitchFamily="2" charset="-122"/>
              </a:rPr>
              <a:t>“</a:t>
            </a:r>
            <a:r>
              <a:rPr lang="zh-CN" altLang="en-US" dirty="0">
                <a:solidFill>
                  <a:srgbClr val="FF0000"/>
                </a:solidFill>
                <a:latin typeface="Times New Roman" panose="02020603050405020304" pitchFamily="18" charset="0"/>
                <a:ea typeface="宋体" panose="02010600030101010101" pitchFamily="2" charset="-122"/>
              </a:rPr>
              <a:t>微元</a:t>
            </a:r>
            <a:r>
              <a:rPr lang="en-US" altLang="zh-CN" dirty="0">
                <a:latin typeface="Times New Roman" panose="02020603050405020304" pitchFamily="18" charset="0"/>
                <a:ea typeface="宋体" panose="02010600030101010101" pitchFamily="2" charset="-122"/>
              </a:rPr>
              <a:t>”</a:t>
            </a:r>
            <a:endParaRPr lang="en-US" altLang="zh-CN" dirty="0">
              <a:latin typeface="Times New Roman" panose="02020603050405020304" pitchFamily="18" charset="0"/>
              <a:ea typeface="宋体" panose="02010600030101010101" pitchFamily="2" charset="-122"/>
            </a:endParaRPr>
          </a:p>
        </p:txBody>
      </p:sp>
      <p:sp>
        <p:nvSpPr>
          <p:cNvPr id="14" name="右箭头 13"/>
          <p:cNvSpPr/>
          <p:nvPr/>
        </p:nvSpPr>
        <p:spPr>
          <a:xfrm>
            <a:off x="5233035" y="4925060"/>
            <a:ext cx="810260" cy="262890"/>
          </a:xfrm>
          <a:prstGeom prst="right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graphicFrame>
        <p:nvGraphicFramePr>
          <p:cNvPr id="15" name="Object 30"/>
          <p:cNvGraphicFramePr>
            <a:graphicFrameLocks noChangeAspect="1"/>
          </p:cNvGraphicFramePr>
          <p:nvPr/>
        </p:nvGraphicFramePr>
        <p:xfrm>
          <a:off x="6804660" y="5188585"/>
          <a:ext cx="1262380" cy="1015365"/>
        </p:xfrm>
        <a:graphic>
          <a:graphicData uri="http://schemas.openxmlformats.org/presentationml/2006/ole">
            <mc:AlternateContent xmlns:mc="http://schemas.openxmlformats.org/markup-compatibility/2006">
              <mc:Choice xmlns:v="urn:schemas-microsoft-com:vml" Requires="v">
                <p:oleObj spid="_x0000_s16" name="" r:id="rId7" imgW="304800" imgH="393700" progId="Equation.3">
                  <p:embed/>
                </p:oleObj>
              </mc:Choice>
              <mc:Fallback>
                <p:oleObj name="" r:id="rId7" imgW="304800" imgH="393700" progId="Equation.3">
                  <p:embed/>
                  <p:pic>
                    <p:nvPicPr>
                      <p:cNvPr id="0" name="图片 3138"/>
                      <p:cNvPicPr/>
                      <p:nvPr/>
                    </p:nvPicPr>
                    <p:blipFill>
                      <a:blip r:embed="rId8"/>
                      <a:stretch>
                        <a:fillRect/>
                      </a:stretch>
                    </p:blipFill>
                    <p:spPr>
                      <a:xfrm>
                        <a:off x="6804660" y="5188585"/>
                        <a:ext cx="1262380" cy="1015365"/>
                      </a:xfrm>
                      <a:prstGeom prst="rect">
                        <a:avLst/>
                      </a:prstGeom>
                      <a:noFill/>
                      <a:ln w="38100">
                        <a:solidFill>
                          <a:srgbClr val="FF0000"/>
                        </a:solid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000000"/>
                                          </p:val>
                                        </p:tav>
                                        <p:tav tm="100000">
                                          <p:val>
                                            <p:strVal val="#ppt_w"/>
                                          </p:val>
                                        </p:tav>
                                      </p:tavLst>
                                    </p:anim>
                                    <p:anim calcmode="lin" valueType="num">
                                      <p:cBhvr>
                                        <p:cTn id="8" dur="500" fill="hold"/>
                                        <p:tgtEl>
                                          <p:spTgt spid="3"/>
                                        </p:tgtEl>
                                        <p:attrNameLst>
                                          <p:attrName>ppt_h</p:attrName>
                                        </p:attrNameLst>
                                      </p:cBhvr>
                                      <p:tavLst>
                                        <p:tav tm="0">
                                          <p:val>
                                            <p:fltVal val="0.00000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47458"/>
                                        </p:tgtEl>
                                        <p:attrNameLst>
                                          <p:attrName>style.visibility</p:attrName>
                                        </p:attrNameLst>
                                      </p:cBhvr>
                                      <p:to>
                                        <p:strVal val="visible"/>
                                      </p:to>
                                    </p:set>
                                    <p:animEffect transition="in" filter="wipe(left)">
                                      <p:cBhvr>
                                        <p:cTn id="13" dur="500"/>
                                        <p:tgtEl>
                                          <p:spTgt spid="147458"/>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9700"/>
                                        </p:tgtEl>
                                        <p:attrNameLst>
                                          <p:attrName>style.visibility</p:attrName>
                                        </p:attrNameLst>
                                      </p:cBhvr>
                                      <p:to>
                                        <p:strVal val="visible"/>
                                      </p:to>
                                    </p:set>
                                    <p:animEffect transition="in" filter="blinds(horizontal)">
                                      <p:cBhvr>
                                        <p:cTn id="18" dur="500"/>
                                        <p:tgtEl>
                                          <p:spTgt spid="2970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blinds(horizontal)">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left)">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blinds(horizontal)">
                                      <p:cBhvr>
                                        <p:cTn id="38" dur="500"/>
                                        <p:tgtEl>
                                          <p:spTgt spid="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47486"/>
                                        </p:tgtEl>
                                        <p:attrNameLst>
                                          <p:attrName>style.visibility</p:attrName>
                                        </p:attrNameLst>
                                      </p:cBhvr>
                                      <p:to>
                                        <p:strVal val="visible"/>
                                      </p:to>
                                    </p:set>
                                    <p:animEffect transition="in" filter="wipe(left)">
                                      <p:cBhvr>
                                        <p:cTn id="43" dur="500"/>
                                        <p:tgtEl>
                                          <p:spTgt spid="147486"/>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blinds(horizontal)">
                                      <p:cBhvr>
                                        <p:cTn id="48" dur="500"/>
                                        <p:tgtEl>
                                          <p:spTgt spid="14"/>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500" fill="hold">
                                          <p:stCondLst>
                                            <p:cond delay="0"/>
                                          </p:stCondLst>
                                        </p:cTn>
                                        <p:tgtEl>
                                          <p:spTgt spid="13"/>
                                        </p:tgtEl>
                                        <p:attrNameLst>
                                          <p:attrName>style.visibility</p:attrName>
                                        </p:attrNameLst>
                                      </p:cBhvr>
                                      <p:to>
                                        <p:strVal val="visible"/>
                                      </p:to>
                                    </p:set>
                                    <p:animEffect transition="in" filter="blinds(horizontal)">
                                      <p:cBhvr>
                                        <p:cTn id="53" dur="5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wipe(left)">
                                      <p:cBhvr>
                                        <p:cTn id="5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58" grpId="0"/>
      <p:bldP spid="29700" grpId="0"/>
      <p:bldP spid="4" grpId="0"/>
      <p:bldP spid="5" grpId="0"/>
      <p:bldP spid="13" grpId="0"/>
      <p:bldP spid="14"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9138" name="Rectangle 3"/>
          <p:cNvSpPr/>
          <p:nvPr/>
        </p:nvSpPr>
        <p:spPr>
          <a:xfrm>
            <a:off x="231775" y="119063"/>
            <a:ext cx="8447088" cy="952500"/>
          </a:xfrm>
          <a:prstGeom prst="rect">
            <a:avLst/>
          </a:prstGeom>
          <a:noFill/>
          <a:ln w="9525">
            <a:noFill/>
          </a:ln>
        </p:spPr>
        <p:txBody>
          <a:bodyPr anchor="t">
            <a:spAutoFit/>
          </a:bodyPr>
          <a:p>
            <a:pPr eaLnBrk="0" hangingPunct="0"/>
            <a:r>
              <a:rPr lang="zh-CN" altLang="en-US" dirty="0">
                <a:solidFill>
                  <a:srgbClr val="CC0000"/>
                </a:solidFill>
                <a:latin typeface="华文行楷" panose="02010800040101010101" pitchFamily="2" charset="-122"/>
                <a:ea typeface="华文行楷" panose="02010800040101010101" pitchFamily="2" charset="-122"/>
              </a:rPr>
              <a:t>三、两根平行的无限长载流直导线间的相互作用力             </a:t>
            </a:r>
            <a:endParaRPr lang="zh-CN" altLang="en-US" dirty="0">
              <a:solidFill>
                <a:srgbClr val="CC0000"/>
              </a:solidFill>
              <a:latin typeface="华文行楷" panose="02010800040101010101" pitchFamily="2" charset="-122"/>
              <a:ea typeface="华文行楷" panose="02010800040101010101" pitchFamily="2" charset="-122"/>
            </a:endParaRPr>
          </a:p>
          <a:p>
            <a:pPr eaLnBrk="0" hangingPunct="0"/>
            <a:r>
              <a:rPr lang="zh-CN" altLang="en-US" dirty="0">
                <a:solidFill>
                  <a:srgbClr val="CC0000"/>
                </a:solidFill>
                <a:latin typeface="华文行楷" panose="02010800040101010101" pitchFamily="2" charset="-122"/>
                <a:ea typeface="华文行楷" panose="02010800040101010101" pitchFamily="2" charset="-122"/>
              </a:rPr>
              <a:t>    </a:t>
            </a:r>
            <a:r>
              <a:rPr lang="en-US" altLang="zh-CN" sz="2400">
                <a:latin typeface="Times New Roman" panose="02020603050405020304" pitchFamily="18" charset="0"/>
                <a:ea typeface="宋体" panose="02010600030101010101" pitchFamily="2" charset="-122"/>
              </a:rPr>
              <a:t>C</a:t>
            </a:r>
            <a:r>
              <a:rPr lang="zh-CN" altLang="en-US" sz="2400" dirty="0">
                <a:latin typeface="Times New Roman" panose="02020603050405020304" pitchFamily="18" charset="0"/>
                <a:ea typeface="宋体" panose="02010600030101010101" pitchFamily="2" charset="-122"/>
              </a:rPr>
              <a:t>、</a:t>
            </a:r>
            <a:r>
              <a:rPr lang="en-US" altLang="zh-CN" sz="2400">
                <a:latin typeface="Times New Roman" panose="02020603050405020304" pitchFamily="18" charset="0"/>
                <a:ea typeface="宋体" panose="02010600030101010101" pitchFamily="2" charset="-122"/>
              </a:rPr>
              <a:t>D</a:t>
            </a:r>
            <a:r>
              <a:rPr lang="zh-CN" altLang="en-US" sz="2400" dirty="0">
                <a:latin typeface="Times New Roman" panose="02020603050405020304" pitchFamily="18" charset="0"/>
                <a:ea typeface="宋体" panose="02010600030101010101" pitchFamily="2" charset="-122"/>
              </a:rPr>
              <a:t>两导线的距离为</a:t>
            </a:r>
            <a:r>
              <a:rPr lang="en-US" altLang="zh-CN" sz="2400" i="1">
                <a:latin typeface="Times New Roman" panose="02020603050405020304" pitchFamily="18" charset="0"/>
                <a:ea typeface="宋体" panose="02010600030101010101" pitchFamily="2" charset="-122"/>
              </a:rPr>
              <a:t>a</a:t>
            </a:r>
            <a:r>
              <a:rPr lang="zh-CN" altLang="en-US" sz="2400" dirty="0">
                <a:latin typeface="Times New Roman" panose="02020603050405020304" pitchFamily="18" charset="0"/>
                <a:ea typeface="宋体" panose="02010600030101010101" pitchFamily="2" charset="-122"/>
              </a:rPr>
              <a:t>。电流方向相同</a:t>
            </a:r>
            <a:endParaRPr lang="zh-CN" altLang="en-US" sz="2400" dirty="0">
              <a:latin typeface="Times New Roman" panose="02020603050405020304" pitchFamily="18" charset="0"/>
              <a:ea typeface="宋体" panose="02010600030101010101" pitchFamily="2" charset="-122"/>
            </a:endParaRPr>
          </a:p>
        </p:txBody>
      </p:sp>
      <p:grpSp>
        <p:nvGrpSpPr>
          <p:cNvPr id="2" name="Group 4"/>
          <p:cNvGrpSpPr/>
          <p:nvPr/>
        </p:nvGrpSpPr>
        <p:grpSpPr>
          <a:xfrm>
            <a:off x="5021263" y="809625"/>
            <a:ext cx="3886200" cy="3427413"/>
            <a:chOff x="2976" y="917"/>
            <a:chExt cx="2448" cy="2159"/>
          </a:xfrm>
        </p:grpSpPr>
        <p:grpSp>
          <p:nvGrpSpPr>
            <p:cNvPr id="80899" name="Group 5"/>
            <p:cNvGrpSpPr/>
            <p:nvPr/>
          </p:nvGrpSpPr>
          <p:grpSpPr>
            <a:xfrm>
              <a:off x="2976" y="917"/>
              <a:ext cx="2448" cy="2159"/>
              <a:chOff x="2976" y="917"/>
              <a:chExt cx="2448" cy="2159"/>
            </a:xfrm>
          </p:grpSpPr>
          <p:sp>
            <p:nvSpPr>
              <p:cNvPr id="80900" name="Line 6"/>
              <p:cNvSpPr/>
              <p:nvPr/>
            </p:nvSpPr>
            <p:spPr>
              <a:xfrm flipV="1">
                <a:off x="2976" y="917"/>
                <a:ext cx="1776" cy="1680"/>
              </a:xfrm>
              <a:prstGeom prst="line">
                <a:avLst/>
              </a:prstGeom>
              <a:ln w="28575" cap="flat" cmpd="sng">
                <a:solidFill>
                  <a:srgbClr val="FF0000"/>
                </a:solidFill>
                <a:prstDash val="solid"/>
                <a:miter/>
                <a:headEnd type="none" w="med" len="med"/>
                <a:tailEnd type="triangle" w="med" len="med"/>
              </a:ln>
            </p:spPr>
          </p:sp>
          <p:sp>
            <p:nvSpPr>
              <p:cNvPr id="80901" name="Line 7"/>
              <p:cNvSpPr/>
              <p:nvPr/>
            </p:nvSpPr>
            <p:spPr>
              <a:xfrm flipV="1">
                <a:off x="3600" y="1301"/>
                <a:ext cx="1776" cy="1680"/>
              </a:xfrm>
              <a:prstGeom prst="line">
                <a:avLst/>
              </a:prstGeom>
              <a:ln w="28575" cap="flat" cmpd="sng">
                <a:solidFill>
                  <a:srgbClr val="FF0000"/>
                </a:solidFill>
                <a:prstDash val="solid"/>
                <a:miter/>
                <a:headEnd type="none" w="med" len="med"/>
                <a:tailEnd type="triangle" w="med" len="med"/>
              </a:ln>
            </p:spPr>
          </p:sp>
          <p:sp>
            <p:nvSpPr>
              <p:cNvPr id="80902" name="Rectangle 8"/>
              <p:cNvSpPr/>
              <p:nvPr/>
            </p:nvSpPr>
            <p:spPr>
              <a:xfrm rot="-2592551">
                <a:off x="2976" y="1685"/>
                <a:ext cx="1824" cy="96"/>
              </a:xfrm>
              <a:prstGeom prst="rect">
                <a:avLst/>
              </a:prstGeom>
              <a:solidFill>
                <a:srgbClr val="0066FF"/>
              </a:soli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80903" name="Rectangle 9"/>
              <p:cNvSpPr/>
              <p:nvPr/>
            </p:nvSpPr>
            <p:spPr>
              <a:xfrm rot="-2592551">
                <a:off x="3600" y="2069"/>
                <a:ext cx="1824" cy="96"/>
              </a:xfrm>
              <a:prstGeom prst="rect">
                <a:avLst/>
              </a:prstGeom>
              <a:solidFill>
                <a:srgbClr val="0066FF"/>
              </a:soli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80904" name="Text Box 10"/>
              <p:cNvSpPr txBox="1"/>
              <p:nvPr/>
            </p:nvSpPr>
            <p:spPr>
              <a:xfrm>
                <a:off x="3062" y="2462"/>
                <a:ext cx="230" cy="250"/>
              </a:xfrm>
              <a:prstGeom prst="rect">
                <a:avLst/>
              </a:prstGeom>
              <a:noFill/>
              <a:ln w="9525">
                <a:noFill/>
              </a:ln>
            </p:spPr>
            <p:txBody>
              <a:bodyPr wrap="none" anchor="t">
                <a:spAutoFit/>
              </a:bodyPr>
              <a:p>
                <a:pPr eaLnBrk="0" hangingPunct="0"/>
                <a:r>
                  <a:rPr lang="en-US" altLang="zh-CN" sz="2000">
                    <a:latin typeface="Times New Roman" panose="02020603050405020304" pitchFamily="18" charset="0"/>
                    <a:ea typeface="宋体" panose="02010600030101010101" pitchFamily="2" charset="-122"/>
                  </a:rPr>
                  <a:t>I</a:t>
                </a:r>
                <a:r>
                  <a:rPr lang="en-US" altLang="zh-CN" sz="2000" baseline="-25000">
                    <a:latin typeface="Times New Roman" panose="02020603050405020304" pitchFamily="18" charset="0"/>
                    <a:ea typeface="宋体" panose="02010600030101010101" pitchFamily="2" charset="-122"/>
                  </a:rPr>
                  <a:t>1</a:t>
                </a:r>
                <a:endParaRPr lang="en-US" altLang="zh-CN" sz="2000">
                  <a:latin typeface="Times New Roman" panose="02020603050405020304" pitchFamily="18" charset="0"/>
                  <a:ea typeface="宋体" panose="02010600030101010101" pitchFamily="2" charset="-122"/>
                </a:endParaRPr>
              </a:p>
            </p:txBody>
          </p:sp>
          <p:sp>
            <p:nvSpPr>
              <p:cNvPr id="80905" name="Text Box 11"/>
              <p:cNvSpPr txBox="1"/>
              <p:nvPr/>
            </p:nvSpPr>
            <p:spPr>
              <a:xfrm>
                <a:off x="3696" y="2826"/>
                <a:ext cx="230" cy="250"/>
              </a:xfrm>
              <a:prstGeom prst="rect">
                <a:avLst/>
              </a:prstGeom>
              <a:noFill/>
              <a:ln w="9525">
                <a:noFill/>
              </a:ln>
            </p:spPr>
            <p:txBody>
              <a:bodyPr wrap="none" anchor="t">
                <a:spAutoFit/>
              </a:bodyPr>
              <a:p>
                <a:pPr eaLnBrk="0" hangingPunct="0"/>
                <a:r>
                  <a:rPr lang="en-US" altLang="zh-CN" sz="2000">
                    <a:latin typeface="Times New Roman" panose="02020603050405020304" pitchFamily="18" charset="0"/>
                    <a:ea typeface="宋体" panose="02010600030101010101" pitchFamily="2" charset="-122"/>
                  </a:rPr>
                  <a:t>I</a:t>
                </a:r>
                <a:r>
                  <a:rPr lang="en-US" altLang="zh-CN" sz="2000" baseline="-25000">
                    <a:latin typeface="Times New Roman" panose="02020603050405020304" pitchFamily="18" charset="0"/>
                    <a:ea typeface="宋体" panose="02010600030101010101" pitchFamily="2" charset="-122"/>
                  </a:rPr>
                  <a:t>2</a:t>
                </a:r>
                <a:endParaRPr lang="en-US" altLang="zh-CN" sz="2000">
                  <a:latin typeface="Times New Roman" panose="02020603050405020304" pitchFamily="18" charset="0"/>
                  <a:ea typeface="宋体" panose="02010600030101010101" pitchFamily="2" charset="-122"/>
                </a:endParaRPr>
              </a:p>
            </p:txBody>
          </p:sp>
          <p:sp>
            <p:nvSpPr>
              <p:cNvPr id="80906" name="Line 12"/>
              <p:cNvSpPr/>
              <p:nvPr/>
            </p:nvSpPr>
            <p:spPr>
              <a:xfrm>
                <a:off x="4656" y="1013"/>
                <a:ext cx="576" cy="384"/>
              </a:xfrm>
              <a:prstGeom prst="line">
                <a:avLst/>
              </a:prstGeom>
              <a:ln w="9525" cap="flat" cmpd="sng">
                <a:solidFill>
                  <a:schemeClr val="tx1"/>
                </a:solidFill>
                <a:prstDash val="dash"/>
                <a:miter/>
                <a:headEnd type="none" w="med" len="med"/>
                <a:tailEnd type="none" w="med" len="med"/>
              </a:ln>
            </p:spPr>
          </p:sp>
          <p:sp>
            <p:nvSpPr>
              <p:cNvPr id="80907" name="Text Box 13"/>
              <p:cNvSpPr txBox="1"/>
              <p:nvPr/>
            </p:nvSpPr>
            <p:spPr>
              <a:xfrm>
                <a:off x="4800" y="1146"/>
                <a:ext cx="196" cy="250"/>
              </a:xfrm>
              <a:prstGeom prst="rect">
                <a:avLst/>
              </a:prstGeom>
              <a:noFill/>
              <a:ln w="9525">
                <a:noFill/>
              </a:ln>
            </p:spPr>
            <p:txBody>
              <a:bodyPr wrap="none" anchor="t">
                <a:spAutoFit/>
              </a:bodyPr>
              <a:p>
                <a:pPr eaLnBrk="0" hangingPunct="0"/>
                <a:r>
                  <a:rPr lang="en-US" altLang="zh-CN" sz="2000" i="1">
                    <a:latin typeface="Times New Roman" panose="02020603050405020304" pitchFamily="18" charset="0"/>
                    <a:ea typeface="宋体" panose="02010600030101010101" pitchFamily="2" charset="-122"/>
                  </a:rPr>
                  <a:t>a</a:t>
                </a:r>
                <a:endParaRPr lang="en-US" altLang="zh-CN" sz="2000" i="1">
                  <a:latin typeface="Times New Roman" panose="02020603050405020304" pitchFamily="18" charset="0"/>
                  <a:ea typeface="宋体" panose="02010600030101010101" pitchFamily="2" charset="-122"/>
                </a:endParaRPr>
              </a:p>
            </p:txBody>
          </p:sp>
        </p:grpSp>
        <p:sp>
          <p:nvSpPr>
            <p:cNvPr id="80908" name="Text Box 14"/>
            <p:cNvSpPr txBox="1"/>
            <p:nvPr/>
          </p:nvSpPr>
          <p:spPr>
            <a:xfrm>
              <a:off x="3161" y="2010"/>
              <a:ext cx="232" cy="250"/>
            </a:xfrm>
            <a:prstGeom prst="rect">
              <a:avLst/>
            </a:prstGeom>
            <a:noFill/>
            <a:ln w="9525">
              <a:noFill/>
            </a:ln>
          </p:spPr>
          <p:txBody>
            <a:bodyPr wrap="none" anchor="t">
              <a:spAutoFit/>
            </a:bodyPr>
            <a:p>
              <a:pPr eaLnBrk="0" hangingPunct="0"/>
              <a:r>
                <a:rPr lang="en-US" altLang="zh-CN" sz="2000">
                  <a:latin typeface="Times New Roman" panose="02020603050405020304" pitchFamily="18" charset="0"/>
                  <a:ea typeface="宋体" panose="02010600030101010101" pitchFamily="2" charset="-122"/>
                </a:rPr>
                <a:t>C</a:t>
              </a:r>
              <a:endParaRPr lang="en-US" altLang="zh-CN" sz="2000">
                <a:latin typeface="Times New Roman" panose="02020603050405020304" pitchFamily="18" charset="0"/>
                <a:ea typeface="宋体" panose="02010600030101010101" pitchFamily="2" charset="-122"/>
              </a:endParaRPr>
            </a:p>
          </p:txBody>
        </p:sp>
        <p:sp>
          <p:nvSpPr>
            <p:cNvPr id="80909" name="Text Box 15"/>
            <p:cNvSpPr txBox="1"/>
            <p:nvPr/>
          </p:nvSpPr>
          <p:spPr>
            <a:xfrm>
              <a:off x="3745" y="2410"/>
              <a:ext cx="232" cy="250"/>
            </a:xfrm>
            <a:prstGeom prst="rect">
              <a:avLst/>
            </a:prstGeom>
            <a:noFill/>
            <a:ln w="9525">
              <a:noFill/>
            </a:ln>
          </p:spPr>
          <p:txBody>
            <a:bodyPr wrap="none" anchor="t">
              <a:spAutoFit/>
            </a:bodyPr>
            <a:p>
              <a:pPr eaLnBrk="0" hangingPunct="0"/>
              <a:r>
                <a:rPr lang="en-US" altLang="zh-CN" sz="2000">
                  <a:latin typeface="Times New Roman" panose="02020603050405020304" pitchFamily="18" charset="0"/>
                  <a:ea typeface="宋体" panose="02010600030101010101" pitchFamily="2" charset="-122"/>
                </a:rPr>
                <a:t>D</a:t>
              </a:r>
              <a:endParaRPr lang="en-US" altLang="zh-CN" sz="2000">
                <a:latin typeface="Times New Roman" panose="02020603050405020304" pitchFamily="18" charset="0"/>
                <a:ea typeface="宋体" panose="02010600030101010101" pitchFamily="2" charset="-122"/>
              </a:endParaRPr>
            </a:p>
          </p:txBody>
        </p:sp>
      </p:grpSp>
      <p:sp>
        <p:nvSpPr>
          <p:cNvPr id="65551" name="Rectangle 17"/>
          <p:cNvSpPr/>
          <p:nvPr/>
        </p:nvSpPr>
        <p:spPr>
          <a:xfrm rot="-2592551">
            <a:off x="6289675" y="1985963"/>
            <a:ext cx="406400" cy="163512"/>
          </a:xfrm>
          <a:prstGeom prst="rect">
            <a:avLst/>
          </a:prstGeom>
          <a:solidFill>
            <a:srgbClr val="FF00FF"/>
          </a:soli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65552" name="Rectangle 18"/>
          <p:cNvSpPr/>
          <p:nvPr/>
        </p:nvSpPr>
        <p:spPr>
          <a:xfrm rot="-2592551">
            <a:off x="7240588" y="2643188"/>
            <a:ext cx="406400" cy="163512"/>
          </a:xfrm>
          <a:prstGeom prst="rect">
            <a:avLst/>
          </a:prstGeom>
          <a:solidFill>
            <a:srgbClr val="FF00FF"/>
          </a:soli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65553" name="Text Box 19"/>
          <p:cNvSpPr txBox="1"/>
          <p:nvPr/>
        </p:nvSpPr>
        <p:spPr>
          <a:xfrm>
            <a:off x="7686675" y="2543175"/>
            <a:ext cx="644525" cy="396875"/>
          </a:xfrm>
          <a:prstGeom prst="rect">
            <a:avLst/>
          </a:prstGeom>
          <a:noFill/>
          <a:ln w="9525">
            <a:noFill/>
          </a:ln>
        </p:spPr>
        <p:txBody>
          <a:bodyPr wrap="none" anchor="t">
            <a:spAutoFit/>
          </a:bodyPr>
          <a:p>
            <a:pPr eaLnBrk="0" hangingPunct="0"/>
            <a:r>
              <a:rPr lang="en-US" altLang="zh-CN" sz="2000" i="1">
                <a:latin typeface="Times New Roman" panose="02020603050405020304" pitchFamily="18" charset="0"/>
                <a:ea typeface="宋体" panose="02010600030101010101" pitchFamily="2" charset="-122"/>
              </a:rPr>
              <a:t>I</a:t>
            </a:r>
            <a:r>
              <a:rPr lang="en-US" altLang="zh-CN" sz="2000" i="1" baseline="-25000">
                <a:latin typeface="Times New Roman" panose="02020603050405020304" pitchFamily="18" charset="0"/>
                <a:ea typeface="宋体" panose="02010600030101010101" pitchFamily="2" charset="-122"/>
              </a:rPr>
              <a:t>2</a:t>
            </a:r>
            <a:r>
              <a:rPr lang="en-US" altLang="zh-CN" sz="2000" i="1">
                <a:latin typeface="Times New Roman" panose="02020603050405020304" pitchFamily="18" charset="0"/>
                <a:ea typeface="宋体" panose="02010600030101010101" pitchFamily="2" charset="-122"/>
              </a:rPr>
              <a:t>dl</a:t>
            </a:r>
            <a:r>
              <a:rPr lang="en-US" altLang="zh-CN" sz="2000" i="1" baseline="-25000">
                <a:latin typeface="Times New Roman" panose="02020603050405020304" pitchFamily="18" charset="0"/>
                <a:ea typeface="宋体" panose="02010600030101010101" pitchFamily="2" charset="-122"/>
              </a:rPr>
              <a:t>2</a:t>
            </a:r>
            <a:endParaRPr lang="en-US" altLang="zh-CN" sz="2000" i="1">
              <a:latin typeface="Times New Roman" panose="02020603050405020304" pitchFamily="18" charset="0"/>
              <a:ea typeface="宋体" panose="02010600030101010101" pitchFamily="2" charset="-122"/>
            </a:endParaRPr>
          </a:p>
        </p:txBody>
      </p:sp>
      <p:sp>
        <p:nvSpPr>
          <p:cNvPr id="65554" name="Text Box 20"/>
          <p:cNvSpPr txBox="1"/>
          <p:nvPr/>
        </p:nvSpPr>
        <p:spPr>
          <a:xfrm>
            <a:off x="5535613" y="1541463"/>
            <a:ext cx="644525" cy="396875"/>
          </a:xfrm>
          <a:prstGeom prst="rect">
            <a:avLst/>
          </a:prstGeom>
          <a:noFill/>
          <a:ln w="9525">
            <a:noFill/>
          </a:ln>
        </p:spPr>
        <p:txBody>
          <a:bodyPr wrap="none" anchor="t">
            <a:spAutoFit/>
          </a:bodyPr>
          <a:p>
            <a:pPr eaLnBrk="0" hangingPunct="0"/>
            <a:r>
              <a:rPr lang="en-US" altLang="zh-CN" sz="2000" i="1">
                <a:latin typeface="Times New Roman" panose="02020603050405020304" pitchFamily="18" charset="0"/>
                <a:ea typeface="宋体" panose="02010600030101010101" pitchFamily="2" charset="-122"/>
              </a:rPr>
              <a:t>I</a:t>
            </a:r>
            <a:r>
              <a:rPr lang="en-US" altLang="zh-CN" sz="2000" i="1" baseline="-25000">
                <a:latin typeface="Times New Roman" panose="02020603050405020304" pitchFamily="18" charset="0"/>
                <a:ea typeface="宋体" panose="02010600030101010101" pitchFamily="2" charset="-122"/>
              </a:rPr>
              <a:t>1</a:t>
            </a:r>
            <a:r>
              <a:rPr lang="en-US" altLang="zh-CN" sz="2000" i="1">
                <a:latin typeface="Times New Roman" panose="02020603050405020304" pitchFamily="18" charset="0"/>
                <a:ea typeface="宋体" panose="02010600030101010101" pitchFamily="2" charset="-122"/>
              </a:rPr>
              <a:t>dl</a:t>
            </a:r>
            <a:r>
              <a:rPr lang="en-US" altLang="zh-CN" sz="2000" i="1" baseline="-25000">
                <a:latin typeface="Times New Roman" panose="02020603050405020304" pitchFamily="18" charset="0"/>
                <a:ea typeface="宋体" panose="02010600030101010101" pitchFamily="2" charset="-122"/>
              </a:rPr>
              <a:t>1</a:t>
            </a:r>
            <a:endParaRPr lang="en-US" altLang="zh-CN" sz="2000" i="1">
              <a:latin typeface="Times New Roman" panose="02020603050405020304" pitchFamily="18" charset="0"/>
              <a:ea typeface="宋体" panose="02010600030101010101" pitchFamily="2" charset="-122"/>
            </a:endParaRPr>
          </a:p>
        </p:txBody>
      </p:sp>
      <p:grpSp>
        <p:nvGrpSpPr>
          <p:cNvPr id="5" name="Group 21"/>
          <p:cNvGrpSpPr/>
          <p:nvPr/>
        </p:nvGrpSpPr>
        <p:grpSpPr>
          <a:xfrm>
            <a:off x="6469063" y="1309688"/>
            <a:ext cx="533400" cy="685800"/>
            <a:chOff x="3888" y="1205"/>
            <a:chExt cx="336" cy="432"/>
          </a:xfrm>
        </p:grpSpPr>
        <p:sp>
          <p:nvSpPr>
            <p:cNvPr id="80915" name="Line 22"/>
            <p:cNvSpPr/>
            <p:nvPr/>
          </p:nvSpPr>
          <p:spPr>
            <a:xfrm flipV="1">
              <a:off x="3888" y="1301"/>
              <a:ext cx="0" cy="336"/>
            </a:xfrm>
            <a:prstGeom prst="line">
              <a:avLst/>
            </a:prstGeom>
            <a:ln w="28575" cap="flat" cmpd="sng">
              <a:solidFill>
                <a:schemeClr val="tx2"/>
              </a:solidFill>
              <a:prstDash val="solid"/>
              <a:miter/>
              <a:headEnd type="none" w="med" len="med"/>
              <a:tailEnd type="triangle" w="med" len="med"/>
            </a:ln>
          </p:spPr>
        </p:sp>
        <p:sp>
          <p:nvSpPr>
            <p:cNvPr id="80916" name="Text Box 23"/>
            <p:cNvSpPr txBox="1"/>
            <p:nvPr/>
          </p:nvSpPr>
          <p:spPr>
            <a:xfrm>
              <a:off x="3888" y="1205"/>
              <a:ext cx="336" cy="250"/>
            </a:xfrm>
            <a:prstGeom prst="rect">
              <a:avLst/>
            </a:prstGeom>
            <a:noFill/>
            <a:ln w="9525">
              <a:noFill/>
            </a:ln>
          </p:spPr>
          <p:txBody>
            <a:bodyPr anchor="t">
              <a:spAutoFit/>
            </a:bodyPr>
            <a:p>
              <a:pPr eaLnBrk="0" hangingPunct="0"/>
              <a:r>
                <a:rPr lang="en-US" altLang="zh-CN" sz="2000">
                  <a:latin typeface="Times New Roman" panose="02020603050405020304" pitchFamily="18" charset="0"/>
                  <a:ea typeface="宋体" panose="02010600030101010101" pitchFamily="2" charset="-122"/>
                </a:rPr>
                <a:t>B</a:t>
              </a:r>
              <a:r>
                <a:rPr lang="en-US" altLang="zh-CN" sz="2000" baseline="-25000">
                  <a:latin typeface="Times New Roman" panose="02020603050405020304" pitchFamily="18" charset="0"/>
                  <a:ea typeface="宋体" panose="02010600030101010101" pitchFamily="2" charset="-122"/>
                </a:rPr>
                <a:t>2</a:t>
              </a:r>
              <a:endParaRPr lang="en-US" altLang="zh-CN" sz="2000" baseline="-25000">
                <a:latin typeface="Times New Roman" panose="02020603050405020304" pitchFamily="18" charset="0"/>
                <a:ea typeface="宋体" panose="02010600030101010101" pitchFamily="2" charset="-122"/>
              </a:endParaRPr>
            </a:p>
          </p:txBody>
        </p:sp>
      </p:grpSp>
      <p:grpSp>
        <p:nvGrpSpPr>
          <p:cNvPr id="6" name="Group 24"/>
          <p:cNvGrpSpPr/>
          <p:nvPr/>
        </p:nvGrpSpPr>
        <p:grpSpPr>
          <a:xfrm>
            <a:off x="6316663" y="2105025"/>
            <a:ext cx="533400" cy="455613"/>
            <a:chOff x="3792" y="1733"/>
            <a:chExt cx="336" cy="287"/>
          </a:xfrm>
        </p:grpSpPr>
        <p:sp>
          <p:nvSpPr>
            <p:cNvPr id="80918" name="Line 25"/>
            <p:cNvSpPr/>
            <p:nvPr/>
          </p:nvSpPr>
          <p:spPr>
            <a:xfrm>
              <a:off x="3936" y="1733"/>
              <a:ext cx="192" cy="144"/>
            </a:xfrm>
            <a:prstGeom prst="line">
              <a:avLst/>
            </a:prstGeom>
            <a:ln w="28575" cap="flat" cmpd="sng">
              <a:solidFill>
                <a:srgbClr val="FF0000"/>
              </a:solidFill>
              <a:prstDash val="solid"/>
              <a:miter/>
              <a:headEnd type="none" w="med" len="med"/>
              <a:tailEnd type="triangle" w="med" len="med"/>
            </a:ln>
          </p:spPr>
        </p:sp>
        <p:sp>
          <p:nvSpPr>
            <p:cNvPr id="80919" name="Text Box 26"/>
            <p:cNvSpPr txBox="1"/>
            <p:nvPr/>
          </p:nvSpPr>
          <p:spPr>
            <a:xfrm>
              <a:off x="3792" y="1770"/>
              <a:ext cx="310" cy="250"/>
            </a:xfrm>
            <a:prstGeom prst="rect">
              <a:avLst/>
            </a:prstGeom>
            <a:noFill/>
            <a:ln w="9525">
              <a:noFill/>
            </a:ln>
          </p:spPr>
          <p:txBody>
            <a:bodyPr wrap="none" anchor="t">
              <a:spAutoFit/>
            </a:bodyPr>
            <a:p>
              <a:pPr eaLnBrk="0" hangingPunct="0"/>
              <a:r>
                <a:rPr lang="en-US" altLang="zh-CN" sz="2000">
                  <a:latin typeface="Times New Roman" panose="02020603050405020304" pitchFamily="18" charset="0"/>
                  <a:ea typeface="宋体" panose="02010600030101010101" pitchFamily="2" charset="-122"/>
                </a:rPr>
                <a:t>df</a:t>
              </a:r>
              <a:r>
                <a:rPr lang="en-US" altLang="zh-CN" sz="2000" baseline="-25000">
                  <a:latin typeface="Times New Roman" panose="02020603050405020304" pitchFamily="18" charset="0"/>
                  <a:ea typeface="宋体" panose="02010600030101010101" pitchFamily="2" charset="-122"/>
                </a:rPr>
                <a:t>1</a:t>
              </a:r>
              <a:endParaRPr lang="en-US" altLang="zh-CN" sz="2000">
                <a:latin typeface="Times New Roman" panose="02020603050405020304" pitchFamily="18" charset="0"/>
                <a:ea typeface="宋体" panose="02010600030101010101" pitchFamily="2" charset="-122"/>
              </a:endParaRPr>
            </a:p>
          </p:txBody>
        </p:sp>
      </p:grpSp>
      <p:grpSp>
        <p:nvGrpSpPr>
          <p:cNvPr id="7" name="Group 27"/>
          <p:cNvGrpSpPr/>
          <p:nvPr/>
        </p:nvGrpSpPr>
        <p:grpSpPr>
          <a:xfrm>
            <a:off x="7112000" y="2790825"/>
            <a:ext cx="436563" cy="746125"/>
            <a:chOff x="4320" y="2165"/>
            <a:chExt cx="275" cy="470"/>
          </a:xfrm>
        </p:grpSpPr>
        <p:sp>
          <p:nvSpPr>
            <p:cNvPr id="80921" name="Line 28"/>
            <p:cNvSpPr/>
            <p:nvPr/>
          </p:nvSpPr>
          <p:spPr>
            <a:xfrm>
              <a:off x="4560" y="2165"/>
              <a:ext cx="0" cy="384"/>
            </a:xfrm>
            <a:prstGeom prst="line">
              <a:avLst/>
            </a:prstGeom>
            <a:ln w="28575" cap="flat" cmpd="sng">
              <a:solidFill>
                <a:schemeClr val="tx2"/>
              </a:solidFill>
              <a:prstDash val="solid"/>
              <a:miter/>
              <a:headEnd type="none" w="med" len="med"/>
              <a:tailEnd type="triangle" w="med" len="med"/>
            </a:ln>
          </p:spPr>
        </p:sp>
        <p:sp>
          <p:nvSpPr>
            <p:cNvPr id="80922" name="Text Box 29"/>
            <p:cNvSpPr txBox="1"/>
            <p:nvPr/>
          </p:nvSpPr>
          <p:spPr>
            <a:xfrm>
              <a:off x="4320" y="2385"/>
              <a:ext cx="275" cy="250"/>
            </a:xfrm>
            <a:prstGeom prst="rect">
              <a:avLst/>
            </a:prstGeom>
            <a:noFill/>
            <a:ln w="9525">
              <a:noFill/>
            </a:ln>
          </p:spPr>
          <p:txBody>
            <a:bodyPr wrap="none" anchor="t">
              <a:spAutoFit/>
            </a:bodyPr>
            <a:p>
              <a:pPr eaLnBrk="0" hangingPunct="0"/>
              <a:r>
                <a:rPr lang="en-US" altLang="zh-CN" sz="2000">
                  <a:latin typeface="Times New Roman" panose="02020603050405020304" pitchFamily="18" charset="0"/>
                  <a:ea typeface="宋体" panose="02010600030101010101" pitchFamily="2" charset="-122"/>
                </a:rPr>
                <a:t>B</a:t>
              </a:r>
              <a:r>
                <a:rPr lang="en-US" altLang="zh-CN" sz="2000" baseline="-25000">
                  <a:latin typeface="Times New Roman" panose="02020603050405020304" pitchFamily="18" charset="0"/>
                  <a:ea typeface="宋体" panose="02010600030101010101" pitchFamily="2" charset="-122"/>
                </a:rPr>
                <a:t>1</a:t>
              </a:r>
              <a:endParaRPr lang="en-US" altLang="zh-CN" sz="2000">
                <a:latin typeface="Times New Roman" panose="02020603050405020304" pitchFamily="18" charset="0"/>
                <a:ea typeface="宋体" panose="02010600030101010101" pitchFamily="2" charset="-122"/>
              </a:endParaRPr>
            </a:p>
          </p:txBody>
        </p:sp>
      </p:grpSp>
      <p:grpSp>
        <p:nvGrpSpPr>
          <p:cNvPr id="8" name="Group 30"/>
          <p:cNvGrpSpPr/>
          <p:nvPr/>
        </p:nvGrpSpPr>
        <p:grpSpPr>
          <a:xfrm>
            <a:off x="7062788" y="2135188"/>
            <a:ext cx="492125" cy="550862"/>
            <a:chOff x="4272" y="1770"/>
            <a:chExt cx="310" cy="347"/>
          </a:xfrm>
        </p:grpSpPr>
        <p:sp>
          <p:nvSpPr>
            <p:cNvPr id="80924" name="Line 31"/>
            <p:cNvSpPr/>
            <p:nvPr/>
          </p:nvSpPr>
          <p:spPr>
            <a:xfrm flipH="1" flipV="1">
              <a:off x="4320" y="1973"/>
              <a:ext cx="144" cy="144"/>
            </a:xfrm>
            <a:prstGeom prst="line">
              <a:avLst/>
            </a:prstGeom>
            <a:ln w="28575" cap="flat" cmpd="sng">
              <a:solidFill>
                <a:srgbClr val="FF0000"/>
              </a:solidFill>
              <a:prstDash val="solid"/>
              <a:miter/>
              <a:headEnd type="none" w="med" len="med"/>
              <a:tailEnd type="triangle" w="med" len="med"/>
            </a:ln>
          </p:spPr>
        </p:sp>
        <p:sp>
          <p:nvSpPr>
            <p:cNvPr id="80925" name="Text Box 32"/>
            <p:cNvSpPr txBox="1"/>
            <p:nvPr/>
          </p:nvSpPr>
          <p:spPr>
            <a:xfrm>
              <a:off x="4272" y="1770"/>
              <a:ext cx="310" cy="250"/>
            </a:xfrm>
            <a:prstGeom prst="rect">
              <a:avLst/>
            </a:prstGeom>
            <a:noFill/>
            <a:ln w="9525">
              <a:noFill/>
            </a:ln>
          </p:spPr>
          <p:txBody>
            <a:bodyPr wrap="none" anchor="t">
              <a:spAutoFit/>
            </a:bodyPr>
            <a:p>
              <a:pPr eaLnBrk="0" hangingPunct="0"/>
              <a:r>
                <a:rPr lang="en-US" altLang="zh-CN" sz="2000">
                  <a:latin typeface="Times New Roman" panose="02020603050405020304" pitchFamily="18" charset="0"/>
                  <a:ea typeface="宋体" panose="02010600030101010101" pitchFamily="2" charset="-122"/>
                </a:rPr>
                <a:t>df</a:t>
              </a:r>
              <a:r>
                <a:rPr lang="en-US" altLang="zh-CN" sz="2000" baseline="-25000">
                  <a:latin typeface="Times New Roman" panose="02020603050405020304" pitchFamily="18" charset="0"/>
                  <a:ea typeface="宋体" panose="02010600030101010101" pitchFamily="2" charset="-122"/>
                </a:rPr>
                <a:t>2</a:t>
              </a:r>
              <a:endParaRPr lang="en-US" altLang="zh-CN" sz="2000">
                <a:latin typeface="Times New Roman" panose="02020603050405020304" pitchFamily="18" charset="0"/>
                <a:ea typeface="宋体" panose="02010600030101010101" pitchFamily="2" charset="-122"/>
              </a:endParaRPr>
            </a:p>
          </p:txBody>
        </p:sp>
      </p:grpSp>
      <p:graphicFrame>
        <p:nvGraphicFramePr>
          <p:cNvPr id="219168" name="Object 33"/>
          <p:cNvGraphicFramePr/>
          <p:nvPr/>
        </p:nvGraphicFramePr>
        <p:xfrm>
          <a:off x="1062038" y="1146175"/>
          <a:ext cx="2638425" cy="623888"/>
        </p:xfrm>
        <a:graphic>
          <a:graphicData uri="http://schemas.openxmlformats.org/presentationml/2006/ole">
            <mc:AlternateContent xmlns:mc="http://schemas.openxmlformats.org/markup-compatibility/2006">
              <mc:Choice xmlns:v="urn:schemas-microsoft-com:vml" Requires="v">
                <p:oleObj spid="_x0000_s3468" name="" r:id="rId1" imgW="824865" imgH="241300" progId="Equation.3">
                  <p:embed/>
                </p:oleObj>
              </mc:Choice>
              <mc:Fallback>
                <p:oleObj name="" r:id="rId1" imgW="824865" imgH="241300" progId="Equation.3">
                  <p:embed/>
                  <p:pic>
                    <p:nvPicPr>
                      <p:cNvPr id="0" name="图片 3467"/>
                      <p:cNvPicPr/>
                      <p:nvPr/>
                    </p:nvPicPr>
                    <p:blipFill>
                      <a:blip r:embed="rId2"/>
                      <a:stretch>
                        <a:fillRect/>
                      </a:stretch>
                    </p:blipFill>
                    <p:spPr>
                      <a:xfrm>
                        <a:off x="1062038" y="1146175"/>
                        <a:ext cx="2638425" cy="623888"/>
                      </a:xfrm>
                      <a:prstGeom prst="rect">
                        <a:avLst/>
                      </a:prstGeom>
                      <a:noFill/>
                      <a:ln w="38100">
                        <a:noFill/>
                        <a:miter/>
                      </a:ln>
                    </p:spPr>
                  </p:pic>
                </p:oleObj>
              </mc:Fallback>
            </mc:AlternateContent>
          </a:graphicData>
        </a:graphic>
      </p:graphicFrame>
      <p:graphicFrame>
        <p:nvGraphicFramePr>
          <p:cNvPr id="219169" name="Object 34"/>
          <p:cNvGraphicFramePr/>
          <p:nvPr/>
        </p:nvGraphicFramePr>
        <p:xfrm>
          <a:off x="357188" y="1674813"/>
          <a:ext cx="1665287" cy="950912"/>
        </p:xfrm>
        <a:graphic>
          <a:graphicData uri="http://schemas.openxmlformats.org/presentationml/2006/ole">
            <mc:AlternateContent xmlns:mc="http://schemas.openxmlformats.org/markup-compatibility/2006">
              <mc:Choice xmlns:v="urn:schemas-microsoft-com:vml" Requires="v">
                <p:oleObj spid="_x0000_s3461" name="" r:id="rId3" imgW="660400" imgH="419100" progId="Equation.3">
                  <p:embed/>
                </p:oleObj>
              </mc:Choice>
              <mc:Fallback>
                <p:oleObj name="" r:id="rId3" imgW="660400" imgH="419100" progId="Equation.3">
                  <p:embed/>
                  <p:pic>
                    <p:nvPicPr>
                      <p:cNvPr id="0" name="图片 3460"/>
                      <p:cNvPicPr/>
                      <p:nvPr/>
                    </p:nvPicPr>
                    <p:blipFill>
                      <a:blip r:embed="rId4"/>
                      <a:stretch>
                        <a:fillRect/>
                      </a:stretch>
                    </p:blipFill>
                    <p:spPr>
                      <a:xfrm>
                        <a:off x="357188" y="1674813"/>
                        <a:ext cx="1665287" cy="950912"/>
                      </a:xfrm>
                      <a:prstGeom prst="rect">
                        <a:avLst/>
                      </a:prstGeom>
                      <a:noFill/>
                      <a:ln w="38100">
                        <a:noFill/>
                        <a:miter/>
                      </a:ln>
                    </p:spPr>
                  </p:pic>
                </p:oleObj>
              </mc:Fallback>
            </mc:AlternateContent>
          </a:graphicData>
        </a:graphic>
      </p:graphicFrame>
      <p:graphicFrame>
        <p:nvGraphicFramePr>
          <p:cNvPr id="219170" name="Object 36"/>
          <p:cNvGraphicFramePr/>
          <p:nvPr/>
        </p:nvGraphicFramePr>
        <p:xfrm>
          <a:off x="0" y="2838450"/>
          <a:ext cx="2087563" cy="498475"/>
        </p:xfrm>
        <a:graphic>
          <a:graphicData uri="http://schemas.openxmlformats.org/presentationml/2006/ole">
            <mc:AlternateContent xmlns:mc="http://schemas.openxmlformats.org/markup-compatibility/2006">
              <mc:Choice xmlns:v="urn:schemas-microsoft-com:vml" Requires="v">
                <p:oleObj spid="_x0000_s3473" name="" r:id="rId5" imgW="824230" imgH="215900" progId="Equation.3">
                  <p:embed/>
                </p:oleObj>
              </mc:Choice>
              <mc:Fallback>
                <p:oleObj name="" r:id="rId5" imgW="824230" imgH="215900" progId="Equation.3">
                  <p:embed/>
                  <p:pic>
                    <p:nvPicPr>
                      <p:cNvPr id="0" name="图片 3472"/>
                      <p:cNvPicPr/>
                      <p:nvPr/>
                    </p:nvPicPr>
                    <p:blipFill>
                      <a:blip r:embed="rId6"/>
                      <a:stretch>
                        <a:fillRect/>
                      </a:stretch>
                    </p:blipFill>
                    <p:spPr>
                      <a:xfrm>
                        <a:off x="0" y="2838450"/>
                        <a:ext cx="2087563" cy="498475"/>
                      </a:xfrm>
                      <a:prstGeom prst="rect">
                        <a:avLst/>
                      </a:prstGeom>
                      <a:noFill/>
                      <a:ln w="38100">
                        <a:noFill/>
                        <a:miter/>
                      </a:ln>
                    </p:spPr>
                  </p:pic>
                </p:oleObj>
              </mc:Fallback>
            </mc:AlternateContent>
          </a:graphicData>
        </a:graphic>
      </p:graphicFrame>
      <p:graphicFrame>
        <p:nvGraphicFramePr>
          <p:cNvPr id="219171" name="Object 39"/>
          <p:cNvGraphicFramePr/>
          <p:nvPr/>
        </p:nvGraphicFramePr>
        <p:xfrm>
          <a:off x="519113" y="3341688"/>
          <a:ext cx="1728787" cy="893762"/>
        </p:xfrm>
        <a:graphic>
          <a:graphicData uri="http://schemas.openxmlformats.org/presentationml/2006/ole">
            <mc:AlternateContent xmlns:mc="http://schemas.openxmlformats.org/markup-compatibility/2006">
              <mc:Choice xmlns:v="urn:schemas-microsoft-com:vml" Requires="v">
                <p:oleObj spid="_x0000_s3470" name="" r:id="rId7" imgW="761365" imgH="431800" progId="Equation.3">
                  <p:embed/>
                </p:oleObj>
              </mc:Choice>
              <mc:Fallback>
                <p:oleObj name="" r:id="rId7" imgW="761365" imgH="431800" progId="Equation.3">
                  <p:embed/>
                  <p:pic>
                    <p:nvPicPr>
                      <p:cNvPr id="0" name="图片 3469"/>
                      <p:cNvPicPr/>
                      <p:nvPr/>
                    </p:nvPicPr>
                    <p:blipFill>
                      <a:blip r:embed="rId8"/>
                      <a:stretch>
                        <a:fillRect/>
                      </a:stretch>
                    </p:blipFill>
                    <p:spPr>
                      <a:xfrm>
                        <a:off x="519113" y="3341688"/>
                        <a:ext cx="1728787" cy="893762"/>
                      </a:xfrm>
                      <a:prstGeom prst="rect">
                        <a:avLst/>
                      </a:prstGeom>
                      <a:noFill/>
                      <a:ln w="38100">
                        <a:noFill/>
                        <a:miter/>
                      </a:ln>
                    </p:spPr>
                  </p:pic>
                </p:oleObj>
              </mc:Fallback>
            </mc:AlternateContent>
          </a:graphicData>
        </a:graphic>
      </p:graphicFrame>
      <p:graphicFrame>
        <p:nvGraphicFramePr>
          <p:cNvPr id="219172" name="Object 40"/>
          <p:cNvGraphicFramePr/>
          <p:nvPr/>
        </p:nvGraphicFramePr>
        <p:xfrm>
          <a:off x="2860675" y="1784350"/>
          <a:ext cx="1697038" cy="950913"/>
        </p:xfrm>
        <a:graphic>
          <a:graphicData uri="http://schemas.openxmlformats.org/presentationml/2006/ole">
            <mc:AlternateContent xmlns:mc="http://schemas.openxmlformats.org/markup-compatibility/2006">
              <mc:Choice xmlns:v="urn:schemas-microsoft-com:vml" Requires="v">
                <p:oleObj spid="_x0000_s3471" name="" r:id="rId9" imgW="673100" imgH="419100" progId="Equation.3">
                  <p:embed/>
                </p:oleObj>
              </mc:Choice>
              <mc:Fallback>
                <p:oleObj name="" r:id="rId9" imgW="673100" imgH="419100" progId="Equation.3">
                  <p:embed/>
                  <p:pic>
                    <p:nvPicPr>
                      <p:cNvPr id="0" name="图片 3470"/>
                      <p:cNvPicPr/>
                      <p:nvPr/>
                    </p:nvPicPr>
                    <p:blipFill>
                      <a:blip r:embed="rId10"/>
                      <a:stretch>
                        <a:fillRect/>
                      </a:stretch>
                    </p:blipFill>
                    <p:spPr>
                      <a:xfrm>
                        <a:off x="2860675" y="1784350"/>
                        <a:ext cx="1697038" cy="950913"/>
                      </a:xfrm>
                      <a:prstGeom prst="rect">
                        <a:avLst/>
                      </a:prstGeom>
                      <a:noFill/>
                      <a:ln w="38100">
                        <a:noFill/>
                        <a:miter/>
                      </a:ln>
                    </p:spPr>
                  </p:pic>
                </p:oleObj>
              </mc:Fallback>
            </mc:AlternateContent>
          </a:graphicData>
        </a:graphic>
      </p:graphicFrame>
      <p:graphicFrame>
        <p:nvGraphicFramePr>
          <p:cNvPr id="219173" name="Object 41"/>
          <p:cNvGraphicFramePr/>
          <p:nvPr/>
        </p:nvGraphicFramePr>
        <p:xfrm>
          <a:off x="2757488" y="2822575"/>
          <a:ext cx="2079625" cy="504825"/>
        </p:xfrm>
        <a:graphic>
          <a:graphicData uri="http://schemas.openxmlformats.org/presentationml/2006/ole">
            <mc:AlternateContent xmlns:mc="http://schemas.openxmlformats.org/markup-compatibility/2006">
              <mc:Choice xmlns:v="urn:schemas-microsoft-com:vml" Requires="v">
                <p:oleObj spid="_x0000_s3469" name="" r:id="rId11" imgW="811530" imgH="215900" progId="Equation.3">
                  <p:embed/>
                </p:oleObj>
              </mc:Choice>
              <mc:Fallback>
                <p:oleObj name="" r:id="rId11" imgW="811530" imgH="215900" progId="Equation.3">
                  <p:embed/>
                  <p:pic>
                    <p:nvPicPr>
                      <p:cNvPr id="0" name="图片 3468"/>
                      <p:cNvPicPr/>
                      <p:nvPr/>
                    </p:nvPicPr>
                    <p:blipFill>
                      <a:blip r:embed="rId12"/>
                      <a:stretch>
                        <a:fillRect/>
                      </a:stretch>
                    </p:blipFill>
                    <p:spPr>
                      <a:xfrm>
                        <a:off x="2757488" y="2822575"/>
                        <a:ext cx="2079625" cy="504825"/>
                      </a:xfrm>
                      <a:prstGeom prst="rect">
                        <a:avLst/>
                      </a:prstGeom>
                      <a:noFill/>
                      <a:ln w="38100">
                        <a:noFill/>
                        <a:miter/>
                      </a:ln>
                    </p:spPr>
                  </p:pic>
                </p:oleObj>
              </mc:Fallback>
            </mc:AlternateContent>
          </a:graphicData>
        </a:graphic>
      </p:graphicFrame>
      <p:graphicFrame>
        <p:nvGraphicFramePr>
          <p:cNvPr id="219174" name="Object 42"/>
          <p:cNvGraphicFramePr/>
          <p:nvPr/>
        </p:nvGraphicFramePr>
        <p:xfrm>
          <a:off x="3341688" y="3440113"/>
          <a:ext cx="1663700" cy="889000"/>
        </p:xfrm>
        <a:graphic>
          <a:graphicData uri="http://schemas.openxmlformats.org/presentationml/2006/ole">
            <mc:AlternateContent xmlns:mc="http://schemas.openxmlformats.org/markup-compatibility/2006">
              <mc:Choice xmlns:v="urn:schemas-microsoft-com:vml" Requires="v">
                <p:oleObj spid="_x0000_s3467" name="" r:id="rId13" imgW="735965" imgH="431800" progId="Equation.3">
                  <p:embed/>
                </p:oleObj>
              </mc:Choice>
              <mc:Fallback>
                <p:oleObj name="" r:id="rId13" imgW="735965" imgH="431800" progId="Equation.3">
                  <p:embed/>
                  <p:pic>
                    <p:nvPicPr>
                      <p:cNvPr id="0" name="图片 3466"/>
                      <p:cNvPicPr/>
                      <p:nvPr/>
                    </p:nvPicPr>
                    <p:blipFill>
                      <a:blip r:embed="rId14"/>
                      <a:stretch>
                        <a:fillRect/>
                      </a:stretch>
                    </p:blipFill>
                    <p:spPr>
                      <a:xfrm>
                        <a:off x="3341688" y="3440113"/>
                        <a:ext cx="1663700" cy="889000"/>
                      </a:xfrm>
                      <a:prstGeom prst="rect">
                        <a:avLst/>
                      </a:prstGeom>
                      <a:noFill/>
                      <a:ln w="38100">
                        <a:noFill/>
                        <a:miter/>
                      </a:ln>
                    </p:spPr>
                  </p:pic>
                </p:oleObj>
              </mc:Fallback>
            </mc:AlternateContent>
          </a:graphicData>
        </a:graphic>
      </p:graphicFrame>
      <p:graphicFrame>
        <p:nvGraphicFramePr>
          <p:cNvPr id="219175" name="Object 43"/>
          <p:cNvGraphicFramePr/>
          <p:nvPr/>
        </p:nvGraphicFramePr>
        <p:xfrm>
          <a:off x="71438" y="4440238"/>
          <a:ext cx="1984375" cy="982662"/>
        </p:xfrm>
        <a:graphic>
          <a:graphicData uri="http://schemas.openxmlformats.org/presentationml/2006/ole">
            <mc:AlternateContent xmlns:mc="http://schemas.openxmlformats.org/markup-compatibility/2006">
              <mc:Choice xmlns:v="urn:schemas-microsoft-com:vml" Requires="v">
                <p:oleObj spid="_x0000_s3460" name="" r:id="rId15" imgW="837565" imgH="431800" progId="Equation.3">
                  <p:embed/>
                </p:oleObj>
              </mc:Choice>
              <mc:Fallback>
                <p:oleObj name="" r:id="rId15" imgW="837565" imgH="431800" progId="Equation.3">
                  <p:embed/>
                  <p:pic>
                    <p:nvPicPr>
                      <p:cNvPr id="0" name="图片 3459"/>
                      <p:cNvPicPr/>
                      <p:nvPr/>
                    </p:nvPicPr>
                    <p:blipFill>
                      <a:blip r:embed="rId16"/>
                      <a:stretch>
                        <a:fillRect/>
                      </a:stretch>
                    </p:blipFill>
                    <p:spPr>
                      <a:xfrm>
                        <a:off x="71438" y="4440238"/>
                        <a:ext cx="1984375" cy="982662"/>
                      </a:xfrm>
                      <a:prstGeom prst="rect">
                        <a:avLst/>
                      </a:prstGeom>
                      <a:noFill/>
                      <a:ln w="38100">
                        <a:noFill/>
                        <a:miter/>
                      </a:ln>
                    </p:spPr>
                  </p:pic>
                </p:oleObj>
              </mc:Fallback>
            </mc:AlternateContent>
          </a:graphicData>
        </a:graphic>
      </p:graphicFrame>
      <p:graphicFrame>
        <p:nvGraphicFramePr>
          <p:cNvPr id="219176" name="Object 44"/>
          <p:cNvGraphicFramePr/>
          <p:nvPr/>
        </p:nvGraphicFramePr>
        <p:xfrm>
          <a:off x="3086100" y="4398963"/>
          <a:ext cx="1895475" cy="990600"/>
        </p:xfrm>
        <a:graphic>
          <a:graphicData uri="http://schemas.openxmlformats.org/presentationml/2006/ole">
            <mc:AlternateContent xmlns:mc="http://schemas.openxmlformats.org/markup-compatibility/2006">
              <mc:Choice xmlns:v="urn:schemas-microsoft-com:vml" Requires="v">
                <p:oleObj spid="_x0000_s3462" name="" r:id="rId17" imgW="824865" imgH="431800" progId="Equation.3">
                  <p:embed/>
                </p:oleObj>
              </mc:Choice>
              <mc:Fallback>
                <p:oleObj name="" r:id="rId17" imgW="824865" imgH="431800" progId="Equation.3">
                  <p:embed/>
                  <p:pic>
                    <p:nvPicPr>
                      <p:cNvPr id="0" name="图片 3461"/>
                      <p:cNvPicPr/>
                      <p:nvPr/>
                    </p:nvPicPr>
                    <p:blipFill>
                      <a:blip r:embed="rId18"/>
                      <a:stretch>
                        <a:fillRect/>
                      </a:stretch>
                    </p:blipFill>
                    <p:spPr>
                      <a:xfrm>
                        <a:off x="3086100" y="4398963"/>
                        <a:ext cx="1895475" cy="990600"/>
                      </a:xfrm>
                      <a:prstGeom prst="rect">
                        <a:avLst/>
                      </a:prstGeom>
                      <a:noFill/>
                      <a:ln w="38100">
                        <a:noFill/>
                        <a:miter/>
                      </a:ln>
                    </p:spPr>
                  </p:pic>
                </p:oleObj>
              </mc:Fallback>
            </mc:AlternateContent>
          </a:graphicData>
        </a:graphic>
      </p:graphicFrame>
      <p:sp>
        <p:nvSpPr>
          <p:cNvPr id="169006" name="Text Box 46"/>
          <p:cNvSpPr txBox="1"/>
          <p:nvPr/>
        </p:nvSpPr>
        <p:spPr>
          <a:xfrm>
            <a:off x="55563" y="5861050"/>
            <a:ext cx="4559300" cy="519113"/>
          </a:xfrm>
          <a:prstGeom prst="rect">
            <a:avLst/>
          </a:prstGeom>
          <a:noFill/>
          <a:ln w="9525">
            <a:noFill/>
          </a:ln>
        </p:spPr>
        <p:txBody>
          <a:bodyPr wrap="none" anchor="t">
            <a:spAutoFit/>
          </a:bodyPr>
          <a:p>
            <a:r>
              <a:rPr lang="zh-CN" altLang="en-US" dirty="0">
                <a:latin typeface="Times New Roman" panose="02020603050405020304" pitchFamily="18" charset="0"/>
                <a:ea typeface="宋体" panose="02010600030101010101" pitchFamily="2" charset="-122"/>
              </a:rPr>
              <a:t>单位长度载流导线所受力为 </a:t>
            </a:r>
            <a:endParaRPr lang="zh-CN" altLang="en-US" dirty="0">
              <a:latin typeface="Times New Roman" panose="02020603050405020304" pitchFamily="18" charset="0"/>
              <a:ea typeface="宋体" panose="02010600030101010101" pitchFamily="2" charset="-122"/>
            </a:endParaRPr>
          </a:p>
        </p:txBody>
      </p:sp>
      <p:graphicFrame>
        <p:nvGraphicFramePr>
          <p:cNvPr id="219178" name="Object 47"/>
          <p:cNvGraphicFramePr/>
          <p:nvPr/>
        </p:nvGraphicFramePr>
        <p:xfrm>
          <a:off x="4870450" y="5651500"/>
          <a:ext cx="2239963" cy="920750"/>
        </p:xfrm>
        <a:graphic>
          <a:graphicData uri="http://schemas.openxmlformats.org/presentationml/2006/ole">
            <mc:AlternateContent xmlns:mc="http://schemas.openxmlformats.org/markup-compatibility/2006">
              <mc:Choice xmlns:v="urn:schemas-microsoft-com:vml" Requires="v">
                <p:oleObj spid="_x0000_s3474" name="" r:id="rId19" imgW="964565" imgH="393700" progId="Equation.3">
                  <p:embed/>
                </p:oleObj>
              </mc:Choice>
              <mc:Fallback>
                <p:oleObj name="" r:id="rId19" imgW="964565" imgH="393700" progId="Equation.3">
                  <p:embed/>
                  <p:pic>
                    <p:nvPicPr>
                      <p:cNvPr id="0" name="图片 3473"/>
                      <p:cNvPicPr/>
                      <p:nvPr/>
                    </p:nvPicPr>
                    <p:blipFill>
                      <a:blip r:embed="rId20"/>
                      <a:stretch>
                        <a:fillRect/>
                      </a:stretch>
                    </p:blipFill>
                    <p:spPr>
                      <a:xfrm>
                        <a:off x="4870450" y="5651500"/>
                        <a:ext cx="2239963" cy="920750"/>
                      </a:xfrm>
                      <a:prstGeom prst="rect">
                        <a:avLst/>
                      </a:prstGeom>
                      <a:noFill/>
                      <a:ln w="38100">
                        <a:noFill/>
                        <a:miter/>
                      </a:ln>
                    </p:spPr>
                  </p:pic>
                </p:oleObj>
              </mc:Fallback>
            </mc:AlternateContent>
          </a:graphicData>
        </a:graphic>
      </p:graphicFrame>
      <p:sp>
        <p:nvSpPr>
          <p:cNvPr id="80937" name="灯片编号占位符 2"/>
          <p:cNvSpPr>
            <a:spLocks noGrp="1"/>
          </p:cNvSpPr>
          <p:nvPr>
            <p:ph type="sldNum" sz="quarter" idx="12"/>
          </p:nvPr>
        </p:nvSpPr>
        <p:spPr/>
        <p:txBody>
          <a:bodyPr wrap="square" lIns="91440" tIns="45720" rIns="91440" bIns="45720" anchor="t"/>
          <a:p>
            <a:pPr algn="r"/>
            <a:fld id="{9A0DB2DC-4C9A-4742-B13C-FB6460FD3503}" type="slidenum">
              <a:rPr lang="zh-CN" altLang="en-US" sz="1400" b="0" dirty="0"/>
            </a:fld>
            <a:endParaRPr lang="zh-CN" altLang="en-US" sz="14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9138"/>
                                        </p:tgtEl>
                                        <p:attrNameLst>
                                          <p:attrName>style.visibility</p:attrName>
                                        </p:attrNameLst>
                                      </p:cBhvr>
                                      <p:to>
                                        <p:strVal val="visible"/>
                                      </p:to>
                                    </p:set>
                                    <p:animEffect transition="in" filter="wipe(left)">
                                      <p:cBhvr>
                                        <p:cTn id="7" dur="500"/>
                                        <p:tgtEl>
                                          <p:spTgt spid="2191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5552"/>
                                        </p:tgtEl>
                                        <p:attrNameLst>
                                          <p:attrName>style.visibility</p:attrName>
                                        </p:attrNameLst>
                                      </p:cBhvr>
                                      <p:to>
                                        <p:strVal val="visible"/>
                                      </p:to>
                                    </p:set>
                                    <p:animEffect transition="in" filter="blinds(horizontal)">
                                      <p:cBhvr>
                                        <p:cTn id="17" dur="500"/>
                                        <p:tgtEl>
                                          <p:spTgt spid="6555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5553"/>
                                        </p:tgtEl>
                                        <p:attrNameLst>
                                          <p:attrName>style.visibility</p:attrName>
                                        </p:attrNameLst>
                                      </p:cBhvr>
                                      <p:to>
                                        <p:strVal val="visible"/>
                                      </p:to>
                                    </p:set>
                                    <p:animEffect transition="in" filter="blinds(horizontal)">
                                      <p:cBhvr>
                                        <p:cTn id="22" dur="500"/>
                                        <p:tgtEl>
                                          <p:spTgt spid="6555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19168"/>
                                        </p:tgtEl>
                                        <p:attrNameLst>
                                          <p:attrName>style.visibility</p:attrName>
                                        </p:attrNameLst>
                                      </p:cBhvr>
                                      <p:to>
                                        <p:strVal val="visible"/>
                                      </p:to>
                                    </p:set>
                                    <p:animEffect transition="in" filter="wipe(left)">
                                      <p:cBhvr>
                                        <p:cTn id="27" dur="500"/>
                                        <p:tgtEl>
                                          <p:spTgt spid="21916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up)">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19169"/>
                                        </p:tgtEl>
                                        <p:attrNameLst>
                                          <p:attrName>style.visibility</p:attrName>
                                        </p:attrNameLst>
                                      </p:cBhvr>
                                      <p:to>
                                        <p:strVal val="visible"/>
                                      </p:to>
                                    </p:set>
                                    <p:animEffect transition="in" filter="wipe(left)">
                                      <p:cBhvr>
                                        <p:cTn id="37" dur="500"/>
                                        <p:tgtEl>
                                          <p:spTgt spid="21916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right)">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19170"/>
                                        </p:tgtEl>
                                        <p:attrNameLst>
                                          <p:attrName>style.visibility</p:attrName>
                                        </p:attrNameLst>
                                      </p:cBhvr>
                                      <p:to>
                                        <p:strVal val="visible"/>
                                      </p:to>
                                    </p:set>
                                    <p:animEffect transition="in" filter="wipe(left)">
                                      <p:cBhvr>
                                        <p:cTn id="47" dur="500"/>
                                        <p:tgtEl>
                                          <p:spTgt spid="21917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19171"/>
                                        </p:tgtEl>
                                        <p:attrNameLst>
                                          <p:attrName>style.visibility</p:attrName>
                                        </p:attrNameLst>
                                      </p:cBhvr>
                                      <p:to>
                                        <p:strVal val="visible"/>
                                      </p:to>
                                    </p:set>
                                    <p:animEffect transition="in" filter="wipe(left)">
                                      <p:cBhvr>
                                        <p:cTn id="52" dur="500"/>
                                        <p:tgtEl>
                                          <p:spTgt spid="21917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19175"/>
                                        </p:tgtEl>
                                        <p:attrNameLst>
                                          <p:attrName>style.visibility</p:attrName>
                                        </p:attrNameLst>
                                      </p:cBhvr>
                                      <p:to>
                                        <p:strVal val="visible"/>
                                      </p:to>
                                    </p:set>
                                    <p:animEffect transition="in" filter="wipe(left)">
                                      <p:cBhvr>
                                        <p:cTn id="57" dur="500"/>
                                        <p:tgtEl>
                                          <p:spTgt spid="21917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69006">
                                            <p:txEl>
                                              <p:charRg st="0" end="14"/>
                                            </p:txEl>
                                          </p:spTgt>
                                        </p:tgtEl>
                                        <p:attrNameLst>
                                          <p:attrName>style.visibility</p:attrName>
                                        </p:attrNameLst>
                                      </p:cBhvr>
                                      <p:to>
                                        <p:strVal val="visible"/>
                                      </p:to>
                                    </p:set>
                                    <p:animEffect transition="in" filter="wipe(left)">
                                      <p:cBhvr>
                                        <p:cTn id="62" dur="500"/>
                                        <p:tgtEl>
                                          <p:spTgt spid="169006">
                                            <p:txEl>
                                              <p:charRg st="0" end="1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19178"/>
                                        </p:tgtEl>
                                        <p:attrNameLst>
                                          <p:attrName>style.visibility</p:attrName>
                                        </p:attrNameLst>
                                      </p:cBhvr>
                                      <p:to>
                                        <p:strVal val="visible"/>
                                      </p:to>
                                    </p:set>
                                    <p:animEffect transition="in" filter="wipe(left)">
                                      <p:cBhvr>
                                        <p:cTn id="67" dur="500"/>
                                        <p:tgtEl>
                                          <p:spTgt spid="219178"/>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65551"/>
                                        </p:tgtEl>
                                        <p:attrNameLst>
                                          <p:attrName>style.visibility</p:attrName>
                                        </p:attrNameLst>
                                      </p:cBhvr>
                                      <p:to>
                                        <p:strVal val="visible"/>
                                      </p:to>
                                    </p:set>
                                    <p:animEffect transition="in" filter="blinds(horizontal)">
                                      <p:cBhvr>
                                        <p:cTn id="72" dur="500"/>
                                        <p:tgtEl>
                                          <p:spTgt spid="65551"/>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65554"/>
                                        </p:tgtEl>
                                        <p:attrNameLst>
                                          <p:attrName>style.visibility</p:attrName>
                                        </p:attrNameLst>
                                      </p:cBhvr>
                                      <p:to>
                                        <p:strVal val="visible"/>
                                      </p:to>
                                    </p:set>
                                    <p:animEffect transition="in" filter="blinds(horizontal)">
                                      <p:cBhvr>
                                        <p:cTn id="77" dur="500"/>
                                        <p:tgtEl>
                                          <p:spTgt spid="6555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nodeType="click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wipe(down)">
                                      <p:cBhvr>
                                        <p:cTn id="82" dur="500"/>
                                        <p:tgtEl>
                                          <p:spTgt spid="5"/>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6"/>
                                        </p:tgtEl>
                                        <p:attrNameLst>
                                          <p:attrName>style.visibility</p:attrName>
                                        </p:attrNameLst>
                                      </p:cBhvr>
                                      <p:to>
                                        <p:strVal val="visible"/>
                                      </p:to>
                                    </p:set>
                                    <p:animEffect transition="in" filter="wipe(left)">
                                      <p:cBhvr>
                                        <p:cTn id="87" dur="500"/>
                                        <p:tgtEl>
                                          <p:spTgt spid="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219172"/>
                                        </p:tgtEl>
                                        <p:attrNameLst>
                                          <p:attrName>style.visibility</p:attrName>
                                        </p:attrNameLst>
                                      </p:cBhvr>
                                      <p:to>
                                        <p:strVal val="visible"/>
                                      </p:to>
                                    </p:set>
                                    <p:animEffect transition="in" filter="wipe(left)">
                                      <p:cBhvr>
                                        <p:cTn id="92" dur="500"/>
                                        <p:tgtEl>
                                          <p:spTgt spid="219172"/>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219173"/>
                                        </p:tgtEl>
                                        <p:attrNameLst>
                                          <p:attrName>style.visibility</p:attrName>
                                        </p:attrNameLst>
                                      </p:cBhvr>
                                      <p:to>
                                        <p:strVal val="visible"/>
                                      </p:to>
                                    </p:set>
                                    <p:animEffect transition="in" filter="wipe(left)">
                                      <p:cBhvr>
                                        <p:cTn id="97" dur="500"/>
                                        <p:tgtEl>
                                          <p:spTgt spid="219173"/>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219174"/>
                                        </p:tgtEl>
                                        <p:attrNameLst>
                                          <p:attrName>style.visibility</p:attrName>
                                        </p:attrNameLst>
                                      </p:cBhvr>
                                      <p:to>
                                        <p:strVal val="visible"/>
                                      </p:to>
                                    </p:set>
                                    <p:animEffect transition="in" filter="wipe(left)">
                                      <p:cBhvr>
                                        <p:cTn id="102" dur="500"/>
                                        <p:tgtEl>
                                          <p:spTgt spid="219174"/>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219176"/>
                                        </p:tgtEl>
                                        <p:attrNameLst>
                                          <p:attrName>style.visibility</p:attrName>
                                        </p:attrNameLst>
                                      </p:cBhvr>
                                      <p:to>
                                        <p:strVal val="visible"/>
                                      </p:to>
                                    </p:set>
                                    <p:animEffect transition="in" filter="wipe(left)">
                                      <p:cBhvr>
                                        <p:cTn id="107" dur="500"/>
                                        <p:tgtEl>
                                          <p:spTgt spid="219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38" grpId="0"/>
      <p:bldP spid="65551" grpId="0" bldLvl="0" animBg="1"/>
      <p:bldP spid="65552" grpId="0" bldLvl="0" animBg="1"/>
      <p:bldP spid="65553" grpId="0"/>
      <p:bldP spid="65554" grpId="0"/>
      <p:bldP spid="169006"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0162" name="文本框 220161"/>
          <p:cNvSpPr txBox="1"/>
          <p:nvPr/>
        </p:nvSpPr>
        <p:spPr>
          <a:xfrm>
            <a:off x="246063" y="120650"/>
            <a:ext cx="8407400" cy="1800225"/>
          </a:xfrm>
          <a:prstGeom prst="rect">
            <a:avLst/>
          </a:prstGeom>
          <a:noFill/>
          <a:ln w="9525">
            <a:noFill/>
          </a:ln>
        </p:spPr>
        <p:txBody>
          <a:bodyPr anchor="t">
            <a:spAutoFit/>
          </a:bodyPr>
          <a:p>
            <a:r>
              <a:rPr lang="zh-CN" altLang="en-US" dirty="0">
                <a:solidFill>
                  <a:srgbClr val="CC0000"/>
                </a:solidFill>
                <a:latin typeface="Times New Roman" panose="02020603050405020304" pitchFamily="18" charset="0"/>
                <a:ea typeface="宋体" panose="02010600030101010101" pitchFamily="2" charset="-122"/>
              </a:rPr>
              <a:t>电流的单位安培可定义如下：</a:t>
            </a:r>
            <a:endParaRPr lang="zh-CN" altLang="en-US" dirty="0">
              <a:solidFill>
                <a:srgbClr val="CC0000"/>
              </a:solidFill>
              <a:latin typeface="Times New Roman" panose="02020603050405020304" pitchFamily="18" charset="0"/>
              <a:ea typeface="宋体" panose="02010600030101010101" pitchFamily="2" charset="-122"/>
            </a:endParaRPr>
          </a:p>
          <a:p>
            <a:r>
              <a:rPr lang="zh-CN" altLang="en-US" dirty="0">
                <a:latin typeface="Times New Roman" panose="02020603050405020304" pitchFamily="18" charset="0"/>
                <a:ea typeface="宋体" panose="02010600030101010101" pitchFamily="2" charset="-122"/>
              </a:rPr>
              <a:t>       在真空中相距</a:t>
            </a:r>
            <a:r>
              <a:rPr lang="en-US" altLang="zh-CN">
                <a:latin typeface="Times New Roman" panose="02020603050405020304" pitchFamily="18" charset="0"/>
                <a:ea typeface="宋体" panose="02010600030101010101" pitchFamily="2" charset="-122"/>
              </a:rPr>
              <a:t>1</a:t>
            </a:r>
            <a:r>
              <a:rPr lang="en-US" altLang="zh-CN" i="1">
                <a:latin typeface="Times New Roman" panose="02020603050405020304" pitchFamily="18" charset="0"/>
                <a:ea typeface="宋体" panose="02010600030101010101" pitchFamily="2" charset="-122"/>
              </a:rPr>
              <a:t> m</a:t>
            </a:r>
            <a:r>
              <a:rPr lang="zh-CN" altLang="en-US" dirty="0">
                <a:latin typeface="Times New Roman" panose="02020603050405020304" pitchFamily="18" charset="0"/>
                <a:ea typeface="宋体" panose="02010600030101010101" pitchFamily="2" charset="-122"/>
              </a:rPr>
              <a:t>的两条无限长平行导线中通以相等的电流，若每米长度导线受到的磁力为</a:t>
            </a:r>
            <a:r>
              <a:rPr lang="en-US" altLang="zh-CN" i="1">
                <a:latin typeface="Times New Roman" panose="02020603050405020304" pitchFamily="18" charset="0"/>
                <a:ea typeface="宋体" panose="02010600030101010101" pitchFamily="2" charset="-122"/>
              </a:rPr>
              <a:t>2×10</a:t>
            </a:r>
            <a:r>
              <a:rPr lang="zh-CN" altLang="en-US" baseline="30000" dirty="0">
                <a:latin typeface="Times New Roman" panose="02020603050405020304" pitchFamily="18" charset="0"/>
                <a:ea typeface="宋体" panose="02010600030101010101" pitchFamily="2" charset="-122"/>
              </a:rPr>
              <a:t>－</a:t>
            </a:r>
            <a:r>
              <a:rPr lang="en-US" altLang="zh-CN" i="1" baseline="30000">
                <a:latin typeface="Times New Roman" panose="02020603050405020304" pitchFamily="18" charset="0"/>
                <a:ea typeface="宋体" panose="02010600030101010101" pitchFamily="2" charset="-122"/>
              </a:rPr>
              <a:t>7</a:t>
            </a:r>
            <a:r>
              <a:rPr lang="en-US" altLang="zh-CN" i="1">
                <a:latin typeface="Times New Roman" panose="02020603050405020304" pitchFamily="18" charset="0"/>
                <a:ea typeface="宋体" panose="02010600030101010101" pitchFamily="2" charset="-122"/>
              </a:rPr>
              <a:t> N</a:t>
            </a:r>
            <a:r>
              <a:rPr lang="zh-CN" altLang="en-US" dirty="0">
                <a:latin typeface="Times New Roman" panose="02020603050405020304" pitchFamily="18" charset="0"/>
                <a:ea typeface="宋体" panose="02010600030101010101" pitchFamily="2" charset="-122"/>
              </a:rPr>
              <a:t>，则导线中的电流定义为</a:t>
            </a:r>
            <a:r>
              <a:rPr lang="en-US" altLang="zh-CN">
                <a:latin typeface="Times New Roman" panose="02020603050405020304" pitchFamily="18" charset="0"/>
                <a:ea typeface="宋体" panose="02010600030101010101" pitchFamily="2" charset="-122"/>
              </a:rPr>
              <a:t>1</a:t>
            </a:r>
            <a:r>
              <a:rPr lang="en-US" altLang="zh-CN" i="1">
                <a:latin typeface="Times New Roman" panose="02020603050405020304" pitchFamily="18" charset="0"/>
                <a:ea typeface="宋体" panose="02010600030101010101" pitchFamily="2" charset="-122"/>
              </a:rPr>
              <a:t> A.</a:t>
            </a:r>
            <a:r>
              <a:rPr lang="en-US" altLang="zh-CN">
                <a:latin typeface="Times New Roman" panose="02020603050405020304" pitchFamily="18" charset="0"/>
                <a:ea typeface="宋体" panose="02010600030101010101" pitchFamily="2" charset="-122"/>
              </a:rPr>
              <a:t> </a:t>
            </a:r>
            <a:endParaRPr lang="en-US" altLang="zh-CN">
              <a:latin typeface="Times New Roman" panose="02020603050405020304" pitchFamily="18" charset="0"/>
              <a:ea typeface="宋体" panose="02010600030101010101" pitchFamily="2" charset="-122"/>
            </a:endParaRPr>
          </a:p>
        </p:txBody>
      </p:sp>
      <p:graphicFrame>
        <p:nvGraphicFramePr>
          <p:cNvPr id="220163" name="Object 8"/>
          <p:cNvGraphicFramePr/>
          <p:nvPr/>
        </p:nvGraphicFramePr>
        <p:xfrm>
          <a:off x="836613" y="1963738"/>
          <a:ext cx="3524250" cy="993775"/>
        </p:xfrm>
        <a:graphic>
          <a:graphicData uri="http://schemas.openxmlformats.org/presentationml/2006/ole">
            <mc:AlternateContent xmlns:mc="http://schemas.openxmlformats.org/markup-compatibility/2006">
              <mc:Choice xmlns:v="urn:schemas-microsoft-com:vml" Requires="v">
                <p:oleObj spid="_x0000_s3472" name="" r:id="rId1" imgW="1713865" imgH="482600" progId="Equation.3">
                  <p:embed/>
                </p:oleObj>
              </mc:Choice>
              <mc:Fallback>
                <p:oleObj name="" r:id="rId1" imgW="1713865" imgH="482600" progId="Equation.3">
                  <p:embed/>
                  <p:pic>
                    <p:nvPicPr>
                      <p:cNvPr id="0" name="图片 3471"/>
                      <p:cNvPicPr/>
                      <p:nvPr/>
                    </p:nvPicPr>
                    <p:blipFill>
                      <a:blip r:embed="rId2"/>
                      <a:stretch>
                        <a:fillRect/>
                      </a:stretch>
                    </p:blipFill>
                    <p:spPr>
                      <a:xfrm>
                        <a:off x="836613" y="1963738"/>
                        <a:ext cx="3524250" cy="993775"/>
                      </a:xfrm>
                      <a:prstGeom prst="rect">
                        <a:avLst/>
                      </a:prstGeom>
                      <a:noFill/>
                      <a:ln w="38100">
                        <a:noFill/>
                        <a:miter/>
                      </a:ln>
                    </p:spPr>
                  </p:pic>
                </p:oleObj>
              </mc:Fallback>
            </mc:AlternateContent>
          </a:graphicData>
        </a:graphic>
      </p:graphicFrame>
      <p:graphicFrame>
        <p:nvGraphicFramePr>
          <p:cNvPr id="220164" name="Object 3"/>
          <p:cNvGraphicFramePr/>
          <p:nvPr/>
        </p:nvGraphicFramePr>
        <p:xfrm>
          <a:off x="4311650" y="1951038"/>
          <a:ext cx="3236913" cy="993775"/>
        </p:xfrm>
        <a:graphic>
          <a:graphicData uri="http://schemas.openxmlformats.org/presentationml/2006/ole">
            <mc:AlternateContent xmlns:mc="http://schemas.openxmlformats.org/markup-compatibility/2006">
              <mc:Choice xmlns:v="urn:schemas-microsoft-com:vml" Requires="v">
                <p:oleObj spid="_x0000_s3475" name="" r:id="rId3" imgW="1574165" imgH="482600" progId="Equation.3">
                  <p:embed/>
                </p:oleObj>
              </mc:Choice>
              <mc:Fallback>
                <p:oleObj name="" r:id="rId3" imgW="1574165" imgH="482600" progId="Equation.3">
                  <p:embed/>
                  <p:pic>
                    <p:nvPicPr>
                      <p:cNvPr id="0" name="图片 3474"/>
                      <p:cNvPicPr/>
                      <p:nvPr/>
                    </p:nvPicPr>
                    <p:blipFill>
                      <a:blip r:embed="rId4"/>
                      <a:stretch>
                        <a:fillRect/>
                      </a:stretch>
                    </p:blipFill>
                    <p:spPr>
                      <a:xfrm>
                        <a:off x="4311650" y="1951038"/>
                        <a:ext cx="3236913" cy="993775"/>
                      </a:xfrm>
                      <a:prstGeom prst="rect">
                        <a:avLst/>
                      </a:prstGeom>
                      <a:noFill/>
                      <a:ln w="38100">
                        <a:noFill/>
                        <a:miter/>
                      </a:ln>
                    </p:spPr>
                  </p:pic>
                </p:oleObj>
              </mc:Fallback>
            </mc:AlternateContent>
          </a:graphicData>
        </a:graphic>
      </p:graphicFrame>
      <p:sp>
        <p:nvSpPr>
          <p:cNvPr id="81924" name="灯片编号占位符 1"/>
          <p:cNvSpPr>
            <a:spLocks noGrp="1"/>
          </p:cNvSpPr>
          <p:nvPr>
            <p:ph type="sldNum" sz="quarter" idx="12"/>
          </p:nvPr>
        </p:nvSpPr>
        <p:spPr/>
        <p:txBody>
          <a:bodyPr wrap="square" lIns="91440" tIns="45720" rIns="91440" bIns="45720" anchor="t"/>
          <a:p>
            <a:pPr algn="r"/>
            <a:fld id="{9A0DB2DC-4C9A-4742-B13C-FB6460FD3503}" type="slidenum">
              <a:rPr lang="zh-CN" altLang="en-US" sz="1400" b="0" dirty="0"/>
            </a:fld>
            <a:endParaRPr lang="zh-CN" altLang="en-US" sz="14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0162"/>
                                        </p:tgtEl>
                                        <p:attrNameLst>
                                          <p:attrName>style.visibility</p:attrName>
                                        </p:attrNameLst>
                                      </p:cBhvr>
                                      <p:to>
                                        <p:strVal val="visible"/>
                                      </p:to>
                                    </p:set>
                                    <p:animEffect transition="in" filter="wipe(left)">
                                      <p:cBhvr>
                                        <p:cTn id="7" dur="500"/>
                                        <p:tgtEl>
                                          <p:spTgt spid="2201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20163"/>
                                        </p:tgtEl>
                                        <p:attrNameLst>
                                          <p:attrName>style.visibility</p:attrName>
                                        </p:attrNameLst>
                                      </p:cBhvr>
                                      <p:to>
                                        <p:strVal val="visible"/>
                                      </p:to>
                                    </p:set>
                                    <p:animEffect transition="in" filter="wipe(left)">
                                      <p:cBhvr>
                                        <p:cTn id="12" dur="500"/>
                                        <p:tgtEl>
                                          <p:spTgt spid="22016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20164"/>
                                        </p:tgtEl>
                                        <p:attrNameLst>
                                          <p:attrName>style.visibility</p:attrName>
                                        </p:attrNameLst>
                                      </p:cBhvr>
                                      <p:to>
                                        <p:strVal val="visible"/>
                                      </p:to>
                                    </p:set>
                                    <p:animEffect transition="in" filter="wipe(left)">
                                      <p:cBhvr>
                                        <p:cTn id="17" dur="500"/>
                                        <p:tgtEl>
                                          <p:spTgt spid="220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6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54" name="Text Box 34"/>
          <p:cNvSpPr txBox="1"/>
          <p:nvPr/>
        </p:nvSpPr>
        <p:spPr>
          <a:xfrm>
            <a:off x="198438" y="174625"/>
            <a:ext cx="6076950" cy="521970"/>
          </a:xfrm>
          <a:prstGeom prst="rect">
            <a:avLst/>
          </a:prstGeom>
          <a:noFill/>
          <a:ln w="9525">
            <a:noFill/>
          </a:ln>
        </p:spPr>
        <p:txBody>
          <a:bodyPr anchor="t">
            <a:spAutoFit/>
          </a:bodyPr>
          <a:p>
            <a:pPr eaLnBrk="0" hangingPunct="0"/>
            <a:r>
              <a:rPr lang="en-US" altLang="zh-CN">
                <a:solidFill>
                  <a:srgbClr val="0000FF"/>
                </a:solidFill>
                <a:latin typeface="Times New Roman" panose="02020603050405020304" pitchFamily="18" charset="0"/>
                <a:ea typeface="宋体" panose="02010600030101010101" pitchFamily="2" charset="-122"/>
              </a:rPr>
              <a:t>4 . </a:t>
            </a:r>
            <a:r>
              <a:rPr lang="zh-CN" altLang="en-US" dirty="0">
                <a:solidFill>
                  <a:srgbClr val="0000FF"/>
                </a:solidFill>
                <a:latin typeface="Times New Roman" panose="02020603050405020304" pitchFamily="18" charset="0"/>
                <a:ea typeface="宋体" panose="02010600030101010101" pitchFamily="2" charset="-122"/>
              </a:rPr>
              <a:t>积分回路环绕多个载流导线</a:t>
            </a:r>
            <a:endParaRPr lang="zh-CN" altLang="en-US" dirty="0">
              <a:solidFill>
                <a:srgbClr val="0000FF"/>
              </a:solidFill>
              <a:latin typeface="Times New Roman" panose="02020603050405020304" pitchFamily="18" charset="0"/>
              <a:ea typeface="宋体" panose="02010600030101010101" pitchFamily="2" charset="-122"/>
            </a:endParaRPr>
          </a:p>
        </p:txBody>
      </p:sp>
      <p:sp>
        <p:nvSpPr>
          <p:cNvPr id="30755" name="Rectangle 35"/>
          <p:cNvSpPr/>
          <p:nvPr/>
        </p:nvSpPr>
        <p:spPr>
          <a:xfrm>
            <a:off x="6159500" y="1868488"/>
            <a:ext cx="152400" cy="990600"/>
          </a:xfrm>
          <a:prstGeom prst="rect">
            <a:avLst/>
          </a:prstGeom>
          <a:gradFill rotWithShape="0">
            <a:gsLst>
              <a:gs pos="0">
                <a:srgbClr val="2F4776"/>
              </a:gs>
              <a:gs pos="50000">
                <a:srgbClr val="6699FF"/>
              </a:gs>
              <a:gs pos="100000">
                <a:srgbClr val="2F4776"/>
              </a:gs>
            </a:gsLst>
            <a:lin ang="0" scaled="1"/>
            <a:tileRect/>
          </a:gradFill>
          <a:ln w="9525">
            <a:noFill/>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30760" name="Rectangle 40"/>
          <p:cNvSpPr/>
          <p:nvPr/>
        </p:nvSpPr>
        <p:spPr>
          <a:xfrm>
            <a:off x="5473700" y="2325688"/>
            <a:ext cx="152400" cy="990600"/>
          </a:xfrm>
          <a:prstGeom prst="rect">
            <a:avLst/>
          </a:prstGeom>
          <a:gradFill rotWithShape="0">
            <a:gsLst>
              <a:gs pos="0">
                <a:srgbClr val="2F4776"/>
              </a:gs>
              <a:gs pos="50000">
                <a:srgbClr val="6699FF"/>
              </a:gs>
              <a:gs pos="100000">
                <a:srgbClr val="2F4776"/>
              </a:gs>
            </a:gsLst>
            <a:lin ang="0" scaled="1"/>
            <a:tileRect/>
          </a:gra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30765" name="Rectangle 45"/>
          <p:cNvSpPr/>
          <p:nvPr/>
        </p:nvSpPr>
        <p:spPr>
          <a:xfrm>
            <a:off x="6769100" y="2173288"/>
            <a:ext cx="152400" cy="990600"/>
          </a:xfrm>
          <a:prstGeom prst="rect">
            <a:avLst/>
          </a:prstGeom>
          <a:gradFill rotWithShape="0">
            <a:gsLst>
              <a:gs pos="0">
                <a:srgbClr val="2F4776"/>
              </a:gs>
              <a:gs pos="50000">
                <a:srgbClr val="6699FF"/>
              </a:gs>
              <a:gs pos="100000">
                <a:srgbClr val="2F4776"/>
              </a:gs>
            </a:gsLst>
            <a:lin ang="0" scaled="1"/>
            <a:tileRect/>
          </a:gra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grpSp>
        <p:nvGrpSpPr>
          <p:cNvPr id="2" name="Group 50"/>
          <p:cNvGrpSpPr/>
          <p:nvPr/>
        </p:nvGrpSpPr>
        <p:grpSpPr>
          <a:xfrm>
            <a:off x="4298950" y="1182688"/>
            <a:ext cx="488950" cy="2133600"/>
            <a:chOff x="3100" y="480"/>
            <a:chExt cx="308" cy="1344"/>
          </a:xfrm>
        </p:grpSpPr>
        <p:sp>
          <p:nvSpPr>
            <p:cNvPr id="91142" name="Rectangle 51"/>
            <p:cNvSpPr/>
            <p:nvPr/>
          </p:nvSpPr>
          <p:spPr>
            <a:xfrm>
              <a:off x="3312" y="480"/>
              <a:ext cx="96" cy="1344"/>
            </a:xfrm>
            <a:prstGeom prst="rect">
              <a:avLst/>
            </a:prstGeom>
            <a:gradFill rotWithShape="0">
              <a:gsLst>
                <a:gs pos="0">
                  <a:srgbClr val="2F4776"/>
                </a:gs>
                <a:gs pos="50000">
                  <a:srgbClr val="6699FF"/>
                </a:gs>
                <a:gs pos="100000">
                  <a:srgbClr val="2F4776"/>
                </a:gs>
              </a:gsLst>
              <a:lin ang="0" scaled="1"/>
              <a:tileRect/>
            </a:gra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91143" name="Line 52"/>
            <p:cNvSpPr/>
            <p:nvPr/>
          </p:nvSpPr>
          <p:spPr>
            <a:xfrm flipV="1">
              <a:off x="3360" y="864"/>
              <a:ext cx="0" cy="336"/>
            </a:xfrm>
            <a:prstGeom prst="line">
              <a:avLst/>
            </a:prstGeom>
            <a:ln w="57150" cap="flat" cmpd="sng">
              <a:solidFill>
                <a:srgbClr val="FF00FF"/>
              </a:solidFill>
              <a:prstDash val="solid"/>
              <a:miter/>
              <a:headEnd type="triangle" w="med" len="med"/>
              <a:tailEnd type="none" w="med" len="med"/>
            </a:ln>
          </p:spPr>
        </p:sp>
        <p:sp>
          <p:nvSpPr>
            <p:cNvPr id="91144" name="Text Box 53"/>
            <p:cNvSpPr txBox="1"/>
            <p:nvPr/>
          </p:nvSpPr>
          <p:spPr>
            <a:xfrm>
              <a:off x="3100" y="910"/>
              <a:ext cx="212" cy="231"/>
            </a:xfrm>
            <a:prstGeom prst="rect">
              <a:avLst/>
            </a:prstGeom>
            <a:noFill/>
            <a:ln w="9525">
              <a:noFill/>
            </a:ln>
          </p:spPr>
          <p:txBody>
            <a:bodyPr wrap="none" anchor="t">
              <a:spAutoFit/>
            </a:bodyPr>
            <a:p>
              <a:pPr eaLnBrk="0" hangingPunct="0"/>
              <a:r>
                <a:rPr lang="en-US" altLang="zh-CN" sz="1800" b="0">
                  <a:latin typeface="Times New Roman" panose="02020603050405020304" pitchFamily="18" charset="0"/>
                  <a:ea typeface="宋体" panose="02010600030101010101" pitchFamily="2" charset="-122"/>
                </a:rPr>
                <a:t>I</a:t>
              </a:r>
              <a:r>
                <a:rPr lang="en-US" altLang="zh-CN" sz="1800" b="0" baseline="-25000">
                  <a:latin typeface="Times New Roman" panose="02020603050405020304" pitchFamily="18" charset="0"/>
                  <a:ea typeface="宋体" panose="02010600030101010101" pitchFamily="2" charset="-122"/>
                </a:rPr>
                <a:t>4</a:t>
              </a:r>
              <a:endParaRPr lang="en-US" altLang="zh-CN" sz="1800" b="0">
                <a:latin typeface="Times New Roman" panose="02020603050405020304" pitchFamily="18" charset="0"/>
                <a:ea typeface="宋体" panose="02010600030101010101" pitchFamily="2" charset="-122"/>
              </a:endParaRPr>
            </a:p>
          </p:txBody>
        </p:sp>
      </p:grpSp>
      <p:grpSp>
        <p:nvGrpSpPr>
          <p:cNvPr id="3" name="Group 54"/>
          <p:cNvGrpSpPr/>
          <p:nvPr/>
        </p:nvGrpSpPr>
        <p:grpSpPr>
          <a:xfrm>
            <a:off x="7683500" y="1335088"/>
            <a:ext cx="488950" cy="2209800"/>
            <a:chOff x="5232" y="576"/>
            <a:chExt cx="308" cy="1392"/>
          </a:xfrm>
        </p:grpSpPr>
        <p:sp>
          <p:nvSpPr>
            <p:cNvPr id="91146" name="Rectangle 55"/>
            <p:cNvSpPr/>
            <p:nvPr/>
          </p:nvSpPr>
          <p:spPr>
            <a:xfrm rot="1308526">
              <a:off x="5232" y="576"/>
              <a:ext cx="96" cy="1392"/>
            </a:xfrm>
            <a:prstGeom prst="rect">
              <a:avLst/>
            </a:prstGeom>
            <a:gradFill rotWithShape="0">
              <a:gsLst>
                <a:gs pos="0">
                  <a:srgbClr val="6699FF"/>
                </a:gs>
                <a:gs pos="100000">
                  <a:srgbClr val="2F4776"/>
                </a:gs>
              </a:gsLst>
              <a:path path="shape">
                <a:fillToRect l="50000" t="50000" r="50000" b="50000"/>
              </a:path>
              <a:tileRect/>
            </a:gra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91147" name="Line 56"/>
            <p:cNvSpPr/>
            <p:nvPr/>
          </p:nvSpPr>
          <p:spPr>
            <a:xfrm rot="1674215" flipH="1" flipV="1">
              <a:off x="5281" y="965"/>
              <a:ext cx="47" cy="432"/>
            </a:xfrm>
            <a:prstGeom prst="line">
              <a:avLst/>
            </a:prstGeom>
            <a:ln w="57150" cap="flat" cmpd="sng">
              <a:solidFill>
                <a:srgbClr val="FF00FF"/>
              </a:solidFill>
              <a:prstDash val="solid"/>
              <a:miter/>
              <a:headEnd type="none" w="med" len="med"/>
              <a:tailEnd type="triangle" w="med" len="med"/>
            </a:ln>
          </p:spPr>
        </p:sp>
        <p:sp>
          <p:nvSpPr>
            <p:cNvPr id="91148" name="Text Box 57"/>
            <p:cNvSpPr txBox="1"/>
            <p:nvPr/>
          </p:nvSpPr>
          <p:spPr>
            <a:xfrm>
              <a:off x="5328" y="1150"/>
              <a:ext cx="212" cy="231"/>
            </a:xfrm>
            <a:prstGeom prst="rect">
              <a:avLst/>
            </a:prstGeom>
            <a:noFill/>
            <a:ln w="9525">
              <a:noFill/>
            </a:ln>
          </p:spPr>
          <p:txBody>
            <a:bodyPr wrap="none" anchor="t">
              <a:spAutoFit/>
            </a:bodyPr>
            <a:p>
              <a:pPr eaLnBrk="0" hangingPunct="0"/>
              <a:r>
                <a:rPr lang="en-US" altLang="zh-CN" sz="1800" b="0">
                  <a:latin typeface="Times New Roman" panose="02020603050405020304" pitchFamily="18" charset="0"/>
                  <a:ea typeface="宋体" panose="02010600030101010101" pitchFamily="2" charset="-122"/>
                </a:rPr>
                <a:t>I</a:t>
              </a:r>
              <a:r>
                <a:rPr lang="en-US" altLang="zh-CN" sz="1800" b="0" baseline="-25000">
                  <a:latin typeface="Times New Roman" panose="02020603050405020304" pitchFamily="18" charset="0"/>
                  <a:ea typeface="宋体" panose="02010600030101010101" pitchFamily="2" charset="-122"/>
                </a:rPr>
                <a:t>5</a:t>
              </a:r>
              <a:endParaRPr lang="en-US" altLang="zh-CN" sz="1800" b="0">
                <a:latin typeface="Times New Roman" panose="02020603050405020304" pitchFamily="18" charset="0"/>
                <a:ea typeface="宋体" panose="02010600030101010101" pitchFamily="2" charset="-122"/>
              </a:endParaRPr>
            </a:p>
          </p:txBody>
        </p:sp>
      </p:grpSp>
      <p:sp>
        <p:nvSpPr>
          <p:cNvPr id="30778" name="Freeform 58"/>
          <p:cNvSpPr/>
          <p:nvPr/>
        </p:nvSpPr>
        <p:spPr>
          <a:xfrm>
            <a:off x="4864100" y="1487488"/>
            <a:ext cx="2895600" cy="1295400"/>
          </a:xfrm>
          <a:custGeom>
            <a:avLst/>
            <a:gdLst/>
            <a:ahLst/>
            <a:cxnLst>
              <a:cxn ang="0">
                <a:pos x="216" y="328"/>
              </a:cxn>
              <a:cxn ang="0">
                <a:pos x="312" y="712"/>
              </a:cxn>
              <a:cxn ang="0">
                <a:pos x="2088" y="664"/>
              </a:cxn>
              <a:cxn ang="0">
                <a:pos x="1848" y="88"/>
              </a:cxn>
              <a:cxn ang="0">
                <a:pos x="792" y="136"/>
              </a:cxn>
              <a:cxn ang="0">
                <a:pos x="216" y="328"/>
              </a:cxn>
            </a:cxnLst>
            <a:pathLst>
              <a:path w="2344" h="768">
                <a:moveTo>
                  <a:pt x="216" y="328"/>
                </a:moveTo>
                <a:cubicBezTo>
                  <a:pt x="136" y="424"/>
                  <a:pt x="0" y="656"/>
                  <a:pt x="312" y="712"/>
                </a:cubicBezTo>
                <a:cubicBezTo>
                  <a:pt x="624" y="768"/>
                  <a:pt x="1832" y="768"/>
                  <a:pt x="2088" y="664"/>
                </a:cubicBezTo>
                <a:cubicBezTo>
                  <a:pt x="2344" y="560"/>
                  <a:pt x="2064" y="176"/>
                  <a:pt x="1848" y="88"/>
                </a:cubicBezTo>
                <a:cubicBezTo>
                  <a:pt x="1632" y="0"/>
                  <a:pt x="1064" y="104"/>
                  <a:pt x="792" y="136"/>
                </a:cubicBezTo>
                <a:cubicBezTo>
                  <a:pt x="520" y="168"/>
                  <a:pt x="296" y="232"/>
                  <a:pt x="216" y="328"/>
                </a:cubicBezTo>
                <a:close/>
              </a:path>
            </a:pathLst>
          </a:custGeom>
          <a:gradFill rotWithShape="0">
            <a:gsLst>
              <a:gs pos="0">
                <a:srgbClr val="FFF2B9"/>
              </a:gs>
              <a:gs pos="100000">
                <a:srgbClr val="FFFDF5"/>
              </a:gs>
            </a:gsLst>
            <a:path path="rect">
              <a:fillToRect r="100000" b="100000"/>
            </a:path>
            <a:tileRect/>
          </a:gradFill>
          <a:ln w="28575" cap="flat" cmpd="sng">
            <a:solidFill>
              <a:srgbClr val="FF0000"/>
            </a:solidFill>
            <a:prstDash val="solid"/>
            <a:miter/>
            <a:headEnd type="none" w="med" len="med"/>
            <a:tailEnd type="none" w="med" len="med"/>
          </a:ln>
        </p:spPr>
        <p:txBody>
          <a:bodyPr/>
          <a:p>
            <a:endParaRPr lang="zh-CN" altLang="en-US"/>
          </a:p>
        </p:txBody>
      </p:sp>
      <p:graphicFrame>
        <p:nvGraphicFramePr>
          <p:cNvPr id="250895" name="Object 36"/>
          <p:cNvGraphicFramePr/>
          <p:nvPr/>
        </p:nvGraphicFramePr>
        <p:xfrm>
          <a:off x="709613" y="720725"/>
          <a:ext cx="1711325" cy="647700"/>
        </p:xfrm>
        <a:graphic>
          <a:graphicData uri="http://schemas.openxmlformats.org/presentationml/2006/ole">
            <mc:AlternateContent xmlns:mc="http://schemas.openxmlformats.org/markup-compatibility/2006">
              <mc:Choice xmlns:v="urn:schemas-microsoft-com:vml" Requires="v">
                <p:oleObj spid="_x0000_s3446" name="" r:id="rId1" imgW="697865" imgH="266065" progId="Equation.3">
                  <p:embed/>
                </p:oleObj>
              </mc:Choice>
              <mc:Fallback>
                <p:oleObj name="" r:id="rId1" imgW="697865" imgH="266065" progId="Equation.3">
                  <p:embed/>
                  <p:pic>
                    <p:nvPicPr>
                      <p:cNvPr id="0" name="图片 3445"/>
                      <p:cNvPicPr/>
                      <p:nvPr/>
                    </p:nvPicPr>
                    <p:blipFill>
                      <a:blip r:embed="rId2"/>
                      <a:stretch>
                        <a:fillRect/>
                      </a:stretch>
                    </p:blipFill>
                    <p:spPr>
                      <a:xfrm>
                        <a:off x="709613" y="720725"/>
                        <a:ext cx="1711325" cy="647700"/>
                      </a:xfrm>
                      <a:prstGeom prst="rect">
                        <a:avLst/>
                      </a:prstGeom>
                      <a:noFill/>
                      <a:ln w="38100">
                        <a:noFill/>
                        <a:miter/>
                      </a:ln>
                    </p:spPr>
                  </p:pic>
                </p:oleObj>
              </mc:Fallback>
            </mc:AlternateContent>
          </a:graphicData>
        </a:graphic>
      </p:graphicFrame>
      <p:graphicFrame>
        <p:nvGraphicFramePr>
          <p:cNvPr id="250896" name="Object 37"/>
          <p:cNvGraphicFramePr/>
          <p:nvPr/>
        </p:nvGraphicFramePr>
        <p:xfrm>
          <a:off x="758825" y="1544638"/>
          <a:ext cx="2928938" cy="658812"/>
        </p:xfrm>
        <a:graphic>
          <a:graphicData uri="http://schemas.openxmlformats.org/presentationml/2006/ole">
            <mc:AlternateContent xmlns:mc="http://schemas.openxmlformats.org/markup-compatibility/2006">
              <mc:Choice xmlns:v="urn:schemas-microsoft-com:vml" Requires="v">
                <p:oleObj spid="_x0000_s3449" name="" r:id="rId3" imgW="1357630" imgH="304800" progId="Equation.3">
                  <p:embed/>
                </p:oleObj>
              </mc:Choice>
              <mc:Fallback>
                <p:oleObj name="" r:id="rId3" imgW="1357630" imgH="304800" progId="Equation.3">
                  <p:embed/>
                  <p:pic>
                    <p:nvPicPr>
                      <p:cNvPr id="0" name="图片 3448"/>
                      <p:cNvPicPr/>
                      <p:nvPr/>
                    </p:nvPicPr>
                    <p:blipFill>
                      <a:blip r:embed="rId4"/>
                      <a:stretch>
                        <a:fillRect/>
                      </a:stretch>
                    </p:blipFill>
                    <p:spPr>
                      <a:xfrm>
                        <a:off x="758825" y="1544638"/>
                        <a:ext cx="2928938" cy="658812"/>
                      </a:xfrm>
                      <a:prstGeom prst="rect">
                        <a:avLst/>
                      </a:prstGeom>
                      <a:noFill/>
                      <a:ln w="38100">
                        <a:noFill/>
                        <a:miter/>
                      </a:ln>
                    </p:spPr>
                  </p:pic>
                </p:oleObj>
              </mc:Fallback>
            </mc:AlternateContent>
          </a:graphicData>
        </a:graphic>
      </p:graphicFrame>
      <p:grpSp>
        <p:nvGrpSpPr>
          <p:cNvPr id="4" name="Group 36"/>
          <p:cNvGrpSpPr/>
          <p:nvPr/>
        </p:nvGrpSpPr>
        <p:grpSpPr>
          <a:xfrm>
            <a:off x="5822950" y="877888"/>
            <a:ext cx="488950" cy="990600"/>
            <a:chOff x="4060" y="288"/>
            <a:chExt cx="308" cy="624"/>
          </a:xfrm>
        </p:grpSpPr>
        <p:sp>
          <p:nvSpPr>
            <p:cNvPr id="91153" name="Rectangle 37"/>
            <p:cNvSpPr/>
            <p:nvPr/>
          </p:nvSpPr>
          <p:spPr>
            <a:xfrm>
              <a:off x="4272" y="288"/>
              <a:ext cx="96" cy="624"/>
            </a:xfrm>
            <a:prstGeom prst="rect">
              <a:avLst/>
            </a:prstGeom>
            <a:gradFill rotWithShape="0">
              <a:gsLst>
                <a:gs pos="0">
                  <a:srgbClr val="2F4776"/>
                </a:gs>
                <a:gs pos="50000">
                  <a:srgbClr val="6699FF"/>
                </a:gs>
                <a:gs pos="100000">
                  <a:srgbClr val="2F4776"/>
                </a:gs>
              </a:gsLst>
              <a:lin ang="0" scaled="1"/>
              <a:tileRect/>
            </a:gradFill>
            <a:ln w="9525">
              <a:noFill/>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91154" name="Line 38"/>
            <p:cNvSpPr/>
            <p:nvPr/>
          </p:nvSpPr>
          <p:spPr>
            <a:xfrm flipV="1">
              <a:off x="4320" y="432"/>
              <a:ext cx="0" cy="336"/>
            </a:xfrm>
            <a:prstGeom prst="line">
              <a:avLst/>
            </a:prstGeom>
            <a:ln w="57150" cap="flat" cmpd="sng">
              <a:solidFill>
                <a:srgbClr val="FF00FF"/>
              </a:solidFill>
              <a:prstDash val="solid"/>
              <a:miter/>
              <a:headEnd type="none" w="med" len="med"/>
              <a:tailEnd type="triangle" w="med" len="med"/>
            </a:ln>
          </p:spPr>
        </p:sp>
        <p:sp>
          <p:nvSpPr>
            <p:cNvPr id="91155" name="Text Box 39"/>
            <p:cNvSpPr txBox="1"/>
            <p:nvPr/>
          </p:nvSpPr>
          <p:spPr>
            <a:xfrm>
              <a:off x="4060" y="382"/>
              <a:ext cx="212" cy="231"/>
            </a:xfrm>
            <a:prstGeom prst="rect">
              <a:avLst/>
            </a:prstGeom>
            <a:noFill/>
            <a:ln w="9525">
              <a:noFill/>
            </a:ln>
          </p:spPr>
          <p:txBody>
            <a:bodyPr wrap="none" anchor="t">
              <a:spAutoFit/>
            </a:bodyPr>
            <a:p>
              <a:pPr eaLnBrk="0" hangingPunct="0"/>
              <a:r>
                <a:rPr lang="en-US" altLang="zh-CN" sz="1800" b="0">
                  <a:latin typeface="Times New Roman" panose="02020603050405020304" pitchFamily="18" charset="0"/>
                  <a:ea typeface="宋体" panose="02010600030101010101" pitchFamily="2" charset="-122"/>
                </a:rPr>
                <a:t>I</a:t>
              </a:r>
              <a:r>
                <a:rPr lang="en-US" altLang="zh-CN" sz="1800" b="0" baseline="-25000">
                  <a:latin typeface="Times New Roman" panose="02020603050405020304" pitchFamily="18" charset="0"/>
                  <a:ea typeface="宋体" panose="02010600030101010101" pitchFamily="2" charset="-122"/>
                </a:rPr>
                <a:t>1</a:t>
              </a:r>
              <a:endParaRPr lang="en-US" altLang="zh-CN" sz="1800" b="0">
                <a:latin typeface="Times New Roman" panose="02020603050405020304" pitchFamily="18" charset="0"/>
                <a:ea typeface="宋体" panose="02010600030101010101" pitchFamily="2" charset="-122"/>
              </a:endParaRPr>
            </a:p>
          </p:txBody>
        </p:sp>
      </p:grpSp>
      <p:grpSp>
        <p:nvGrpSpPr>
          <p:cNvPr id="5" name="Group 41"/>
          <p:cNvGrpSpPr/>
          <p:nvPr/>
        </p:nvGrpSpPr>
        <p:grpSpPr>
          <a:xfrm>
            <a:off x="5473700" y="1335088"/>
            <a:ext cx="488950" cy="990600"/>
            <a:chOff x="3840" y="576"/>
            <a:chExt cx="308" cy="624"/>
          </a:xfrm>
        </p:grpSpPr>
        <p:sp>
          <p:nvSpPr>
            <p:cNvPr id="91157" name="Rectangle 42"/>
            <p:cNvSpPr/>
            <p:nvPr/>
          </p:nvSpPr>
          <p:spPr>
            <a:xfrm>
              <a:off x="3840" y="576"/>
              <a:ext cx="96" cy="624"/>
            </a:xfrm>
            <a:prstGeom prst="rect">
              <a:avLst/>
            </a:prstGeom>
            <a:gradFill rotWithShape="0">
              <a:gsLst>
                <a:gs pos="0">
                  <a:srgbClr val="2F4776"/>
                </a:gs>
                <a:gs pos="50000">
                  <a:srgbClr val="6699FF"/>
                </a:gs>
                <a:gs pos="100000">
                  <a:srgbClr val="2F4776"/>
                </a:gs>
              </a:gsLst>
              <a:lin ang="0" scaled="1"/>
              <a:tileRect/>
            </a:gra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91158" name="Line 43"/>
            <p:cNvSpPr/>
            <p:nvPr/>
          </p:nvSpPr>
          <p:spPr>
            <a:xfrm flipV="1">
              <a:off x="3888" y="768"/>
              <a:ext cx="0" cy="336"/>
            </a:xfrm>
            <a:prstGeom prst="line">
              <a:avLst/>
            </a:prstGeom>
            <a:ln w="57150" cap="flat" cmpd="sng">
              <a:solidFill>
                <a:srgbClr val="FF00FF"/>
              </a:solidFill>
              <a:prstDash val="solid"/>
              <a:miter/>
              <a:headEnd type="none" w="med" len="med"/>
              <a:tailEnd type="triangle" w="med" len="med"/>
            </a:ln>
          </p:spPr>
        </p:sp>
        <p:sp>
          <p:nvSpPr>
            <p:cNvPr id="91159" name="Text Box 44"/>
            <p:cNvSpPr txBox="1"/>
            <p:nvPr/>
          </p:nvSpPr>
          <p:spPr>
            <a:xfrm>
              <a:off x="3936" y="816"/>
              <a:ext cx="212" cy="231"/>
            </a:xfrm>
            <a:prstGeom prst="rect">
              <a:avLst/>
            </a:prstGeom>
            <a:noFill/>
            <a:ln w="9525">
              <a:noFill/>
            </a:ln>
          </p:spPr>
          <p:txBody>
            <a:bodyPr wrap="none" anchor="t">
              <a:spAutoFit/>
            </a:bodyPr>
            <a:p>
              <a:pPr eaLnBrk="0" hangingPunct="0"/>
              <a:r>
                <a:rPr lang="en-US" altLang="zh-CN" sz="1800" b="0">
                  <a:latin typeface="Times New Roman" panose="02020603050405020304" pitchFamily="18" charset="0"/>
                  <a:ea typeface="宋体" panose="02010600030101010101" pitchFamily="2" charset="-122"/>
                </a:rPr>
                <a:t>I</a:t>
              </a:r>
              <a:r>
                <a:rPr lang="en-US" altLang="zh-CN" sz="1800" b="0" baseline="-25000">
                  <a:latin typeface="Times New Roman" panose="02020603050405020304" pitchFamily="18" charset="0"/>
                  <a:ea typeface="宋体" panose="02010600030101010101" pitchFamily="2" charset="-122"/>
                </a:rPr>
                <a:t>2</a:t>
              </a:r>
              <a:endParaRPr lang="en-US" altLang="zh-CN" sz="1800" b="0">
                <a:latin typeface="Times New Roman" panose="02020603050405020304" pitchFamily="18" charset="0"/>
                <a:ea typeface="宋体" panose="02010600030101010101" pitchFamily="2" charset="-122"/>
              </a:endParaRPr>
            </a:p>
          </p:txBody>
        </p:sp>
      </p:grpSp>
      <p:grpSp>
        <p:nvGrpSpPr>
          <p:cNvPr id="6" name="Group 46"/>
          <p:cNvGrpSpPr/>
          <p:nvPr/>
        </p:nvGrpSpPr>
        <p:grpSpPr>
          <a:xfrm>
            <a:off x="6769100" y="1182688"/>
            <a:ext cx="482600" cy="990600"/>
            <a:chOff x="4656" y="480"/>
            <a:chExt cx="304" cy="624"/>
          </a:xfrm>
        </p:grpSpPr>
        <p:sp>
          <p:nvSpPr>
            <p:cNvPr id="91161" name="Rectangle 47"/>
            <p:cNvSpPr/>
            <p:nvPr/>
          </p:nvSpPr>
          <p:spPr>
            <a:xfrm>
              <a:off x="4656" y="480"/>
              <a:ext cx="96" cy="624"/>
            </a:xfrm>
            <a:prstGeom prst="rect">
              <a:avLst/>
            </a:prstGeom>
            <a:gradFill rotWithShape="0">
              <a:gsLst>
                <a:gs pos="0">
                  <a:srgbClr val="2F4776"/>
                </a:gs>
                <a:gs pos="50000">
                  <a:srgbClr val="6699FF"/>
                </a:gs>
                <a:gs pos="100000">
                  <a:srgbClr val="2F4776"/>
                </a:gs>
              </a:gsLst>
              <a:lin ang="0" scaled="1"/>
              <a:tileRect/>
            </a:gra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91162" name="Line 48"/>
            <p:cNvSpPr/>
            <p:nvPr/>
          </p:nvSpPr>
          <p:spPr>
            <a:xfrm flipV="1">
              <a:off x="4704" y="672"/>
              <a:ext cx="0" cy="336"/>
            </a:xfrm>
            <a:prstGeom prst="line">
              <a:avLst/>
            </a:prstGeom>
            <a:ln w="57150" cap="flat" cmpd="sng">
              <a:solidFill>
                <a:srgbClr val="FF00FF"/>
              </a:solidFill>
              <a:prstDash val="solid"/>
              <a:miter/>
              <a:headEnd type="triangle" w="med" len="med"/>
              <a:tailEnd type="none" w="med" len="med"/>
            </a:ln>
          </p:spPr>
        </p:sp>
        <p:sp>
          <p:nvSpPr>
            <p:cNvPr id="91163" name="Text Box 49"/>
            <p:cNvSpPr txBox="1"/>
            <p:nvPr/>
          </p:nvSpPr>
          <p:spPr>
            <a:xfrm>
              <a:off x="4748" y="718"/>
              <a:ext cx="212" cy="231"/>
            </a:xfrm>
            <a:prstGeom prst="rect">
              <a:avLst/>
            </a:prstGeom>
            <a:noFill/>
            <a:ln w="9525">
              <a:noFill/>
            </a:ln>
          </p:spPr>
          <p:txBody>
            <a:bodyPr wrap="none" anchor="t">
              <a:spAutoFit/>
            </a:bodyPr>
            <a:p>
              <a:pPr eaLnBrk="0" hangingPunct="0"/>
              <a:r>
                <a:rPr lang="en-US" altLang="zh-CN" sz="1800" b="0">
                  <a:latin typeface="Times New Roman" panose="02020603050405020304" pitchFamily="18" charset="0"/>
                  <a:ea typeface="宋体" panose="02010600030101010101" pitchFamily="2" charset="-122"/>
                </a:rPr>
                <a:t>I</a:t>
              </a:r>
              <a:r>
                <a:rPr lang="en-US" altLang="zh-CN" sz="1800" b="0" baseline="-25000">
                  <a:latin typeface="Times New Roman" panose="02020603050405020304" pitchFamily="18" charset="0"/>
                  <a:ea typeface="宋体" panose="02010600030101010101" pitchFamily="2" charset="-122"/>
                </a:rPr>
                <a:t>3</a:t>
              </a:r>
              <a:endParaRPr lang="en-US" altLang="zh-CN" sz="1800" b="0">
                <a:latin typeface="Times New Roman" panose="02020603050405020304" pitchFamily="18" charset="0"/>
                <a:ea typeface="宋体" panose="02010600030101010101" pitchFamily="2" charset="-122"/>
              </a:endParaRPr>
            </a:p>
          </p:txBody>
        </p:sp>
      </p:grpSp>
      <p:graphicFrame>
        <p:nvGraphicFramePr>
          <p:cNvPr id="87068" name="Object 34"/>
          <p:cNvGraphicFramePr/>
          <p:nvPr/>
        </p:nvGraphicFramePr>
        <p:xfrm>
          <a:off x="1841500" y="2398713"/>
          <a:ext cx="1725613" cy="631825"/>
        </p:xfrm>
        <a:graphic>
          <a:graphicData uri="http://schemas.openxmlformats.org/presentationml/2006/ole">
            <mc:AlternateContent xmlns:mc="http://schemas.openxmlformats.org/markup-compatibility/2006">
              <mc:Choice xmlns:v="urn:schemas-microsoft-com:vml" Requires="v">
                <p:oleObj spid="_x0000_s3442" name="" r:id="rId5" imgW="799465" imgH="292100" progId="Equation.3">
                  <p:embed/>
                </p:oleObj>
              </mc:Choice>
              <mc:Fallback>
                <p:oleObj name="" r:id="rId5" imgW="799465" imgH="292100" progId="Equation.3">
                  <p:embed/>
                  <p:pic>
                    <p:nvPicPr>
                      <p:cNvPr id="0" name="图片 3441"/>
                      <p:cNvPicPr/>
                      <p:nvPr/>
                    </p:nvPicPr>
                    <p:blipFill>
                      <a:blip r:embed="rId6"/>
                      <a:stretch>
                        <a:fillRect/>
                      </a:stretch>
                    </p:blipFill>
                    <p:spPr>
                      <a:xfrm>
                        <a:off x="1841500" y="2398713"/>
                        <a:ext cx="1725613" cy="631825"/>
                      </a:xfrm>
                      <a:prstGeom prst="rect">
                        <a:avLst/>
                      </a:prstGeom>
                      <a:noFill/>
                      <a:ln w="38100">
                        <a:noFill/>
                        <a:miter/>
                      </a:ln>
                    </p:spPr>
                  </p:pic>
                </p:oleObj>
              </mc:Fallback>
            </mc:AlternateContent>
          </a:graphicData>
        </a:graphic>
      </p:graphicFrame>
      <p:graphicFrame>
        <p:nvGraphicFramePr>
          <p:cNvPr id="250910" name="Object 35"/>
          <p:cNvGraphicFramePr/>
          <p:nvPr/>
        </p:nvGraphicFramePr>
        <p:xfrm>
          <a:off x="1831975" y="3005138"/>
          <a:ext cx="1368425" cy="549275"/>
        </p:xfrm>
        <a:graphic>
          <a:graphicData uri="http://schemas.openxmlformats.org/presentationml/2006/ole">
            <mc:AlternateContent xmlns:mc="http://schemas.openxmlformats.org/markup-compatibility/2006">
              <mc:Choice xmlns:v="urn:schemas-microsoft-com:vml" Requires="v">
                <p:oleObj spid="_x0000_s3444" name="" r:id="rId7" imgW="634365" imgH="254000" progId="Equation.3">
                  <p:embed/>
                </p:oleObj>
              </mc:Choice>
              <mc:Fallback>
                <p:oleObj name="" r:id="rId7" imgW="634365" imgH="254000" progId="Equation.3">
                  <p:embed/>
                  <p:pic>
                    <p:nvPicPr>
                      <p:cNvPr id="0" name="图片 3443"/>
                      <p:cNvPicPr/>
                      <p:nvPr/>
                    </p:nvPicPr>
                    <p:blipFill>
                      <a:blip r:embed="rId8"/>
                      <a:stretch>
                        <a:fillRect/>
                      </a:stretch>
                    </p:blipFill>
                    <p:spPr>
                      <a:xfrm>
                        <a:off x="1831975" y="3005138"/>
                        <a:ext cx="1368425" cy="549275"/>
                      </a:xfrm>
                      <a:prstGeom prst="rect">
                        <a:avLst/>
                      </a:prstGeom>
                      <a:noFill/>
                      <a:ln w="38100">
                        <a:noFill/>
                        <a:miter/>
                      </a:ln>
                    </p:spPr>
                  </p:pic>
                </p:oleObj>
              </mc:Fallback>
            </mc:AlternateContent>
          </a:graphicData>
        </a:graphic>
      </p:graphicFrame>
      <p:graphicFrame>
        <p:nvGraphicFramePr>
          <p:cNvPr id="250911" name="Object 3"/>
          <p:cNvGraphicFramePr/>
          <p:nvPr/>
        </p:nvGraphicFramePr>
        <p:xfrm>
          <a:off x="1831975" y="4021773"/>
          <a:ext cx="2760663" cy="785812"/>
        </p:xfrm>
        <a:graphic>
          <a:graphicData uri="http://schemas.openxmlformats.org/presentationml/2006/ole">
            <mc:AlternateContent xmlns:mc="http://schemas.openxmlformats.org/markup-compatibility/2006">
              <mc:Choice xmlns:v="urn:schemas-microsoft-com:vml" Requires="v">
                <p:oleObj spid="_x0000_s3443" name="" r:id="rId9" imgW="1103630" imgH="304800" progId="Equation.3">
                  <p:embed/>
                </p:oleObj>
              </mc:Choice>
              <mc:Fallback>
                <p:oleObj name="" r:id="rId9" imgW="1103630" imgH="304800" progId="Equation.3">
                  <p:embed/>
                  <p:pic>
                    <p:nvPicPr>
                      <p:cNvPr id="0" name="图片 3442"/>
                      <p:cNvPicPr/>
                      <p:nvPr/>
                    </p:nvPicPr>
                    <p:blipFill>
                      <a:blip r:embed="rId10"/>
                      <a:stretch>
                        <a:fillRect/>
                      </a:stretch>
                    </p:blipFill>
                    <p:spPr>
                      <a:xfrm>
                        <a:off x="1831975" y="4021773"/>
                        <a:ext cx="2760663" cy="785812"/>
                      </a:xfrm>
                      <a:prstGeom prst="rect">
                        <a:avLst/>
                      </a:prstGeom>
                      <a:noFill/>
                      <a:ln w="28575" cap="flat" cmpd="sng">
                        <a:solidFill>
                          <a:srgbClr val="FF00FF"/>
                        </a:solidFill>
                        <a:prstDash val="solid"/>
                        <a:miter/>
                        <a:headEnd type="none" w="med" len="med"/>
                        <a:tailEnd type="none" w="med" len="med"/>
                      </a:ln>
                    </p:spPr>
                  </p:pic>
                </p:oleObj>
              </mc:Fallback>
            </mc:AlternateContent>
          </a:graphicData>
        </a:graphic>
      </p:graphicFrame>
      <p:sp>
        <p:nvSpPr>
          <p:cNvPr id="250912" name="文本框 250911"/>
          <p:cNvSpPr txBox="1"/>
          <p:nvPr/>
        </p:nvSpPr>
        <p:spPr>
          <a:xfrm>
            <a:off x="198438" y="5518785"/>
            <a:ext cx="8540750" cy="521970"/>
          </a:xfrm>
          <a:prstGeom prst="rect">
            <a:avLst/>
          </a:prstGeom>
          <a:noFill/>
          <a:ln w="9525">
            <a:noFill/>
          </a:ln>
        </p:spPr>
        <p:txBody>
          <a:bodyPr anchor="t">
            <a:spAutoFit/>
          </a:bodyPr>
          <a:p>
            <a:r>
              <a:rPr lang="en-US" altLang="zh-CN">
                <a:latin typeface="Times New Roman" panose="02020603050405020304" pitchFamily="18" charset="0"/>
                <a:ea typeface="宋体" panose="02010600030101010101" pitchFamily="2" charset="-122"/>
              </a:rPr>
              <a:t>      </a:t>
            </a:r>
            <a:r>
              <a:rPr lang="zh-CN" altLang="en-US">
                <a:solidFill>
                  <a:srgbClr val="FF0000"/>
                </a:solidFill>
                <a:latin typeface="Times New Roman" panose="02020603050405020304" pitchFamily="18" charset="0"/>
                <a:ea typeface="宋体" panose="02010600030101010101" pitchFamily="2" charset="-122"/>
              </a:rPr>
              <a:t>注意：</a:t>
            </a:r>
            <a:r>
              <a:rPr lang="zh-CN" altLang="en-US">
                <a:latin typeface="Times New Roman" panose="02020603050405020304" pitchFamily="18" charset="0"/>
                <a:ea typeface="宋体" panose="02010600030101010101" pitchFamily="2" charset="-122"/>
              </a:rPr>
              <a:t>电流</a:t>
            </a:r>
            <a:r>
              <a:rPr lang="zh-CN">
                <a:latin typeface="Times New Roman" panose="02020603050405020304" pitchFamily="18" charset="0"/>
                <a:ea typeface="宋体" panose="02010600030101010101" pitchFamily="2" charset="-122"/>
              </a:rPr>
              <a:t>的正负！</a:t>
            </a:r>
            <a:endParaRPr lang="zh-CN">
              <a:latin typeface="Times New Roman" panose="02020603050405020304" pitchFamily="18" charset="0"/>
              <a:ea typeface="宋体" panose="02010600030101010101" pitchFamily="2" charset="-122"/>
            </a:endParaRPr>
          </a:p>
        </p:txBody>
      </p:sp>
      <p:sp>
        <p:nvSpPr>
          <p:cNvPr id="91168" name="灯片编号占位符 6"/>
          <p:cNvSpPr>
            <a:spLocks noGrp="1"/>
          </p:cNvSpPr>
          <p:nvPr>
            <p:ph type="sldNum" sz="quarter" idx="12"/>
          </p:nvPr>
        </p:nvSpPr>
        <p:spPr/>
        <p:txBody>
          <a:bodyPr wrap="square" lIns="91440" tIns="45720" rIns="91440" bIns="45720" anchor="t"/>
          <a:p>
            <a:pPr algn="r"/>
            <a:fld id="{9A0DB2DC-4C9A-4742-B13C-FB6460FD3503}" type="slidenum">
              <a:rPr lang="zh-CN" altLang="en-US" sz="1400" b="0" dirty="0"/>
            </a:fld>
            <a:endParaRPr lang="zh-CN" altLang="en-US" sz="14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754"/>
                                        </p:tgtEl>
                                        <p:attrNameLst>
                                          <p:attrName>style.visibility</p:attrName>
                                        </p:attrNameLst>
                                      </p:cBhvr>
                                      <p:to>
                                        <p:strVal val="visible"/>
                                      </p:to>
                                    </p:set>
                                    <p:animEffect transition="in" filter="wipe(left)">
                                      <p:cBhvr>
                                        <p:cTn id="7" dur="500"/>
                                        <p:tgtEl>
                                          <p:spTgt spid="3075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0755"/>
                                        </p:tgtEl>
                                        <p:attrNameLst>
                                          <p:attrName>style.visibility</p:attrName>
                                        </p:attrNameLst>
                                      </p:cBhvr>
                                      <p:to>
                                        <p:strVal val="visible"/>
                                      </p:to>
                                    </p:set>
                                    <p:animEffect transition="in" filter="wipe(down)">
                                      <p:cBhvr>
                                        <p:cTn id="12" dur="500"/>
                                        <p:tgtEl>
                                          <p:spTgt spid="30755"/>
                                        </p:tgtEl>
                                      </p:cBhvr>
                                    </p:animEffec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0760"/>
                                        </p:tgtEl>
                                        <p:attrNameLst>
                                          <p:attrName>style.visibility</p:attrName>
                                        </p:attrNameLst>
                                      </p:cBhvr>
                                      <p:to>
                                        <p:strVal val="visible"/>
                                      </p:to>
                                    </p:set>
                                    <p:animEffect transition="in" filter="wipe(down)">
                                      <p:cBhvr>
                                        <p:cTn id="21" dur="500"/>
                                        <p:tgtEl>
                                          <p:spTgt spid="30760"/>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up)">
                                      <p:cBhvr>
                                        <p:cTn id="30" dur="500"/>
                                        <p:tgtEl>
                                          <p:spTgt spid="6"/>
                                        </p:tgtEl>
                                      </p:cBhvr>
                                    </p:animEffect>
                                  </p:childTnLst>
                                </p:cTn>
                              </p:par>
                            </p:childTnLst>
                          </p:cTn>
                        </p:par>
                        <p:par>
                          <p:cTn id="31" fill="hold">
                            <p:stCondLst>
                              <p:cond delay="500"/>
                            </p:stCondLst>
                            <p:childTnLst>
                              <p:par>
                                <p:cTn id="32" presetID="22" presetClass="entr" presetSubtype="1" fill="hold" grpId="0" nodeType="afterEffect">
                                  <p:stCondLst>
                                    <p:cond delay="0"/>
                                  </p:stCondLst>
                                  <p:childTnLst>
                                    <p:set>
                                      <p:cBhvr>
                                        <p:cTn id="33" dur="1" fill="hold">
                                          <p:stCondLst>
                                            <p:cond delay="0"/>
                                          </p:stCondLst>
                                        </p:cTn>
                                        <p:tgtEl>
                                          <p:spTgt spid="30765"/>
                                        </p:tgtEl>
                                        <p:attrNameLst>
                                          <p:attrName>style.visibility</p:attrName>
                                        </p:attrNameLst>
                                      </p:cBhvr>
                                      <p:to>
                                        <p:strVal val="visible"/>
                                      </p:to>
                                    </p:set>
                                    <p:animEffect transition="in" filter="wipe(up)">
                                      <p:cBhvr>
                                        <p:cTn id="34" dur="500"/>
                                        <p:tgtEl>
                                          <p:spTgt spid="3076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wipe(up)">
                                      <p:cBhvr>
                                        <p:cTn id="39" dur="500"/>
                                        <p:tgtEl>
                                          <p:spTgt spid="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wipe(down)">
                                      <p:cBhvr>
                                        <p:cTn id="44" dur="500"/>
                                        <p:tgtEl>
                                          <p:spTgt spid="3"/>
                                        </p:tgtEl>
                                      </p:cBhvr>
                                    </p:animEffect>
                                  </p:childTnLst>
                                </p:cTn>
                              </p:par>
                            </p:childTnLst>
                          </p:cTn>
                        </p:par>
                      </p:childTnLst>
                    </p:cTn>
                  </p:par>
                  <p:par>
                    <p:cTn id="45" fill="hold">
                      <p:stCondLst>
                        <p:cond delay="indefinite"/>
                      </p:stCondLst>
                      <p:childTnLst>
                        <p:par>
                          <p:cTn id="46" fill="hold">
                            <p:stCondLst>
                              <p:cond delay="0"/>
                            </p:stCondLst>
                            <p:childTnLst>
                              <p:par>
                                <p:cTn id="47" presetID="23" presetClass="entr" presetSubtype="272" fill="hold" grpId="0" nodeType="clickEffect">
                                  <p:stCondLst>
                                    <p:cond delay="0"/>
                                  </p:stCondLst>
                                  <p:childTnLst>
                                    <p:set>
                                      <p:cBhvr>
                                        <p:cTn id="48" dur="1" fill="hold">
                                          <p:stCondLst>
                                            <p:cond delay="0"/>
                                          </p:stCondLst>
                                        </p:cTn>
                                        <p:tgtEl>
                                          <p:spTgt spid="30778"/>
                                        </p:tgtEl>
                                        <p:attrNameLst>
                                          <p:attrName>style.visibility</p:attrName>
                                        </p:attrNameLst>
                                      </p:cBhvr>
                                      <p:to>
                                        <p:strVal val="visible"/>
                                      </p:to>
                                    </p:set>
                                    <p:anim calcmode="lin" valueType="num">
                                      <p:cBhvr>
                                        <p:cTn id="49" dur="500" fill="hold"/>
                                        <p:tgtEl>
                                          <p:spTgt spid="30778"/>
                                        </p:tgtEl>
                                        <p:attrNameLst>
                                          <p:attrName>ppt_w</p:attrName>
                                        </p:attrNameLst>
                                      </p:cBhvr>
                                      <p:tavLst>
                                        <p:tav tm="0">
                                          <p:val>
                                            <p:strVal val="2/3*#ppt_w"/>
                                          </p:val>
                                        </p:tav>
                                        <p:tav tm="100000">
                                          <p:val>
                                            <p:strVal val="#ppt_w"/>
                                          </p:val>
                                        </p:tav>
                                      </p:tavLst>
                                    </p:anim>
                                    <p:anim calcmode="lin" valueType="num">
                                      <p:cBhvr>
                                        <p:cTn id="50" dur="500" fill="hold"/>
                                        <p:tgtEl>
                                          <p:spTgt spid="30778"/>
                                        </p:tgtEl>
                                        <p:attrNameLst>
                                          <p:attrName>ppt_h</p:attrName>
                                        </p:attrNameLst>
                                      </p:cBhvr>
                                      <p:tavLst>
                                        <p:tav tm="0">
                                          <p:val>
                                            <p:strVal val="2/3*#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250895"/>
                                        </p:tgtEl>
                                        <p:attrNameLst>
                                          <p:attrName>style.visibility</p:attrName>
                                        </p:attrNameLst>
                                      </p:cBhvr>
                                      <p:to>
                                        <p:strVal val="visible"/>
                                      </p:to>
                                    </p:set>
                                    <p:animEffect transition="in" filter="wipe(left)">
                                      <p:cBhvr>
                                        <p:cTn id="55" dur="500"/>
                                        <p:tgtEl>
                                          <p:spTgt spid="250895"/>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250896"/>
                                        </p:tgtEl>
                                        <p:attrNameLst>
                                          <p:attrName>style.visibility</p:attrName>
                                        </p:attrNameLst>
                                      </p:cBhvr>
                                      <p:to>
                                        <p:strVal val="visible"/>
                                      </p:to>
                                    </p:set>
                                    <p:animEffect transition="in" filter="wipe(left)">
                                      <p:cBhvr>
                                        <p:cTn id="60" dur="500"/>
                                        <p:tgtEl>
                                          <p:spTgt spid="250896"/>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87068"/>
                                        </p:tgtEl>
                                        <p:attrNameLst>
                                          <p:attrName>style.visibility</p:attrName>
                                        </p:attrNameLst>
                                      </p:cBhvr>
                                      <p:to>
                                        <p:strVal val="visible"/>
                                      </p:to>
                                    </p:set>
                                    <p:animEffect transition="in" filter="wipe(left)">
                                      <p:cBhvr>
                                        <p:cTn id="65" dur="500"/>
                                        <p:tgtEl>
                                          <p:spTgt spid="87068"/>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250910"/>
                                        </p:tgtEl>
                                        <p:attrNameLst>
                                          <p:attrName>style.visibility</p:attrName>
                                        </p:attrNameLst>
                                      </p:cBhvr>
                                      <p:to>
                                        <p:strVal val="visible"/>
                                      </p:to>
                                    </p:set>
                                    <p:animEffect transition="in" filter="wipe(left)">
                                      <p:cBhvr>
                                        <p:cTn id="70" dur="500"/>
                                        <p:tgtEl>
                                          <p:spTgt spid="250910"/>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250911"/>
                                        </p:tgtEl>
                                        <p:attrNameLst>
                                          <p:attrName>style.visibility</p:attrName>
                                        </p:attrNameLst>
                                      </p:cBhvr>
                                      <p:to>
                                        <p:strVal val="visible"/>
                                      </p:to>
                                    </p:set>
                                    <p:animEffect transition="in" filter="wipe(left)">
                                      <p:cBhvr>
                                        <p:cTn id="75" dur="500"/>
                                        <p:tgtEl>
                                          <p:spTgt spid="250911"/>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250912"/>
                                        </p:tgtEl>
                                        <p:attrNameLst>
                                          <p:attrName>style.visibility</p:attrName>
                                        </p:attrNameLst>
                                      </p:cBhvr>
                                      <p:to>
                                        <p:strVal val="visible"/>
                                      </p:to>
                                    </p:set>
                                    <p:animEffect transition="in" filter="wipe(left)">
                                      <p:cBhvr>
                                        <p:cTn id="80" dur="500"/>
                                        <p:tgtEl>
                                          <p:spTgt spid="2509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4" grpId="0"/>
      <p:bldP spid="30755" grpId="0" bldLvl="0" animBg="1"/>
      <p:bldP spid="30760" grpId="0" bldLvl="0" animBg="1"/>
      <p:bldP spid="30765" grpId="0" bldLvl="0" animBg="1"/>
      <p:bldP spid="30778" grpId="0" bldLvl="0" animBg="1"/>
      <p:bldP spid="2509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rcRect l="10731" r="10961" b="10411"/>
          <a:stretch>
            <a:fillRect/>
          </a:stretch>
        </p:blipFill>
        <p:spPr>
          <a:xfrm>
            <a:off x="4756150" y="2821940"/>
            <a:ext cx="4070985" cy="3337560"/>
          </a:xfrm>
          <a:prstGeom prst="rect">
            <a:avLst/>
          </a:prstGeom>
        </p:spPr>
      </p:pic>
      <p:sp>
        <p:nvSpPr>
          <p:cNvPr id="83981" name="文本框 225341"/>
          <p:cNvSpPr txBox="1"/>
          <p:nvPr/>
        </p:nvSpPr>
        <p:spPr>
          <a:xfrm>
            <a:off x="41910" y="321945"/>
            <a:ext cx="7839075" cy="645160"/>
          </a:xfrm>
          <a:prstGeom prst="rect">
            <a:avLst/>
          </a:prstGeom>
          <a:noFill/>
          <a:ln w="9525">
            <a:noFill/>
          </a:ln>
        </p:spPr>
        <p:txBody>
          <a:bodyPr anchor="t">
            <a:spAutoFit/>
          </a:bodyPr>
          <a:p>
            <a:pPr algn="ctr"/>
            <a:r>
              <a:rPr lang="zh-CN" altLang="en-US" sz="3600">
                <a:solidFill>
                  <a:srgbClr val="C00000"/>
                </a:solidFill>
                <a:latin typeface="Times New Roman" panose="02020603050405020304" pitchFamily="18" charset="0"/>
                <a:ea typeface="宋体" panose="02010600030101010101" pitchFamily="2" charset="-122"/>
              </a:rPr>
              <a:t>思考：</a:t>
            </a:r>
            <a:r>
              <a:rPr lang="zh-CN" sz="3600">
                <a:solidFill>
                  <a:schemeClr val="tx1"/>
                </a:solidFill>
                <a:latin typeface="Times New Roman" panose="02020603050405020304" pitchFamily="18" charset="0"/>
                <a:ea typeface="宋体" panose="02010600030101010101" pitchFamily="2" charset="-122"/>
              </a:rPr>
              <a:t>电动机是怎么动起来的？</a:t>
            </a:r>
            <a:endParaRPr lang="zh-CN" sz="3600" dirty="0">
              <a:solidFill>
                <a:schemeClr val="tx1"/>
              </a:solidFill>
              <a:latin typeface="Times New Roman" panose="02020603050405020304" pitchFamily="18" charset="0"/>
              <a:ea typeface="宋体" panose="02010600030101010101" pitchFamily="2" charset="-122"/>
            </a:endParaRPr>
          </a:p>
        </p:txBody>
      </p:sp>
      <p:pic>
        <p:nvPicPr>
          <p:cNvPr id="4" name="图片 3"/>
          <p:cNvPicPr>
            <a:picLocks noChangeAspect="1"/>
          </p:cNvPicPr>
          <p:nvPr/>
        </p:nvPicPr>
        <p:blipFill>
          <a:blip r:embed="rId2"/>
          <a:srcRect l="21245" r="17334"/>
          <a:stretch>
            <a:fillRect/>
          </a:stretch>
        </p:blipFill>
        <p:spPr>
          <a:xfrm>
            <a:off x="153670" y="2638425"/>
            <a:ext cx="4246880" cy="352107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555" name="Text Box 67"/>
          <p:cNvSpPr txBox="1"/>
          <p:nvPr/>
        </p:nvSpPr>
        <p:spPr>
          <a:xfrm>
            <a:off x="320675" y="740728"/>
            <a:ext cx="5723255" cy="521970"/>
          </a:xfrm>
          <a:prstGeom prst="rect">
            <a:avLst/>
          </a:prstGeom>
          <a:noFill/>
          <a:ln w="9525">
            <a:noFill/>
          </a:ln>
        </p:spPr>
        <p:txBody>
          <a:bodyPr wrap="none" anchor="t">
            <a:spAutoFit/>
          </a:bodyPr>
          <a:p>
            <a:pPr eaLnBrk="0" hangingPunct="0"/>
            <a:r>
              <a:rPr lang="en-US" altLang="zh-CN" dirty="0">
                <a:solidFill>
                  <a:schemeClr val="tx1"/>
                </a:solidFill>
                <a:latin typeface="Times New Roman" panose="02020603050405020304" pitchFamily="18" charset="0"/>
                <a:ea typeface="宋体" panose="02010600030101010101" pitchFamily="2" charset="-122"/>
              </a:rPr>
              <a:t>1</a:t>
            </a:r>
            <a:r>
              <a:rPr lang="zh-CN" altLang="en-US" dirty="0">
                <a:solidFill>
                  <a:schemeClr val="tx1"/>
                </a:solidFill>
                <a:latin typeface="Times New Roman" panose="02020603050405020304" pitchFamily="18" charset="0"/>
                <a:ea typeface="宋体" panose="02010600030101010101" pitchFamily="2" charset="-122"/>
              </a:rPr>
              <a:t>、</a:t>
            </a:r>
            <a:r>
              <a:rPr lang="zh-CN" altLang="en-US" dirty="0">
                <a:solidFill>
                  <a:srgbClr val="FF0000"/>
                </a:solidFill>
                <a:latin typeface="Times New Roman" panose="02020603050405020304" pitchFamily="18" charset="0"/>
                <a:ea typeface="宋体" panose="02010600030101010101" pitchFamily="2" charset="-122"/>
              </a:rPr>
              <a:t>匀强磁场</a:t>
            </a:r>
            <a:r>
              <a:rPr lang="zh-CN" altLang="en-US" dirty="0">
                <a:solidFill>
                  <a:schemeClr val="tx1"/>
                </a:solidFill>
                <a:latin typeface="Times New Roman" panose="02020603050405020304" pitchFamily="18" charset="0"/>
                <a:ea typeface="宋体" panose="02010600030101010101" pitchFamily="2" charset="-122"/>
              </a:rPr>
              <a:t>对平面载流线圈的作用</a:t>
            </a:r>
            <a:endParaRPr lang="zh-CN" altLang="en-US" dirty="0">
              <a:solidFill>
                <a:schemeClr val="tx1"/>
              </a:solidFill>
              <a:latin typeface="Times New Roman" panose="02020603050405020304" pitchFamily="18" charset="0"/>
              <a:ea typeface="宋体" panose="02010600030101010101" pitchFamily="2" charset="-122"/>
            </a:endParaRPr>
          </a:p>
        </p:txBody>
      </p:sp>
      <p:grpSp>
        <p:nvGrpSpPr>
          <p:cNvPr id="2" name="Group 68"/>
          <p:cNvGrpSpPr/>
          <p:nvPr/>
        </p:nvGrpSpPr>
        <p:grpSpPr>
          <a:xfrm>
            <a:off x="4978400" y="1917700"/>
            <a:ext cx="1981200" cy="2438400"/>
            <a:chOff x="2976" y="1296"/>
            <a:chExt cx="1248" cy="1536"/>
          </a:xfrm>
        </p:grpSpPr>
        <p:sp>
          <p:nvSpPr>
            <p:cNvPr id="84995" name="Line 69"/>
            <p:cNvSpPr/>
            <p:nvPr/>
          </p:nvSpPr>
          <p:spPr>
            <a:xfrm>
              <a:off x="2976" y="1296"/>
              <a:ext cx="1248" cy="0"/>
            </a:xfrm>
            <a:prstGeom prst="line">
              <a:avLst/>
            </a:prstGeom>
            <a:ln w="19050" cap="flat" cmpd="sng">
              <a:solidFill>
                <a:schemeClr val="hlink"/>
              </a:solidFill>
              <a:prstDash val="solid"/>
              <a:miter/>
              <a:headEnd type="none" w="med" len="med"/>
              <a:tailEnd type="none" w="med" len="med"/>
            </a:ln>
          </p:spPr>
        </p:sp>
        <p:sp>
          <p:nvSpPr>
            <p:cNvPr id="84996" name="Line 70"/>
            <p:cNvSpPr/>
            <p:nvPr/>
          </p:nvSpPr>
          <p:spPr>
            <a:xfrm>
              <a:off x="2976" y="1680"/>
              <a:ext cx="1248" cy="0"/>
            </a:xfrm>
            <a:prstGeom prst="line">
              <a:avLst/>
            </a:prstGeom>
            <a:ln w="19050" cap="flat" cmpd="sng">
              <a:solidFill>
                <a:schemeClr val="hlink"/>
              </a:solidFill>
              <a:prstDash val="solid"/>
              <a:miter/>
              <a:headEnd type="none" w="med" len="med"/>
              <a:tailEnd type="none" w="med" len="med"/>
            </a:ln>
          </p:spPr>
        </p:sp>
        <p:sp>
          <p:nvSpPr>
            <p:cNvPr id="84997" name="Line 71"/>
            <p:cNvSpPr/>
            <p:nvPr/>
          </p:nvSpPr>
          <p:spPr>
            <a:xfrm>
              <a:off x="2976" y="2064"/>
              <a:ext cx="1248" cy="0"/>
            </a:xfrm>
            <a:prstGeom prst="line">
              <a:avLst/>
            </a:prstGeom>
            <a:ln w="19050" cap="flat" cmpd="sng">
              <a:solidFill>
                <a:schemeClr val="hlink"/>
              </a:solidFill>
              <a:prstDash val="solid"/>
              <a:miter/>
              <a:headEnd type="none" w="med" len="med"/>
              <a:tailEnd type="none" w="med" len="med"/>
            </a:ln>
          </p:spPr>
        </p:sp>
        <p:sp>
          <p:nvSpPr>
            <p:cNvPr id="84998" name="Line 72"/>
            <p:cNvSpPr/>
            <p:nvPr/>
          </p:nvSpPr>
          <p:spPr>
            <a:xfrm>
              <a:off x="2976" y="2448"/>
              <a:ext cx="1248" cy="0"/>
            </a:xfrm>
            <a:prstGeom prst="line">
              <a:avLst/>
            </a:prstGeom>
            <a:ln w="19050" cap="flat" cmpd="sng">
              <a:solidFill>
                <a:schemeClr val="hlink"/>
              </a:solidFill>
              <a:prstDash val="solid"/>
              <a:miter/>
              <a:headEnd type="none" w="med" len="med"/>
              <a:tailEnd type="none" w="med" len="med"/>
            </a:ln>
          </p:spPr>
        </p:sp>
        <p:sp>
          <p:nvSpPr>
            <p:cNvPr id="84999" name="Line 73"/>
            <p:cNvSpPr/>
            <p:nvPr/>
          </p:nvSpPr>
          <p:spPr>
            <a:xfrm>
              <a:off x="2976" y="2832"/>
              <a:ext cx="1248" cy="0"/>
            </a:xfrm>
            <a:prstGeom prst="line">
              <a:avLst/>
            </a:prstGeom>
            <a:ln w="19050" cap="flat" cmpd="sng">
              <a:solidFill>
                <a:schemeClr val="hlink"/>
              </a:solidFill>
              <a:prstDash val="solid"/>
              <a:miter/>
              <a:headEnd type="none" w="med" len="med"/>
              <a:tailEnd type="none" w="med" len="med"/>
            </a:ln>
          </p:spPr>
        </p:sp>
      </p:grpSp>
      <p:grpSp>
        <p:nvGrpSpPr>
          <p:cNvPr id="3" name="Group 111"/>
          <p:cNvGrpSpPr/>
          <p:nvPr/>
        </p:nvGrpSpPr>
        <p:grpSpPr>
          <a:xfrm>
            <a:off x="5588000" y="1316355"/>
            <a:ext cx="2605088" cy="3806825"/>
            <a:chOff x="3360" y="914"/>
            <a:chExt cx="1641" cy="2398"/>
          </a:xfrm>
        </p:grpSpPr>
        <p:grpSp>
          <p:nvGrpSpPr>
            <p:cNvPr id="85001" name="Group 110"/>
            <p:cNvGrpSpPr/>
            <p:nvPr/>
          </p:nvGrpSpPr>
          <p:grpSpPr>
            <a:xfrm>
              <a:off x="3360" y="914"/>
              <a:ext cx="1641" cy="2112"/>
              <a:chOff x="3360" y="914"/>
              <a:chExt cx="1641" cy="2112"/>
            </a:xfrm>
          </p:grpSpPr>
          <p:grpSp>
            <p:nvGrpSpPr>
              <p:cNvPr id="85002" name="Group 109"/>
              <p:cNvGrpSpPr/>
              <p:nvPr/>
            </p:nvGrpSpPr>
            <p:grpSpPr>
              <a:xfrm>
                <a:off x="3504" y="1248"/>
                <a:ext cx="1392" cy="1632"/>
                <a:chOff x="3504" y="1248"/>
                <a:chExt cx="1392" cy="1632"/>
              </a:xfrm>
            </p:grpSpPr>
            <p:sp>
              <p:nvSpPr>
                <p:cNvPr id="85003" name="AutoShape 83"/>
                <p:cNvSpPr/>
                <p:nvPr/>
              </p:nvSpPr>
              <p:spPr>
                <a:xfrm rot="-506584">
                  <a:off x="3504" y="1296"/>
                  <a:ext cx="1392" cy="1522"/>
                </a:xfrm>
                <a:prstGeom prst="parallelogram">
                  <a:avLst>
                    <a:gd name="adj" fmla="val 16366"/>
                  </a:avLst>
                </a:prstGeom>
                <a:solidFill>
                  <a:srgbClr val="FFFFCC">
                    <a:alpha val="50194"/>
                  </a:srgbClr>
                </a:solidFill>
                <a:ln w="57150" cap="flat" cmpd="sng">
                  <a:solidFill>
                    <a:schemeClr val="tx2"/>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85004" name="Line 84"/>
                <p:cNvSpPr/>
                <p:nvPr/>
              </p:nvSpPr>
              <p:spPr>
                <a:xfrm flipH="1">
                  <a:off x="3888" y="1248"/>
                  <a:ext cx="528" cy="96"/>
                </a:xfrm>
                <a:prstGeom prst="line">
                  <a:avLst/>
                </a:prstGeom>
                <a:ln w="38100" cap="flat" cmpd="sng">
                  <a:solidFill>
                    <a:srgbClr val="FF0000"/>
                  </a:solidFill>
                  <a:prstDash val="solid"/>
                  <a:miter/>
                  <a:headEnd type="none" w="med" len="med"/>
                  <a:tailEnd type="triangle" w="med" len="med"/>
                </a:ln>
              </p:spPr>
            </p:sp>
            <p:sp>
              <p:nvSpPr>
                <p:cNvPr id="85005" name="Line 85"/>
                <p:cNvSpPr/>
                <p:nvPr/>
              </p:nvSpPr>
              <p:spPr>
                <a:xfrm>
                  <a:off x="3640" y="1968"/>
                  <a:ext cx="0" cy="432"/>
                </a:xfrm>
                <a:prstGeom prst="line">
                  <a:avLst/>
                </a:prstGeom>
                <a:ln w="38100" cap="flat" cmpd="sng">
                  <a:solidFill>
                    <a:srgbClr val="FF0000"/>
                  </a:solidFill>
                  <a:prstDash val="solid"/>
                  <a:miter/>
                  <a:headEnd type="none" w="med" len="med"/>
                  <a:tailEnd type="triangle" w="med" len="med"/>
                </a:ln>
              </p:spPr>
            </p:sp>
            <p:sp>
              <p:nvSpPr>
                <p:cNvPr id="85006" name="Line 86"/>
                <p:cNvSpPr/>
                <p:nvPr/>
              </p:nvSpPr>
              <p:spPr>
                <a:xfrm flipV="1">
                  <a:off x="3984" y="2784"/>
                  <a:ext cx="576" cy="96"/>
                </a:xfrm>
                <a:prstGeom prst="line">
                  <a:avLst/>
                </a:prstGeom>
                <a:ln w="38100" cap="flat" cmpd="sng">
                  <a:solidFill>
                    <a:srgbClr val="FF0000"/>
                  </a:solidFill>
                  <a:prstDash val="solid"/>
                  <a:miter/>
                  <a:headEnd type="none" w="med" len="med"/>
                  <a:tailEnd type="triangle" w="med" len="med"/>
                </a:ln>
              </p:spPr>
            </p:sp>
            <p:sp>
              <p:nvSpPr>
                <p:cNvPr id="85007" name="Line 87"/>
                <p:cNvSpPr/>
                <p:nvPr/>
              </p:nvSpPr>
              <p:spPr>
                <a:xfrm flipV="1">
                  <a:off x="4784" y="1776"/>
                  <a:ext cx="0" cy="432"/>
                </a:xfrm>
                <a:prstGeom prst="line">
                  <a:avLst/>
                </a:prstGeom>
                <a:ln w="38100" cap="flat" cmpd="sng">
                  <a:solidFill>
                    <a:srgbClr val="FF0000"/>
                  </a:solidFill>
                  <a:prstDash val="solid"/>
                  <a:miter/>
                  <a:headEnd type="none" w="med" len="med"/>
                  <a:tailEnd type="triangle" w="med" len="med"/>
                </a:ln>
              </p:spPr>
            </p:sp>
          </p:grpSp>
          <p:sp>
            <p:nvSpPr>
              <p:cNvPr id="85008" name="Text Box 88"/>
              <p:cNvSpPr txBox="1"/>
              <p:nvPr/>
            </p:nvSpPr>
            <p:spPr>
              <a:xfrm>
                <a:off x="4704" y="914"/>
                <a:ext cx="212" cy="288"/>
              </a:xfrm>
              <a:prstGeom prst="rect">
                <a:avLst/>
              </a:prstGeom>
              <a:noFill/>
              <a:ln w="9525">
                <a:noFill/>
              </a:ln>
            </p:spPr>
            <p:txBody>
              <a:bodyPr wrap="none" anchor="t">
                <a:spAutoFit/>
              </a:bodyPr>
              <a:p>
                <a:pPr eaLnBrk="0" hangingPunct="0"/>
                <a:r>
                  <a:rPr lang="en-US" altLang="zh-CN" sz="2400" i="1">
                    <a:latin typeface="Times New Roman" panose="02020603050405020304" pitchFamily="18" charset="0"/>
                    <a:ea typeface="宋体" panose="02010600030101010101" pitchFamily="2" charset="-122"/>
                  </a:rPr>
                  <a:t>d</a:t>
                </a:r>
                <a:endParaRPr lang="en-US" altLang="zh-CN" sz="2400" i="1">
                  <a:latin typeface="Times New Roman" panose="02020603050405020304" pitchFamily="18" charset="0"/>
                  <a:ea typeface="宋体" panose="02010600030101010101" pitchFamily="2" charset="-122"/>
                </a:endParaRPr>
              </a:p>
            </p:txBody>
          </p:sp>
          <p:sp>
            <p:nvSpPr>
              <p:cNvPr id="85009" name="Rectangle 89"/>
              <p:cNvSpPr/>
              <p:nvPr/>
            </p:nvSpPr>
            <p:spPr>
              <a:xfrm>
                <a:off x="3420" y="1163"/>
                <a:ext cx="212" cy="288"/>
              </a:xfrm>
              <a:prstGeom prst="rect">
                <a:avLst/>
              </a:prstGeom>
              <a:noFill/>
              <a:ln w="9525">
                <a:noFill/>
              </a:ln>
            </p:spPr>
            <p:txBody>
              <a:bodyPr wrap="none" anchor="t">
                <a:spAutoFit/>
              </a:bodyPr>
              <a:p>
                <a:pPr eaLnBrk="0" hangingPunct="0"/>
                <a:r>
                  <a:rPr lang="en-US" altLang="zh-CN" sz="2400" i="1">
                    <a:latin typeface="Times New Roman" panose="02020603050405020304" pitchFamily="18" charset="0"/>
                    <a:ea typeface="宋体" panose="02010600030101010101" pitchFamily="2" charset="-122"/>
                  </a:rPr>
                  <a:t>a</a:t>
                </a:r>
                <a:endParaRPr lang="en-US" altLang="zh-CN" sz="2400" i="1">
                  <a:latin typeface="Times New Roman" panose="02020603050405020304" pitchFamily="18" charset="0"/>
                  <a:ea typeface="宋体" panose="02010600030101010101" pitchFamily="2" charset="-122"/>
                </a:endParaRPr>
              </a:p>
            </p:txBody>
          </p:sp>
          <p:sp>
            <p:nvSpPr>
              <p:cNvPr id="85010" name="Rectangle 90"/>
              <p:cNvSpPr/>
              <p:nvPr/>
            </p:nvSpPr>
            <p:spPr>
              <a:xfrm>
                <a:off x="3360" y="2738"/>
                <a:ext cx="212" cy="288"/>
              </a:xfrm>
              <a:prstGeom prst="rect">
                <a:avLst/>
              </a:prstGeom>
              <a:noFill/>
              <a:ln w="9525">
                <a:noFill/>
              </a:ln>
            </p:spPr>
            <p:txBody>
              <a:bodyPr wrap="none" anchor="t">
                <a:spAutoFit/>
              </a:bodyPr>
              <a:p>
                <a:pPr eaLnBrk="0" hangingPunct="0"/>
                <a:r>
                  <a:rPr lang="en-US" altLang="zh-CN" sz="2400" i="1">
                    <a:latin typeface="Times New Roman" panose="02020603050405020304" pitchFamily="18" charset="0"/>
                    <a:ea typeface="宋体" panose="02010600030101010101" pitchFamily="2" charset="-122"/>
                  </a:rPr>
                  <a:t>b</a:t>
                </a:r>
                <a:endParaRPr lang="en-US" altLang="zh-CN" sz="2400" i="1">
                  <a:latin typeface="Times New Roman" panose="02020603050405020304" pitchFamily="18" charset="0"/>
                  <a:ea typeface="宋体" panose="02010600030101010101" pitchFamily="2" charset="-122"/>
                </a:endParaRPr>
              </a:p>
            </p:txBody>
          </p:sp>
          <p:sp>
            <p:nvSpPr>
              <p:cNvPr id="85011" name="Rectangle 91"/>
              <p:cNvSpPr/>
              <p:nvPr/>
            </p:nvSpPr>
            <p:spPr>
              <a:xfrm>
                <a:off x="4800" y="2555"/>
                <a:ext cx="201" cy="288"/>
              </a:xfrm>
              <a:prstGeom prst="rect">
                <a:avLst/>
              </a:prstGeom>
              <a:noFill/>
              <a:ln w="9525">
                <a:noFill/>
              </a:ln>
            </p:spPr>
            <p:txBody>
              <a:bodyPr wrap="none" anchor="t">
                <a:spAutoFit/>
              </a:bodyPr>
              <a:p>
                <a:pPr eaLnBrk="0" hangingPunct="0"/>
                <a:r>
                  <a:rPr lang="en-US" altLang="zh-CN" sz="2400" i="1">
                    <a:latin typeface="Times New Roman" panose="02020603050405020304" pitchFamily="18" charset="0"/>
                    <a:ea typeface="宋体" panose="02010600030101010101" pitchFamily="2" charset="-122"/>
                  </a:rPr>
                  <a:t>c</a:t>
                </a:r>
                <a:endParaRPr lang="en-US" altLang="zh-CN" sz="2400" i="1">
                  <a:latin typeface="Times New Roman" panose="02020603050405020304" pitchFamily="18" charset="0"/>
                  <a:ea typeface="宋体" panose="02010600030101010101" pitchFamily="2" charset="-122"/>
                </a:endParaRPr>
              </a:p>
            </p:txBody>
          </p:sp>
        </p:grpSp>
        <p:sp>
          <p:nvSpPr>
            <p:cNvPr id="85012" name="Line 92"/>
            <p:cNvSpPr/>
            <p:nvPr/>
          </p:nvSpPr>
          <p:spPr>
            <a:xfrm>
              <a:off x="4224" y="1008"/>
              <a:ext cx="0" cy="2304"/>
            </a:xfrm>
            <a:prstGeom prst="line">
              <a:avLst/>
            </a:prstGeom>
            <a:ln w="19050" cap="flat" cmpd="sng">
              <a:solidFill>
                <a:schemeClr val="tx1"/>
              </a:solidFill>
              <a:prstDash val="dash"/>
              <a:miter/>
              <a:headEnd type="none" w="med" len="med"/>
              <a:tailEnd type="none" w="med" len="med"/>
            </a:ln>
          </p:spPr>
        </p:sp>
      </p:grpSp>
      <p:grpSp>
        <p:nvGrpSpPr>
          <p:cNvPr id="8" name="Group 99"/>
          <p:cNvGrpSpPr/>
          <p:nvPr/>
        </p:nvGrpSpPr>
        <p:grpSpPr>
          <a:xfrm>
            <a:off x="6578600" y="1917700"/>
            <a:ext cx="914400" cy="393700"/>
            <a:chOff x="3984" y="1296"/>
            <a:chExt cx="576" cy="248"/>
          </a:xfrm>
        </p:grpSpPr>
        <p:graphicFrame>
          <p:nvGraphicFramePr>
            <p:cNvPr id="85020" name="Object 100"/>
            <p:cNvGraphicFramePr/>
            <p:nvPr/>
          </p:nvGraphicFramePr>
          <p:xfrm>
            <a:off x="4272" y="1344"/>
            <a:ext cx="143" cy="200"/>
          </p:xfrm>
          <a:graphic>
            <a:graphicData uri="http://schemas.openxmlformats.org/presentationml/2006/ole">
              <mc:AlternateContent xmlns:mc="http://schemas.openxmlformats.org/markup-compatibility/2006">
                <mc:Choice xmlns:v="urn:schemas-microsoft-com:vml" Requires="v">
                  <p:oleObj spid="_x0000_s3486" name="" r:id="rId1" imgW="128270" imgH="179070" progId="Equation.3">
                    <p:embed/>
                  </p:oleObj>
                </mc:Choice>
                <mc:Fallback>
                  <p:oleObj name="" r:id="rId1" imgW="128270" imgH="179070" progId="Equation.3">
                    <p:embed/>
                    <p:pic>
                      <p:nvPicPr>
                        <p:cNvPr id="0" name="图片 3485"/>
                        <p:cNvPicPr/>
                        <p:nvPr/>
                      </p:nvPicPr>
                      <p:blipFill>
                        <a:blip r:embed="rId2"/>
                        <a:stretch>
                          <a:fillRect/>
                        </a:stretch>
                      </p:blipFill>
                      <p:spPr>
                        <a:xfrm>
                          <a:off x="4272" y="1344"/>
                          <a:ext cx="143" cy="200"/>
                        </a:xfrm>
                        <a:prstGeom prst="rect">
                          <a:avLst/>
                        </a:prstGeom>
                        <a:noFill/>
                        <a:ln w="38100">
                          <a:noFill/>
                          <a:miter/>
                        </a:ln>
                      </p:spPr>
                    </p:pic>
                  </p:oleObj>
                </mc:Fallback>
              </mc:AlternateContent>
            </a:graphicData>
          </a:graphic>
        </p:graphicFrame>
        <p:sp>
          <p:nvSpPr>
            <p:cNvPr id="85021" name="Freeform 101"/>
            <p:cNvSpPr/>
            <p:nvPr/>
          </p:nvSpPr>
          <p:spPr>
            <a:xfrm>
              <a:off x="3984" y="1296"/>
              <a:ext cx="576" cy="104"/>
            </a:xfrm>
            <a:custGeom>
              <a:avLst/>
              <a:gdLst/>
              <a:ahLst/>
              <a:cxnLst>
                <a:cxn ang="0">
                  <a:pos x="0" y="48"/>
                </a:cxn>
                <a:cxn ang="0">
                  <a:pos x="240" y="96"/>
                </a:cxn>
                <a:cxn ang="0">
                  <a:pos x="576" y="0"/>
                </a:cxn>
              </a:cxnLst>
              <a:pathLst>
                <a:path w="576" h="104">
                  <a:moveTo>
                    <a:pt x="0" y="48"/>
                  </a:moveTo>
                  <a:cubicBezTo>
                    <a:pt x="72" y="76"/>
                    <a:pt x="144" y="104"/>
                    <a:pt x="240" y="96"/>
                  </a:cubicBezTo>
                  <a:cubicBezTo>
                    <a:pt x="336" y="88"/>
                    <a:pt x="456" y="44"/>
                    <a:pt x="576" y="0"/>
                  </a:cubicBezTo>
                </a:path>
              </a:pathLst>
            </a:custGeom>
            <a:noFill/>
            <a:ln w="28575" cap="flat" cmpd="sng">
              <a:solidFill>
                <a:srgbClr val="FF00FF"/>
              </a:solidFill>
              <a:prstDash val="solid"/>
              <a:miter/>
              <a:headEnd type="none" w="med" len="med"/>
              <a:tailEnd type="none" w="med" len="med"/>
            </a:ln>
          </p:spPr>
          <p:txBody>
            <a:bodyPr/>
            <a:p>
              <a:endParaRPr lang="zh-CN" altLang="en-US"/>
            </a:p>
          </p:txBody>
        </p:sp>
      </p:grpSp>
      <p:sp>
        <p:nvSpPr>
          <p:cNvPr id="63590" name="Text Box 102"/>
          <p:cNvSpPr txBox="1"/>
          <p:nvPr/>
        </p:nvSpPr>
        <p:spPr>
          <a:xfrm>
            <a:off x="342900" y="1316355"/>
            <a:ext cx="4741863" cy="953135"/>
          </a:xfrm>
          <a:prstGeom prst="rect">
            <a:avLst/>
          </a:prstGeom>
          <a:noFill/>
          <a:ln w="9525">
            <a:noFill/>
          </a:ln>
        </p:spPr>
        <p:txBody>
          <a:bodyPr anchor="t">
            <a:spAutoFit/>
          </a:bodyPr>
          <a:p>
            <a:pPr eaLnBrk="0" hangingPunct="0"/>
            <a:r>
              <a:rPr lang="zh-CN" altLang="en-US" dirty="0">
                <a:latin typeface="Times New Roman" panose="02020603050405020304" pitchFamily="18" charset="0"/>
                <a:ea typeface="宋体" panose="02010600030101010101" pitchFamily="2" charset="-122"/>
              </a:rPr>
              <a:t>设  </a:t>
            </a:r>
            <a:r>
              <a:rPr lang="en-US" altLang="zh-CN" i="1" dirty="0" err="1">
                <a:latin typeface="Times New Roman" panose="02020603050405020304" pitchFamily="18" charset="0"/>
                <a:ea typeface="宋体" panose="02010600030101010101" pitchFamily="2" charset="-122"/>
              </a:rPr>
              <a:t>ab</a:t>
            </a:r>
            <a:r>
              <a:rPr lang="en-US" altLang="zh-CN">
                <a:latin typeface="Times New Roman" panose="02020603050405020304" pitchFamily="18" charset="0"/>
                <a:ea typeface="宋体" panose="02010600030101010101" pitchFamily="2" charset="-122"/>
              </a:rPr>
              <a:t>=</a:t>
            </a:r>
            <a:r>
              <a:rPr lang="en-US" altLang="zh-CN" i="1" dirty="0" err="1">
                <a:latin typeface="Times New Roman" panose="02020603050405020304" pitchFamily="18" charset="0"/>
                <a:ea typeface="宋体" panose="02010600030101010101" pitchFamily="2" charset="-122"/>
              </a:rPr>
              <a:t>cd</a:t>
            </a:r>
            <a:r>
              <a:rPr lang="en-US" altLang="zh-CN">
                <a:latin typeface="Times New Roman" panose="02020603050405020304" pitchFamily="18" charset="0"/>
                <a:ea typeface="宋体" panose="02010600030101010101" pitchFamily="2" charset="-122"/>
              </a:rPr>
              <a:t>=  </a:t>
            </a:r>
            <a:r>
              <a:rPr lang="en-US" altLang="zh-CN" i="1">
                <a:latin typeface="Times New Roman" panose="02020603050405020304" pitchFamily="18" charset="0"/>
                <a:ea typeface="宋体" panose="02010600030101010101" pitchFamily="2" charset="-122"/>
              </a:rPr>
              <a:t>l</a:t>
            </a:r>
            <a:r>
              <a:rPr lang="en-US" altLang="zh-CN" baseline="-25000">
                <a:latin typeface="Times New Roman" panose="02020603050405020304" pitchFamily="18" charset="0"/>
                <a:ea typeface="宋体" panose="02010600030101010101" pitchFamily="2" charset="-122"/>
              </a:rPr>
              <a:t>2</a:t>
            </a:r>
            <a:r>
              <a:rPr lang="en-US" altLang="zh-CN" i="1" baseline="-25000">
                <a:latin typeface="Times New Roman" panose="02020603050405020304" pitchFamily="18" charset="0"/>
                <a:ea typeface="宋体" panose="02010600030101010101" pitchFamily="2" charset="-122"/>
              </a:rPr>
              <a:t>  ,</a:t>
            </a:r>
            <a:r>
              <a:rPr lang="en-US" altLang="zh-CN">
                <a:latin typeface="Times New Roman" panose="02020603050405020304" pitchFamily="18" charset="0"/>
                <a:ea typeface="宋体" panose="02010600030101010101" pitchFamily="2" charset="-122"/>
              </a:rPr>
              <a:t>  </a:t>
            </a:r>
            <a:r>
              <a:rPr lang="en-US" altLang="zh-CN" i="1">
                <a:latin typeface="Times New Roman" panose="02020603050405020304" pitchFamily="18" charset="0"/>
                <a:ea typeface="宋体" panose="02010600030101010101" pitchFamily="2" charset="-122"/>
              </a:rPr>
              <a:t>ad</a:t>
            </a:r>
            <a:r>
              <a:rPr lang="en-US" altLang="zh-CN">
                <a:latin typeface="Times New Roman" panose="02020603050405020304" pitchFamily="18" charset="0"/>
                <a:ea typeface="宋体" panose="02010600030101010101" pitchFamily="2" charset="-122"/>
              </a:rPr>
              <a:t>=</a:t>
            </a:r>
            <a:r>
              <a:rPr lang="en-US" altLang="zh-CN" i="1" dirty="0" err="1">
                <a:latin typeface="Times New Roman" panose="02020603050405020304" pitchFamily="18" charset="0"/>
                <a:ea typeface="宋体" panose="02010600030101010101" pitchFamily="2" charset="-122"/>
              </a:rPr>
              <a:t>bc</a:t>
            </a:r>
            <a:r>
              <a:rPr lang="en-US" altLang="zh-CN">
                <a:latin typeface="Times New Roman" panose="02020603050405020304" pitchFamily="18" charset="0"/>
                <a:ea typeface="宋体" panose="02010600030101010101" pitchFamily="2" charset="-122"/>
              </a:rPr>
              <a:t> =</a:t>
            </a:r>
            <a:r>
              <a:rPr lang="en-US" altLang="zh-CN" i="1">
                <a:latin typeface="Times New Roman" panose="02020603050405020304" pitchFamily="18" charset="0"/>
                <a:ea typeface="宋体" panose="02010600030101010101" pitchFamily="2" charset="-122"/>
              </a:rPr>
              <a:t>l</a:t>
            </a:r>
            <a:r>
              <a:rPr lang="en-US" altLang="zh-CN" baseline="-25000">
                <a:latin typeface="Times New Roman" panose="02020603050405020304" pitchFamily="18" charset="0"/>
                <a:ea typeface="宋体" panose="02010600030101010101" pitchFamily="2" charset="-122"/>
              </a:rPr>
              <a:t>1</a:t>
            </a:r>
            <a:r>
              <a:rPr lang="en-US" altLang="zh-CN" i="1" baseline="-25000">
                <a:latin typeface="Times New Roman" panose="02020603050405020304" pitchFamily="18" charset="0"/>
                <a:ea typeface="宋体" panose="02010600030101010101" pitchFamily="2" charset="-122"/>
              </a:rPr>
              <a:t>  </a:t>
            </a:r>
            <a:endParaRPr lang="en-US" altLang="zh-CN" i="1" baseline="-25000">
              <a:latin typeface="Times New Roman" panose="02020603050405020304" pitchFamily="18" charset="0"/>
              <a:ea typeface="宋体" panose="02010600030101010101" pitchFamily="2" charset="-122"/>
            </a:endParaRPr>
          </a:p>
          <a:p>
            <a:pPr eaLnBrk="0" hangingPunct="0"/>
            <a:r>
              <a:rPr lang="en-US" altLang="zh-CN">
                <a:latin typeface="Times New Roman" panose="02020603050405020304" pitchFamily="18" charset="0"/>
                <a:ea typeface="宋体" panose="02010600030101010101" pitchFamily="2" charset="-122"/>
              </a:rPr>
              <a:t>     </a:t>
            </a:r>
            <a:endParaRPr lang="en-US" altLang="zh-CN">
              <a:latin typeface="Times New Roman" panose="02020603050405020304" pitchFamily="18" charset="0"/>
              <a:ea typeface="宋体" panose="02010600030101010101" pitchFamily="2" charset="-122"/>
            </a:endParaRPr>
          </a:p>
        </p:txBody>
      </p:sp>
      <p:sp>
        <p:nvSpPr>
          <p:cNvPr id="63593" name="Rectangle 105"/>
          <p:cNvSpPr/>
          <p:nvPr/>
        </p:nvSpPr>
        <p:spPr>
          <a:xfrm>
            <a:off x="417513" y="2122488"/>
            <a:ext cx="1016000" cy="519112"/>
          </a:xfrm>
          <a:prstGeom prst="rect">
            <a:avLst/>
          </a:prstGeom>
          <a:noFill/>
          <a:ln w="9525">
            <a:noFill/>
          </a:ln>
        </p:spPr>
        <p:txBody>
          <a:bodyPr wrap="none" anchor="t">
            <a:spAutoFit/>
          </a:bodyPr>
          <a:p>
            <a:pPr eaLnBrk="0" hangingPunct="0"/>
            <a:r>
              <a:rPr lang="en-US" altLang="zh-CN" i="1" dirty="0" err="1">
                <a:latin typeface="Times New Roman" panose="02020603050405020304" pitchFamily="18" charset="0"/>
                <a:ea typeface="宋体" panose="02010600030101010101" pitchFamily="2" charset="-122"/>
              </a:rPr>
              <a:t>da</a:t>
            </a:r>
            <a:r>
              <a:rPr lang="zh-CN" altLang="en-US" dirty="0">
                <a:latin typeface="Times New Roman" panose="02020603050405020304" pitchFamily="18" charset="0"/>
                <a:ea typeface="宋体" panose="02010600030101010101" pitchFamily="2" charset="-122"/>
              </a:rPr>
              <a:t>边</a:t>
            </a:r>
            <a:r>
              <a:rPr lang="en-US" altLang="zh-CN">
                <a:latin typeface="Times New Roman" panose="02020603050405020304" pitchFamily="18" charset="0"/>
                <a:ea typeface="宋体" panose="02010600030101010101" pitchFamily="2" charset="-122"/>
              </a:rPr>
              <a:t>:</a:t>
            </a:r>
            <a:endParaRPr lang="en-US" altLang="zh-CN">
              <a:latin typeface="Times New Roman" panose="02020603050405020304" pitchFamily="18" charset="0"/>
              <a:ea typeface="宋体" panose="02010600030101010101" pitchFamily="2" charset="-122"/>
            </a:endParaRPr>
          </a:p>
        </p:txBody>
      </p:sp>
      <p:grpSp>
        <p:nvGrpSpPr>
          <p:cNvPr id="9" name="Group 74"/>
          <p:cNvGrpSpPr/>
          <p:nvPr/>
        </p:nvGrpSpPr>
        <p:grpSpPr>
          <a:xfrm>
            <a:off x="6959600" y="1917700"/>
            <a:ext cx="1828800" cy="2438400"/>
            <a:chOff x="4224" y="1296"/>
            <a:chExt cx="1152" cy="1536"/>
          </a:xfrm>
        </p:grpSpPr>
        <p:sp>
          <p:nvSpPr>
            <p:cNvPr id="85025" name="Line 75"/>
            <p:cNvSpPr/>
            <p:nvPr/>
          </p:nvSpPr>
          <p:spPr>
            <a:xfrm>
              <a:off x="4224" y="1296"/>
              <a:ext cx="1152" cy="0"/>
            </a:xfrm>
            <a:prstGeom prst="line">
              <a:avLst/>
            </a:prstGeom>
            <a:ln w="19050" cap="flat" cmpd="sng">
              <a:solidFill>
                <a:schemeClr val="hlink"/>
              </a:solidFill>
              <a:prstDash val="solid"/>
              <a:miter/>
              <a:headEnd type="none" w="med" len="med"/>
              <a:tailEnd type="triangle" w="med" len="med"/>
            </a:ln>
          </p:spPr>
        </p:sp>
        <p:sp>
          <p:nvSpPr>
            <p:cNvPr id="85026" name="Line 76"/>
            <p:cNvSpPr/>
            <p:nvPr/>
          </p:nvSpPr>
          <p:spPr>
            <a:xfrm>
              <a:off x="4224" y="1680"/>
              <a:ext cx="1152" cy="0"/>
            </a:xfrm>
            <a:prstGeom prst="line">
              <a:avLst/>
            </a:prstGeom>
            <a:ln w="19050" cap="flat" cmpd="sng">
              <a:solidFill>
                <a:schemeClr val="hlink"/>
              </a:solidFill>
              <a:prstDash val="solid"/>
              <a:miter/>
              <a:headEnd type="none" w="med" len="med"/>
              <a:tailEnd type="triangle" w="med" len="med"/>
            </a:ln>
          </p:spPr>
        </p:sp>
        <p:sp>
          <p:nvSpPr>
            <p:cNvPr id="85027" name="Line 77"/>
            <p:cNvSpPr/>
            <p:nvPr/>
          </p:nvSpPr>
          <p:spPr>
            <a:xfrm>
              <a:off x="4224" y="2064"/>
              <a:ext cx="1152" cy="0"/>
            </a:xfrm>
            <a:prstGeom prst="line">
              <a:avLst/>
            </a:prstGeom>
            <a:ln w="19050" cap="flat" cmpd="sng">
              <a:solidFill>
                <a:schemeClr val="hlink"/>
              </a:solidFill>
              <a:prstDash val="solid"/>
              <a:miter/>
              <a:headEnd type="none" w="med" len="med"/>
              <a:tailEnd type="triangle" w="med" len="med"/>
            </a:ln>
          </p:spPr>
        </p:sp>
        <p:sp>
          <p:nvSpPr>
            <p:cNvPr id="85028" name="Line 78"/>
            <p:cNvSpPr/>
            <p:nvPr/>
          </p:nvSpPr>
          <p:spPr>
            <a:xfrm>
              <a:off x="4224" y="2448"/>
              <a:ext cx="1152" cy="0"/>
            </a:xfrm>
            <a:prstGeom prst="line">
              <a:avLst/>
            </a:prstGeom>
            <a:ln w="19050" cap="flat" cmpd="sng">
              <a:solidFill>
                <a:schemeClr val="hlink"/>
              </a:solidFill>
              <a:prstDash val="solid"/>
              <a:miter/>
              <a:headEnd type="none" w="med" len="med"/>
              <a:tailEnd type="triangle" w="med" len="med"/>
            </a:ln>
          </p:spPr>
        </p:sp>
        <p:sp>
          <p:nvSpPr>
            <p:cNvPr id="85029" name="Line 79"/>
            <p:cNvSpPr/>
            <p:nvPr/>
          </p:nvSpPr>
          <p:spPr>
            <a:xfrm>
              <a:off x="4224" y="2832"/>
              <a:ext cx="1152" cy="0"/>
            </a:xfrm>
            <a:prstGeom prst="line">
              <a:avLst/>
            </a:prstGeom>
            <a:ln w="19050" cap="flat" cmpd="sng">
              <a:solidFill>
                <a:schemeClr val="hlink"/>
              </a:solidFill>
              <a:prstDash val="solid"/>
              <a:miter/>
              <a:headEnd type="none" w="med" len="med"/>
              <a:tailEnd type="triangle" w="med" len="med"/>
            </a:ln>
          </p:spPr>
        </p:sp>
      </p:grpSp>
      <p:graphicFrame>
        <p:nvGraphicFramePr>
          <p:cNvPr id="142375" name="Object 113"/>
          <p:cNvGraphicFramePr/>
          <p:nvPr/>
        </p:nvGraphicFramePr>
        <p:xfrm>
          <a:off x="1657350" y="2027238"/>
          <a:ext cx="2092325" cy="644525"/>
        </p:xfrm>
        <a:graphic>
          <a:graphicData uri="http://schemas.openxmlformats.org/presentationml/2006/ole">
            <mc:AlternateContent xmlns:mc="http://schemas.openxmlformats.org/markup-compatibility/2006">
              <mc:Choice xmlns:v="urn:schemas-microsoft-com:vml" Requires="v">
                <p:oleObj spid="_x0000_s3495" name="" r:id="rId3" imgW="824865" imgH="254000" progId="Equation.3">
                  <p:embed/>
                </p:oleObj>
              </mc:Choice>
              <mc:Fallback>
                <p:oleObj name="" r:id="rId3" imgW="824865" imgH="254000" progId="Equation.3">
                  <p:embed/>
                  <p:pic>
                    <p:nvPicPr>
                      <p:cNvPr id="0" name="图片 3494"/>
                      <p:cNvPicPr/>
                      <p:nvPr/>
                    </p:nvPicPr>
                    <p:blipFill>
                      <a:blip r:embed="rId4"/>
                      <a:stretch>
                        <a:fillRect/>
                      </a:stretch>
                    </p:blipFill>
                    <p:spPr>
                      <a:xfrm>
                        <a:off x="1657350" y="2027238"/>
                        <a:ext cx="2092325" cy="644525"/>
                      </a:xfrm>
                      <a:prstGeom prst="rect">
                        <a:avLst/>
                      </a:prstGeom>
                      <a:noFill/>
                      <a:ln w="38100">
                        <a:noFill/>
                        <a:miter/>
                      </a:ln>
                    </p:spPr>
                  </p:pic>
                </p:oleObj>
              </mc:Fallback>
            </mc:AlternateContent>
          </a:graphicData>
        </a:graphic>
      </p:graphicFrame>
      <p:grpSp>
        <p:nvGrpSpPr>
          <p:cNvPr id="10" name="Group 154"/>
          <p:cNvGrpSpPr/>
          <p:nvPr/>
        </p:nvGrpSpPr>
        <p:grpSpPr>
          <a:xfrm>
            <a:off x="6986588" y="1039813"/>
            <a:ext cx="508000" cy="809625"/>
            <a:chOff x="4241" y="743"/>
            <a:chExt cx="320" cy="510"/>
          </a:xfrm>
        </p:grpSpPr>
        <p:sp>
          <p:nvSpPr>
            <p:cNvPr id="85032" name="Line 143"/>
            <p:cNvSpPr/>
            <p:nvPr/>
          </p:nvSpPr>
          <p:spPr>
            <a:xfrm flipV="1">
              <a:off x="4241" y="913"/>
              <a:ext cx="0" cy="340"/>
            </a:xfrm>
            <a:prstGeom prst="line">
              <a:avLst/>
            </a:prstGeom>
            <a:ln w="28575" cap="flat" cmpd="sng">
              <a:solidFill>
                <a:srgbClr val="0000FF"/>
              </a:solidFill>
              <a:prstDash val="solid"/>
              <a:miter/>
              <a:headEnd type="none" w="med" len="med"/>
              <a:tailEnd type="triangle" w="med" len="med"/>
            </a:ln>
          </p:spPr>
        </p:sp>
        <p:graphicFrame>
          <p:nvGraphicFramePr>
            <p:cNvPr id="85033" name="Object 144"/>
            <p:cNvGraphicFramePr/>
            <p:nvPr/>
          </p:nvGraphicFramePr>
          <p:xfrm>
            <a:off x="4297" y="743"/>
            <a:ext cx="264" cy="386"/>
          </p:xfrm>
          <a:graphic>
            <a:graphicData uri="http://schemas.openxmlformats.org/presentationml/2006/ole">
              <mc:AlternateContent xmlns:mc="http://schemas.openxmlformats.org/markup-compatibility/2006">
                <mc:Choice xmlns:v="urn:schemas-microsoft-com:vml" Requires="v">
                  <p:oleObj spid="_x0000_s3488" name="" r:id="rId5" imgW="165100" imgH="241300" progId="Equation.3">
                    <p:embed/>
                  </p:oleObj>
                </mc:Choice>
                <mc:Fallback>
                  <p:oleObj name="" r:id="rId5" imgW="165100" imgH="241300" progId="Equation.3">
                    <p:embed/>
                    <p:pic>
                      <p:nvPicPr>
                        <p:cNvPr id="0" name="图片 3487"/>
                        <p:cNvPicPr/>
                        <p:nvPr/>
                      </p:nvPicPr>
                      <p:blipFill>
                        <a:blip r:embed="rId6"/>
                        <a:stretch>
                          <a:fillRect/>
                        </a:stretch>
                      </p:blipFill>
                      <p:spPr>
                        <a:xfrm>
                          <a:off x="4297" y="743"/>
                          <a:ext cx="264" cy="386"/>
                        </a:xfrm>
                        <a:prstGeom prst="rect">
                          <a:avLst/>
                        </a:prstGeom>
                        <a:noFill/>
                        <a:ln w="38100">
                          <a:noFill/>
                          <a:miter/>
                        </a:ln>
                      </p:spPr>
                    </p:pic>
                  </p:oleObj>
                </mc:Fallback>
              </mc:AlternateContent>
            </a:graphicData>
          </a:graphic>
        </p:graphicFrame>
      </p:grpSp>
      <p:graphicFrame>
        <p:nvGraphicFramePr>
          <p:cNvPr id="142379" name="Object 167"/>
          <p:cNvGraphicFramePr/>
          <p:nvPr/>
        </p:nvGraphicFramePr>
        <p:xfrm>
          <a:off x="1703388" y="2743200"/>
          <a:ext cx="2349500" cy="547688"/>
        </p:xfrm>
        <a:graphic>
          <a:graphicData uri="http://schemas.openxmlformats.org/presentationml/2006/ole">
            <mc:AlternateContent xmlns:mc="http://schemas.openxmlformats.org/markup-compatibility/2006">
              <mc:Choice xmlns:v="urn:schemas-microsoft-com:vml" Requires="v">
                <p:oleObj spid="_x0000_s3489" name="" r:id="rId7" imgW="925830" imgH="215900" progId="Equation.3">
                  <p:embed/>
                </p:oleObj>
              </mc:Choice>
              <mc:Fallback>
                <p:oleObj name="" r:id="rId7" imgW="925830" imgH="215900" progId="Equation.3">
                  <p:embed/>
                  <p:pic>
                    <p:nvPicPr>
                      <p:cNvPr id="0" name="图片 3488"/>
                      <p:cNvPicPr/>
                      <p:nvPr/>
                    </p:nvPicPr>
                    <p:blipFill>
                      <a:blip r:embed="rId8"/>
                      <a:stretch>
                        <a:fillRect/>
                      </a:stretch>
                    </p:blipFill>
                    <p:spPr>
                      <a:xfrm>
                        <a:off x="1703388" y="2743200"/>
                        <a:ext cx="2349500" cy="547688"/>
                      </a:xfrm>
                      <a:prstGeom prst="rect">
                        <a:avLst/>
                      </a:prstGeom>
                      <a:noFill/>
                      <a:ln w="38100">
                        <a:noFill/>
                        <a:miter/>
                      </a:ln>
                    </p:spPr>
                  </p:pic>
                </p:oleObj>
              </mc:Fallback>
            </mc:AlternateContent>
          </a:graphicData>
        </a:graphic>
      </p:graphicFrame>
      <p:sp>
        <p:nvSpPr>
          <p:cNvPr id="63656" name="Text Box 168"/>
          <p:cNvSpPr txBox="1"/>
          <p:nvPr/>
        </p:nvSpPr>
        <p:spPr>
          <a:xfrm>
            <a:off x="457200" y="3789363"/>
            <a:ext cx="995363" cy="519112"/>
          </a:xfrm>
          <a:prstGeom prst="rect">
            <a:avLst/>
          </a:prstGeom>
          <a:noFill/>
          <a:ln w="9525">
            <a:noFill/>
          </a:ln>
        </p:spPr>
        <p:txBody>
          <a:bodyPr wrap="none" anchor="t">
            <a:spAutoFit/>
          </a:bodyPr>
          <a:p>
            <a:pPr eaLnBrk="0" hangingPunct="0"/>
            <a:r>
              <a:rPr lang="en-US" altLang="zh-CN" i="1" dirty="0" err="1">
                <a:latin typeface="Times New Roman" panose="02020603050405020304" pitchFamily="18" charset="0"/>
                <a:ea typeface="宋体" panose="02010600030101010101" pitchFamily="2" charset="-122"/>
              </a:rPr>
              <a:t>bc</a:t>
            </a:r>
            <a:r>
              <a:rPr lang="zh-CN" altLang="en-US" dirty="0">
                <a:latin typeface="Times New Roman" panose="02020603050405020304" pitchFamily="18" charset="0"/>
                <a:ea typeface="宋体" panose="02010600030101010101" pitchFamily="2" charset="-122"/>
              </a:rPr>
              <a:t>边</a:t>
            </a:r>
            <a:r>
              <a:rPr lang="en-US" altLang="zh-CN">
                <a:latin typeface="Times New Roman" panose="02020603050405020304" pitchFamily="18" charset="0"/>
                <a:ea typeface="宋体" panose="02010600030101010101" pitchFamily="2" charset="-122"/>
              </a:rPr>
              <a:t>:</a:t>
            </a:r>
            <a:endParaRPr lang="en-US" altLang="zh-CN">
              <a:latin typeface="Times New Roman" panose="02020603050405020304" pitchFamily="18" charset="0"/>
              <a:ea typeface="宋体" panose="02010600030101010101" pitchFamily="2" charset="-122"/>
            </a:endParaRPr>
          </a:p>
        </p:txBody>
      </p:sp>
      <p:graphicFrame>
        <p:nvGraphicFramePr>
          <p:cNvPr id="142381" name="Object 169"/>
          <p:cNvGraphicFramePr/>
          <p:nvPr/>
        </p:nvGraphicFramePr>
        <p:xfrm>
          <a:off x="1651000" y="3705225"/>
          <a:ext cx="2125663" cy="644525"/>
        </p:xfrm>
        <a:graphic>
          <a:graphicData uri="http://schemas.openxmlformats.org/presentationml/2006/ole">
            <mc:AlternateContent xmlns:mc="http://schemas.openxmlformats.org/markup-compatibility/2006">
              <mc:Choice xmlns:v="urn:schemas-microsoft-com:vml" Requires="v">
                <p:oleObj spid="_x0000_s3490" name="" r:id="rId9" imgW="837565" imgH="254000" progId="Equation.3">
                  <p:embed/>
                </p:oleObj>
              </mc:Choice>
              <mc:Fallback>
                <p:oleObj name="" r:id="rId9" imgW="837565" imgH="254000" progId="Equation.3">
                  <p:embed/>
                  <p:pic>
                    <p:nvPicPr>
                      <p:cNvPr id="0" name="图片 3489"/>
                      <p:cNvPicPr/>
                      <p:nvPr/>
                    </p:nvPicPr>
                    <p:blipFill>
                      <a:blip r:embed="rId10"/>
                      <a:stretch>
                        <a:fillRect/>
                      </a:stretch>
                    </p:blipFill>
                    <p:spPr>
                      <a:xfrm>
                        <a:off x="1651000" y="3705225"/>
                        <a:ext cx="2125663" cy="644525"/>
                      </a:xfrm>
                      <a:prstGeom prst="rect">
                        <a:avLst/>
                      </a:prstGeom>
                      <a:noFill/>
                      <a:ln w="38100">
                        <a:noFill/>
                        <a:miter/>
                      </a:ln>
                    </p:spPr>
                  </p:pic>
                </p:oleObj>
              </mc:Fallback>
            </mc:AlternateContent>
          </a:graphicData>
        </a:graphic>
      </p:graphicFrame>
      <p:grpSp>
        <p:nvGrpSpPr>
          <p:cNvPr id="11" name="Group 177"/>
          <p:cNvGrpSpPr/>
          <p:nvPr/>
        </p:nvGrpSpPr>
        <p:grpSpPr>
          <a:xfrm>
            <a:off x="6986588" y="4368800"/>
            <a:ext cx="571500" cy="747713"/>
            <a:chOff x="4241" y="2840"/>
            <a:chExt cx="360" cy="471"/>
          </a:xfrm>
        </p:grpSpPr>
        <p:sp>
          <p:nvSpPr>
            <p:cNvPr id="85038" name="Line 178"/>
            <p:cNvSpPr/>
            <p:nvPr/>
          </p:nvSpPr>
          <p:spPr>
            <a:xfrm>
              <a:off x="4241" y="2840"/>
              <a:ext cx="0" cy="368"/>
            </a:xfrm>
            <a:prstGeom prst="line">
              <a:avLst/>
            </a:prstGeom>
            <a:ln w="28575" cap="flat" cmpd="sng">
              <a:solidFill>
                <a:srgbClr val="0000FF"/>
              </a:solidFill>
              <a:prstDash val="solid"/>
              <a:miter/>
              <a:headEnd type="none" w="med" len="med"/>
              <a:tailEnd type="triangle" w="med" len="med"/>
            </a:ln>
          </p:spPr>
        </p:sp>
        <p:graphicFrame>
          <p:nvGraphicFramePr>
            <p:cNvPr id="85039" name="Object 179"/>
            <p:cNvGraphicFramePr/>
            <p:nvPr/>
          </p:nvGraphicFramePr>
          <p:xfrm>
            <a:off x="4297" y="2925"/>
            <a:ext cx="304" cy="386"/>
          </p:xfrm>
          <a:graphic>
            <a:graphicData uri="http://schemas.openxmlformats.org/presentationml/2006/ole">
              <mc:AlternateContent xmlns:mc="http://schemas.openxmlformats.org/markup-compatibility/2006">
                <mc:Choice xmlns:v="urn:schemas-microsoft-com:vml" Requires="v">
                  <p:oleObj spid="_x0000_s3491" name="" r:id="rId11" imgW="190500" imgH="241300" progId="Equation.3">
                    <p:embed/>
                  </p:oleObj>
                </mc:Choice>
                <mc:Fallback>
                  <p:oleObj name="" r:id="rId11" imgW="190500" imgH="241300" progId="Equation.3">
                    <p:embed/>
                    <p:pic>
                      <p:nvPicPr>
                        <p:cNvPr id="0" name="图片 3490"/>
                        <p:cNvPicPr/>
                        <p:nvPr/>
                      </p:nvPicPr>
                      <p:blipFill>
                        <a:blip r:embed="rId12"/>
                        <a:stretch>
                          <a:fillRect/>
                        </a:stretch>
                      </p:blipFill>
                      <p:spPr>
                        <a:xfrm>
                          <a:off x="4297" y="2925"/>
                          <a:ext cx="304" cy="386"/>
                        </a:xfrm>
                        <a:prstGeom prst="rect">
                          <a:avLst/>
                        </a:prstGeom>
                        <a:noFill/>
                        <a:ln w="38100">
                          <a:noFill/>
                          <a:miter/>
                        </a:ln>
                      </p:spPr>
                    </p:pic>
                  </p:oleObj>
                </mc:Fallback>
              </mc:AlternateContent>
            </a:graphicData>
          </a:graphic>
        </p:graphicFrame>
      </p:grpSp>
      <p:graphicFrame>
        <p:nvGraphicFramePr>
          <p:cNvPr id="142385" name="Object 187"/>
          <p:cNvGraphicFramePr/>
          <p:nvPr/>
        </p:nvGraphicFramePr>
        <p:xfrm>
          <a:off x="606743" y="4669155"/>
          <a:ext cx="5149850" cy="579438"/>
        </p:xfrm>
        <a:graphic>
          <a:graphicData uri="http://schemas.openxmlformats.org/presentationml/2006/ole">
            <mc:AlternateContent xmlns:mc="http://schemas.openxmlformats.org/markup-compatibility/2006">
              <mc:Choice xmlns:v="urn:schemas-microsoft-com:vml" Requires="v">
                <p:oleObj spid="_x0000_s3492" name="" r:id="rId13" imgW="2032000" imgH="228600" progId="Equation.3">
                  <p:embed/>
                </p:oleObj>
              </mc:Choice>
              <mc:Fallback>
                <p:oleObj name="" r:id="rId13" imgW="2032000" imgH="228600" progId="Equation.3">
                  <p:embed/>
                  <p:pic>
                    <p:nvPicPr>
                      <p:cNvPr id="0" name="图片 3491"/>
                      <p:cNvPicPr/>
                      <p:nvPr/>
                    </p:nvPicPr>
                    <p:blipFill>
                      <a:blip r:embed="rId14"/>
                      <a:stretch>
                        <a:fillRect/>
                      </a:stretch>
                    </p:blipFill>
                    <p:spPr>
                      <a:xfrm>
                        <a:off x="606743" y="4669155"/>
                        <a:ext cx="5149850" cy="579438"/>
                      </a:xfrm>
                      <a:prstGeom prst="rect">
                        <a:avLst/>
                      </a:prstGeom>
                      <a:noFill/>
                      <a:ln w="38100">
                        <a:noFill/>
                        <a:miter/>
                      </a:ln>
                    </p:spPr>
                  </p:pic>
                </p:oleObj>
              </mc:Fallback>
            </mc:AlternateContent>
          </a:graphicData>
        </a:graphic>
      </p:graphicFrame>
      <p:sp>
        <p:nvSpPr>
          <p:cNvPr id="63676" name="Text Box 188"/>
          <p:cNvSpPr txBox="1"/>
          <p:nvPr/>
        </p:nvSpPr>
        <p:spPr>
          <a:xfrm>
            <a:off x="431800" y="5599113"/>
            <a:ext cx="1349375" cy="519112"/>
          </a:xfrm>
          <a:prstGeom prst="rect">
            <a:avLst/>
          </a:prstGeom>
          <a:noFill/>
          <a:ln w="9525">
            <a:noFill/>
          </a:ln>
        </p:spPr>
        <p:txBody>
          <a:bodyPr anchor="t">
            <a:spAutoFit/>
          </a:bodyPr>
          <a:p>
            <a:pPr eaLnBrk="0" hangingPunct="0"/>
            <a:r>
              <a:rPr lang="en-US" altLang="zh-CN" i="1" dirty="0" err="1">
                <a:latin typeface="Times New Roman" panose="02020603050405020304" pitchFamily="18" charset="0"/>
                <a:ea typeface="宋体" panose="02010600030101010101" pitchFamily="2" charset="-122"/>
              </a:rPr>
              <a:t>ab</a:t>
            </a:r>
            <a:r>
              <a:rPr lang="zh-CN" altLang="en-US" dirty="0">
                <a:latin typeface="Times New Roman" panose="02020603050405020304" pitchFamily="18" charset="0"/>
                <a:ea typeface="宋体" panose="02010600030101010101" pitchFamily="2" charset="-122"/>
              </a:rPr>
              <a:t>边</a:t>
            </a:r>
            <a:r>
              <a:rPr lang="en-US" altLang="zh-CN">
                <a:latin typeface="Times New Roman" panose="02020603050405020304" pitchFamily="18" charset="0"/>
                <a:ea typeface="宋体" panose="02010600030101010101" pitchFamily="2" charset="-122"/>
              </a:rPr>
              <a:t>:</a:t>
            </a:r>
            <a:endParaRPr lang="en-US" altLang="zh-CN">
              <a:latin typeface="Times New Roman" panose="02020603050405020304" pitchFamily="18" charset="0"/>
              <a:ea typeface="宋体" panose="02010600030101010101" pitchFamily="2" charset="-122"/>
            </a:endParaRPr>
          </a:p>
        </p:txBody>
      </p:sp>
      <p:graphicFrame>
        <p:nvGraphicFramePr>
          <p:cNvPr id="142387" name="Object 189"/>
          <p:cNvGraphicFramePr/>
          <p:nvPr/>
        </p:nvGraphicFramePr>
        <p:xfrm>
          <a:off x="1871663" y="5573713"/>
          <a:ext cx="2092325" cy="644525"/>
        </p:xfrm>
        <a:graphic>
          <a:graphicData uri="http://schemas.openxmlformats.org/presentationml/2006/ole">
            <mc:AlternateContent xmlns:mc="http://schemas.openxmlformats.org/markup-compatibility/2006">
              <mc:Choice xmlns:v="urn:schemas-microsoft-com:vml" Requires="v">
                <p:oleObj spid="_x0000_s3493" name="" r:id="rId15" imgW="824865" imgH="254000" progId="Equation.3">
                  <p:embed/>
                </p:oleObj>
              </mc:Choice>
              <mc:Fallback>
                <p:oleObj name="" r:id="rId15" imgW="824865" imgH="254000" progId="Equation.3">
                  <p:embed/>
                  <p:pic>
                    <p:nvPicPr>
                      <p:cNvPr id="0" name="图片 3492"/>
                      <p:cNvPicPr/>
                      <p:nvPr/>
                    </p:nvPicPr>
                    <p:blipFill>
                      <a:blip r:embed="rId16"/>
                      <a:stretch>
                        <a:fillRect/>
                      </a:stretch>
                    </p:blipFill>
                    <p:spPr>
                      <a:xfrm>
                        <a:off x="1871663" y="5573713"/>
                        <a:ext cx="2092325" cy="644525"/>
                      </a:xfrm>
                      <a:prstGeom prst="rect">
                        <a:avLst/>
                      </a:prstGeom>
                      <a:noFill/>
                      <a:ln w="38100">
                        <a:noFill/>
                        <a:miter/>
                      </a:ln>
                    </p:spPr>
                  </p:pic>
                </p:oleObj>
              </mc:Fallback>
            </mc:AlternateContent>
          </a:graphicData>
        </a:graphic>
      </p:graphicFrame>
      <p:grpSp>
        <p:nvGrpSpPr>
          <p:cNvPr id="12" name="Group 201"/>
          <p:cNvGrpSpPr/>
          <p:nvPr/>
        </p:nvGrpSpPr>
        <p:grpSpPr>
          <a:xfrm>
            <a:off x="7121525" y="2298700"/>
            <a:ext cx="674688" cy="811213"/>
            <a:chOff x="4326" y="1536"/>
            <a:chExt cx="425" cy="511"/>
          </a:xfrm>
        </p:grpSpPr>
        <p:sp>
          <p:nvSpPr>
            <p:cNvPr id="85044" name="Line 202"/>
            <p:cNvSpPr/>
            <p:nvPr/>
          </p:nvSpPr>
          <p:spPr>
            <a:xfrm flipH="1" flipV="1">
              <a:off x="4581" y="1678"/>
              <a:ext cx="170" cy="369"/>
            </a:xfrm>
            <a:prstGeom prst="line">
              <a:avLst/>
            </a:prstGeom>
            <a:ln w="28575" cap="flat" cmpd="sng">
              <a:solidFill>
                <a:srgbClr val="0000FF"/>
              </a:solidFill>
              <a:prstDash val="solid"/>
              <a:miter/>
              <a:headEnd type="none" w="med" len="med"/>
              <a:tailEnd type="triangle" w="med" len="med"/>
            </a:ln>
          </p:spPr>
        </p:sp>
        <p:graphicFrame>
          <p:nvGraphicFramePr>
            <p:cNvPr id="85045" name="Object 203"/>
            <p:cNvGraphicFramePr/>
            <p:nvPr/>
          </p:nvGraphicFramePr>
          <p:xfrm>
            <a:off x="4326" y="1536"/>
            <a:ext cx="304" cy="385"/>
          </p:xfrm>
          <a:graphic>
            <a:graphicData uri="http://schemas.openxmlformats.org/presentationml/2006/ole">
              <mc:AlternateContent xmlns:mc="http://schemas.openxmlformats.org/markup-compatibility/2006">
                <mc:Choice xmlns:v="urn:schemas-microsoft-com:vml" Requires="v">
                  <p:oleObj spid="_x0000_s3494" name="" r:id="rId17" imgW="190500" imgH="241300" progId="Equation.3">
                    <p:embed/>
                  </p:oleObj>
                </mc:Choice>
                <mc:Fallback>
                  <p:oleObj name="" r:id="rId17" imgW="190500" imgH="241300" progId="Equation.3">
                    <p:embed/>
                    <p:pic>
                      <p:nvPicPr>
                        <p:cNvPr id="0" name="图片 3493"/>
                        <p:cNvPicPr/>
                        <p:nvPr/>
                      </p:nvPicPr>
                      <p:blipFill>
                        <a:blip r:embed="rId18"/>
                        <a:stretch>
                          <a:fillRect/>
                        </a:stretch>
                      </p:blipFill>
                      <p:spPr>
                        <a:xfrm>
                          <a:off x="4326" y="1536"/>
                          <a:ext cx="304" cy="385"/>
                        </a:xfrm>
                        <a:prstGeom prst="rect">
                          <a:avLst/>
                        </a:prstGeom>
                        <a:noFill/>
                        <a:ln w="38100">
                          <a:noFill/>
                          <a:miter/>
                        </a:ln>
                      </p:spPr>
                    </p:pic>
                  </p:oleObj>
                </mc:Fallback>
              </mc:AlternateContent>
            </a:graphicData>
          </a:graphic>
        </p:graphicFrame>
      </p:grpSp>
      <p:grpSp>
        <p:nvGrpSpPr>
          <p:cNvPr id="13" name="Group 204"/>
          <p:cNvGrpSpPr/>
          <p:nvPr/>
        </p:nvGrpSpPr>
        <p:grpSpPr>
          <a:xfrm>
            <a:off x="6040438" y="3154363"/>
            <a:ext cx="631825" cy="657225"/>
            <a:chOff x="3645" y="2075"/>
            <a:chExt cx="398" cy="414"/>
          </a:xfrm>
        </p:grpSpPr>
        <p:sp>
          <p:nvSpPr>
            <p:cNvPr id="85047" name="Line 205"/>
            <p:cNvSpPr/>
            <p:nvPr/>
          </p:nvSpPr>
          <p:spPr>
            <a:xfrm>
              <a:off x="3645" y="2075"/>
              <a:ext cx="114" cy="397"/>
            </a:xfrm>
            <a:prstGeom prst="line">
              <a:avLst/>
            </a:prstGeom>
            <a:ln w="28575" cap="flat" cmpd="sng">
              <a:solidFill>
                <a:srgbClr val="0000FF"/>
              </a:solidFill>
              <a:prstDash val="solid"/>
              <a:miter/>
              <a:headEnd type="none" w="med" len="med"/>
              <a:tailEnd type="triangle" w="med" len="med"/>
            </a:ln>
          </p:spPr>
        </p:sp>
        <p:graphicFrame>
          <p:nvGraphicFramePr>
            <p:cNvPr id="85048" name="Object 206"/>
            <p:cNvGraphicFramePr/>
            <p:nvPr/>
          </p:nvGraphicFramePr>
          <p:xfrm>
            <a:off x="3759" y="2103"/>
            <a:ext cx="284" cy="386"/>
          </p:xfrm>
          <a:graphic>
            <a:graphicData uri="http://schemas.openxmlformats.org/presentationml/2006/ole">
              <mc:AlternateContent xmlns:mc="http://schemas.openxmlformats.org/markup-compatibility/2006">
                <mc:Choice xmlns:v="urn:schemas-microsoft-com:vml" Requires="v">
                  <p:oleObj spid="_x0000_s3484" name="" r:id="rId19" imgW="177800" imgH="240665" progId="Equation.3">
                    <p:embed/>
                  </p:oleObj>
                </mc:Choice>
                <mc:Fallback>
                  <p:oleObj name="" r:id="rId19" imgW="177800" imgH="240665" progId="Equation.3">
                    <p:embed/>
                    <p:pic>
                      <p:nvPicPr>
                        <p:cNvPr id="0" name="图片 3483"/>
                        <p:cNvPicPr/>
                        <p:nvPr/>
                      </p:nvPicPr>
                      <p:blipFill>
                        <a:blip r:embed="rId20"/>
                        <a:stretch>
                          <a:fillRect/>
                        </a:stretch>
                      </p:blipFill>
                      <p:spPr>
                        <a:xfrm>
                          <a:off x="3759" y="2103"/>
                          <a:ext cx="284" cy="386"/>
                        </a:xfrm>
                        <a:prstGeom prst="rect">
                          <a:avLst/>
                        </a:prstGeom>
                        <a:noFill/>
                        <a:ln w="38100">
                          <a:noFill/>
                          <a:miter/>
                        </a:ln>
                      </p:spPr>
                    </p:pic>
                  </p:oleObj>
                </mc:Fallback>
              </mc:AlternateContent>
            </a:graphicData>
          </a:graphic>
        </p:graphicFrame>
      </p:grpSp>
      <p:graphicFrame>
        <p:nvGraphicFramePr>
          <p:cNvPr id="142394" name="Object 207"/>
          <p:cNvGraphicFramePr/>
          <p:nvPr/>
        </p:nvGraphicFramePr>
        <p:xfrm>
          <a:off x="4794250" y="5605463"/>
          <a:ext cx="1790700" cy="569912"/>
        </p:xfrm>
        <a:graphic>
          <a:graphicData uri="http://schemas.openxmlformats.org/presentationml/2006/ole">
            <mc:AlternateContent xmlns:mc="http://schemas.openxmlformats.org/markup-compatibility/2006">
              <mc:Choice xmlns:v="urn:schemas-microsoft-com:vml" Requires="v">
                <p:oleObj spid="_x0000_s3496" name="" r:id="rId21" imgW="634365" imgH="215900" progId="Equation.3">
                  <p:embed/>
                </p:oleObj>
              </mc:Choice>
              <mc:Fallback>
                <p:oleObj name="" r:id="rId21" imgW="634365" imgH="215900" progId="Equation.3">
                  <p:embed/>
                  <p:pic>
                    <p:nvPicPr>
                      <p:cNvPr id="0" name="图片 3495"/>
                      <p:cNvPicPr/>
                      <p:nvPr/>
                    </p:nvPicPr>
                    <p:blipFill>
                      <a:blip r:embed="rId22"/>
                      <a:stretch>
                        <a:fillRect/>
                      </a:stretch>
                    </p:blipFill>
                    <p:spPr>
                      <a:xfrm>
                        <a:off x="4794250" y="5605463"/>
                        <a:ext cx="1790700" cy="569912"/>
                      </a:xfrm>
                      <a:prstGeom prst="rect">
                        <a:avLst/>
                      </a:prstGeom>
                      <a:noFill/>
                      <a:ln w="38100">
                        <a:noFill/>
                        <a:miter/>
                      </a:ln>
                    </p:spPr>
                  </p:pic>
                </p:oleObj>
              </mc:Fallback>
            </mc:AlternateContent>
          </a:graphicData>
        </a:graphic>
      </p:graphicFrame>
      <p:sp>
        <p:nvSpPr>
          <p:cNvPr id="63696" name="Text Box 208"/>
          <p:cNvSpPr txBox="1"/>
          <p:nvPr/>
        </p:nvSpPr>
        <p:spPr>
          <a:xfrm>
            <a:off x="444500" y="6276975"/>
            <a:ext cx="1143000" cy="519113"/>
          </a:xfrm>
          <a:prstGeom prst="rect">
            <a:avLst/>
          </a:prstGeom>
          <a:noFill/>
          <a:ln w="9525">
            <a:noFill/>
          </a:ln>
        </p:spPr>
        <p:txBody>
          <a:bodyPr anchor="t">
            <a:spAutoFit/>
          </a:bodyPr>
          <a:p>
            <a:pPr eaLnBrk="0" hangingPunct="0"/>
            <a:r>
              <a:rPr lang="en-US" altLang="zh-CN" i="1" dirty="0" err="1">
                <a:latin typeface="Times New Roman" panose="02020603050405020304" pitchFamily="18" charset="0"/>
                <a:ea typeface="宋体" panose="02010600030101010101" pitchFamily="2" charset="-122"/>
              </a:rPr>
              <a:t>cd</a:t>
            </a:r>
            <a:r>
              <a:rPr lang="zh-CN" altLang="en-US" dirty="0">
                <a:latin typeface="Times New Roman" panose="02020603050405020304" pitchFamily="18" charset="0"/>
                <a:ea typeface="宋体" panose="02010600030101010101" pitchFamily="2" charset="-122"/>
              </a:rPr>
              <a:t>边</a:t>
            </a:r>
            <a:r>
              <a:rPr lang="en-US" altLang="zh-CN">
                <a:latin typeface="Times New Roman" panose="02020603050405020304" pitchFamily="18" charset="0"/>
                <a:ea typeface="宋体" panose="02010600030101010101" pitchFamily="2" charset="-122"/>
              </a:rPr>
              <a:t>:</a:t>
            </a:r>
            <a:endParaRPr lang="en-US" altLang="zh-CN">
              <a:latin typeface="Times New Roman" panose="02020603050405020304" pitchFamily="18" charset="0"/>
              <a:ea typeface="宋体" panose="02010600030101010101" pitchFamily="2" charset="-122"/>
            </a:endParaRPr>
          </a:p>
        </p:txBody>
      </p:sp>
      <p:graphicFrame>
        <p:nvGraphicFramePr>
          <p:cNvPr id="142396" name="Object 209"/>
          <p:cNvGraphicFramePr/>
          <p:nvPr/>
        </p:nvGraphicFramePr>
        <p:xfrm>
          <a:off x="1881188" y="6226175"/>
          <a:ext cx="2155825" cy="644525"/>
        </p:xfrm>
        <a:graphic>
          <a:graphicData uri="http://schemas.openxmlformats.org/presentationml/2006/ole">
            <mc:AlternateContent xmlns:mc="http://schemas.openxmlformats.org/markup-compatibility/2006">
              <mc:Choice xmlns:v="urn:schemas-microsoft-com:vml" Requires="v">
                <p:oleObj spid="_x0000_s3483" name="" r:id="rId23" imgW="850265" imgH="254000" progId="Equation.3">
                  <p:embed/>
                </p:oleObj>
              </mc:Choice>
              <mc:Fallback>
                <p:oleObj name="" r:id="rId23" imgW="850265" imgH="254000" progId="Equation.3">
                  <p:embed/>
                  <p:pic>
                    <p:nvPicPr>
                      <p:cNvPr id="0" name="图片 3482"/>
                      <p:cNvPicPr/>
                      <p:nvPr/>
                    </p:nvPicPr>
                    <p:blipFill>
                      <a:blip r:embed="rId24"/>
                      <a:stretch>
                        <a:fillRect/>
                      </a:stretch>
                    </p:blipFill>
                    <p:spPr>
                      <a:xfrm>
                        <a:off x="1881188" y="6226175"/>
                        <a:ext cx="2155825" cy="644525"/>
                      </a:xfrm>
                      <a:prstGeom prst="rect">
                        <a:avLst/>
                      </a:prstGeom>
                      <a:noFill/>
                      <a:ln w="38100">
                        <a:noFill/>
                        <a:miter/>
                      </a:ln>
                    </p:spPr>
                  </p:pic>
                </p:oleObj>
              </mc:Fallback>
            </mc:AlternateContent>
          </a:graphicData>
        </a:graphic>
      </p:graphicFrame>
      <p:graphicFrame>
        <p:nvGraphicFramePr>
          <p:cNvPr id="142397" name="Object 211"/>
          <p:cNvGraphicFramePr/>
          <p:nvPr/>
        </p:nvGraphicFramePr>
        <p:xfrm>
          <a:off x="4722813" y="6200775"/>
          <a:ext cx="1882775" cy="603250"/>
        </p:xfrm>
        <a:graphic>
          <a:graphicData uri="http://schemas.openxmlformats.org/presentationml/2006/ole">
            <mc:AlternateContent xmlns:mc="http://schemas.openxmlformats.org/markup-compatibility/2006">
              <mc:Choice xmlns:v="urn:schemas-microsoft-com:vml" Requires="v">
                <p:oleObj spid="_x0000_s3500" name="" r:id="rId25" imgW="647700" imgH="228600" progId="Equation.3">
                  <p:embed/>
                </p:oleObj>
              </mc:Choice>
              <mc:Fallback>
                <p:oleObj name="" r:id="rId25" imgW="647700" imgH="228600" progId="Equation.3">
                  <p:embed/>
                  <p:pic>
                    <p:nvPicPr>
                      <p:cNvPr id="0" name="图片 3499"/>
                      <p:cNvPicPr/>
                      <p:nvPr/>
                    </p:nvPicPr>
                    <p:blipFill>
                      <a:blip r:embed="rId26"/>
                      <a:stretch>
                        <a:fillRect/>
                      </a:stretch>
                    </p:blipFill>
                    <p:spPr>
                      <a:xfrm>
                        <a:off x="4722813" y="6200775"/>
                        <a:ext cx="1882775" cy="603250"/>
                      </a:xfrm>
                      <a:prstGeom prst="rect">
                        <a:avLst/>
                      </a:prstGeom>
                      <a:noFill/>
                      <a:ln w="38100">
                        <a:noFill/>
                        <a:miter/>
                      </a:ln>
                    </p:spPr>
                  </p:pic>
                </p:oleObj>
              </mc:Fallback>
            </mc:AlternateContent>
          </a:graphicData>
        </a:graphic>
      </p:graphicFrame>
      <p:sp>
        <p:nvSpPr>
          <p:cNvPr id="85053" name="灯片编号占位符 3"/>
          <p:cNvSpPr>
            <a:spLocks noGrp="1"/>
          </p:cNvSpPr>
          <p:nvPr/>
        </p:nvSpPr>
        <p:spPr>
          <a:xfrm>
            <a:off x="7010400" y="6381750"/>
            <a:ext cx="2133600" cy="476250"/>
          </a:xfrm>
          <a:prstGeom prst="rect">
            <a:avLst/>
          </a:prstGeom>
          <a:noFill/>
          <a:ln w="9525">
            <a:noFill/>
          </a:ln>
        </p:spPr>
        <p:txBody>
          <a:bodyPr anchor="t"/>
          <a:p>
            <a:pPr algn="r"/>
            <a:fld id="{9A0DB2DC-4C9A-4742-B13C-FB6460FD3503}" type="slidenum">
              <a:rPr lang="zh-CN" altLang="en-US" sz="1400" b="0" dirty="0">
                <a:latin typeface="Arial" panose="020B0604020202020204" pitchFamily="34" charset="0"/>
                <a:ea typeface="宋体" panose="02010600030101010101" pitchFamily="2" charset="-122"/>
              </a:rPr>
            </a:fld>
            <a:endParaRPr lang="zh-CN" altLang="en-US" sz="1400" b="0" dirty="0">
              <a:latin typeface="Arial" panose="020B0604020202020204" pitchFamily="34" charset="0"/>
              <a:ea typeface="宋体" panose="02010600030101010101" pitchFamily="2" charset="-122"/>
            </a:endParaRPr>
          </a:p>
        </p:txBody>
      </p:sp>
      <p:sp>
        <p:nvSpPr>
          <p:cNvPr id="83981" name="文本框 225341"/>
          <p:cNvSpPr txBox="1"/>
          <p:nvPr/>
        </p:nvSpPr>
        <p:spPr>
          <a:xfrm>
            <a:off x="228600" y="0"/>
            <a:ext cx="7839075" cy="641350"/>
          </a:xfrm>
          <a:prstGeom prst="rect">
            <a:avLst/>
          </a:prstGeom>
          <a:noFill/>
          <a:ln w="9525">
            <a:noFill/>
          </a:ln>
        </p:spPr>
        <p:txBody>
          <a:bodyPr anchor="t">
            <a:spAutoFit/>
          </a:bodyPr>
          <a:p>
            <a:pPr algn="ctr"/>
            <a:r>
              <a:rPr lang="zh-CN" altLang="en-US" sz="3600" dirty="0">
                <a:solidFill>
                  <a:srgbClr val="0000FF"/>
                </a:solidFill>
                <a:latin typeface="Times New Roman" panose="02020603050405020304" pitchFamily="18" charset="0"/>
                <a:ea typeface="宋体" panose="02010600030101010101" pitchFamily="2" charset="-122"/>
              </a:rPr>
              <a:t>§</a:t>
            </a:r>
            <a:r>
              <a:rPr lang="en-US" altLang="zh-CN" sz="3600">
                <a:solidFill>
                  <a:srgbClr val="0000FF"/>
                </a:solidFill>
                <a:latin typeface="Times New Roman" panose="02020603050405020304" pitchFamily="18" charset="0"/>
                <a:ea typeface="宋体" panose="02010600030101010101" pitchFamily="2" charset="-122"/>
              </a:rPr>
              <a:t>11.7 </a:t>
            </a:r>
            <a:r>
              <a:rPr lang="zh-CN" altLang="en-US" sz="3600" dirty="0">
                <a:solidFill>
                  <a:srgbClr val="0000FF"/>
                </a:solidFill>
                <a:latin typeface="Times New Roman" panose="02020603050405020304" pitchFamily="18" charset="0"/>
                <a:ea typeface="宋体" panose="02010600030101010101" pitchFamily="2" charset="-122"/>
              </a:rPr>
              <a:t>磁场对载流线圈的作用</a:t>
            </a:r>
            <a:endParaRPr lang="zh-CN" altLang="en-US" sz="3600" dirty="0">
              <a:solidFill>
                <a:srgbClr val="0000FF"/>
              </a:solidFill>
              <a:latin typeface="Times New Roman" panose="02020603050405020304" pitchFamily="18"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555"/>
                                        </p:tgtEl>
                                        <p:attrNameLst>
                                          <p:attrName>style.visibility</p:attrName>
                                        </p:attrNameLst>
                                      </p:cBhvr>
                                      <p:to>
                                        <p:strVal val="visible"/>
                                      </p:to>
                                    </p:set>
                                    <p:animEffect transition="in" filter="wipe(left)">
                                      <p:cBhvr>
                                        <p:cTn id="7" dur="500"/>
                                        <p:tgtEl>
                                          <p:spTgt spid="6355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9" presetClass="entr" presetSubtype="1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0" fill="hold"/>
                                        <p:tgtEl>
                                          <p:spTgt spid="3"/>
                                        </p:tgtEl>
                                        <p:attrNameLst>
                                          <p:attrName>ppt_w</p:attrName>
                                        </p:attrNameLst>
                                      </p:cBhvr>
                                      <p:tavLst>
                                        <p:tav tm="0" fmla="#ppt_w*sin(2.5*pi*$)">
                                          <p:val>
                                            <p:fltVal val="0.000000"/>
                                          </p:val>
                                        </p:tav>
                                        <p:tav tm="100000">
                                          <p:val>
                                            <p:fltVal val="1.000000"/>
                                          </p:val>
                                        </p:tav>
                                      </p:tavLst>
                                    </p:anim>
                                    <p:anim calcmode="lin" valueType="num">
                                      <p:cBhvr>
                                        <p:cTn id="22" dur="5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righ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3590"/>
                                        </p:tgtEl>
                                        <p:attrNameLst>
                                          <p:attrName>style.visibility</p:attrName>
                                        </p:attrNameLst>
                                      </p:cBhvr>
                                      <p:to>
                                        <p:strVal val="visible"/>
                                      </p:to>
                                    </p:set>
                                    <p:animEffect transition="in" filter="wipe(left)">
                                      <p:cBhvr>
                                        <p:cTn id="32" dur="500"/>
                                        <p:tgtEl>
                                          <p:spTgt spid="6359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3593"/>
                                        </p:tgtEl>
                                        <p:attrNameLst>
                                          <p:attrName>style.visibility</p:attrName>
                                        </p:attrNameLst>
                                      </p:cBhvr>
                                      <p:to>
                                        <p:strVal val="visible"/>
                                      </p:to>
                                    </p:set>
                                    <p:animEffect transition="in" filter="wipe(left)">
                                      <p:cBhvr>
                                        <p:cTn id="37" dur="500"/>
                                        <p:tgtEl>
                                          <p:spTgt spid="6359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42375"/>
                                        </p:tgtEl>
                                        <p:attrNameLst>
                                          <p:attrName>style.visibility</p:attrName>
                                        </p:attrNameLst>
                                      </p:cBhvr>
                                      <p:to>
                                        <p:strVal val="visible"/>
                                      </p:to>
                                    </p:set>
                                    <p:animEffect transition="in" filter="wipe(left)">
                                      <p:cBhvr>
                                        <p:cTn id="42" dur="500"/>
                                        <p:tgtEl>
                                          <p:spTgt spid="14237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down)">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42379"/>
                                        </p:tgtEl>
                                        <p:attrNameLst>
                                          <p:attrName>style.visibility</p:attrName>
                                        </p:attrNameLst>
                                      </p:cBhvr>
                                      <p:to>
                                        <p:strVal val="visible"/>
                                      </p:to>
                                    </p:set>
                                    <p:animEffect transition="in" filter="wipe(left)">
                                      <p:cBhvr>
                                        <p:cTn id="52" dur="500"/>
                                        <p:tgtEl>
                                          <p:spTgt spid="14237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63656"/>
                                        </p:tgtEl>
                                        <p:attrNameLst>
                                          <p:attrName>style.visibility</p:attrName>
                                        </p:attrNameLst>
                                      </p:cBhvr>
                                      <p:to>
                                        <p:strVal val="visible"/>
                                      </p:to>
                                    </p:set>
                                    <p:animEffect transition="in" filter="wipe(left)">
                                      <p:cBhvr>
                                        <p:cTn id="57" dur="500"/>
                                        <p:tgtEl>
                                          <p:spTgt spid="6365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42381"/>
                                        </p:tgtEl>
                                        <p:attrNameLst>
                                          <p:attrName>style.visibility</p:attrName>
                                        </p:attrNameLst>
                                      </p:cBhvr>
                                      <p:to>
                                        <p:strVal val="visible"/>
                                      </p:to>
                                    </p:set>
                                    <p:animEffect transition="in" filter="wipe(left)">
                                      <p:cBhvr>
                                        <p:cTn id="62" dur="500"/>
                                        <p:tgtEl>
                                          <p:spTgt spid="14238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wipe(up)">
                                      <p:cBhvr>
                                        <p:cTn id="67" dur="500"/>
                                        <p:tgtEl>
                                          <p:spTgt spid="1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142385"/>
                                        </p:tgtEl>
                                        <p:attrNameLst>
                                          <p:attrName>style.visibility</p:attrName>
                                        </p:attrNameLst>
                                      </p:cBhvr>
                                      <p:to>
                                        <p:strVal val="visible"/>
                                      </p:to>
                                    </p:set>
                                    <p:animEffect transition="in" filter="wipe(left)">
                                      <p:cBhvr>
                                        <p:cTn id="72" dur="500"/>
                                        <p:tgtEl>
                                          <p:spTgt spid="14238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63676"/>
                                        </p:tgtEl>
                                        <p:attrNameLst>
                                          <p:attrName>style.visibility</p:attrName>
                                        </p:attrNameLst>
                                      </p:cBhvr>
                                      <p:to>
                                        <p:strVal val="visible"/>
                                      </p:to>
                                    </p:set>
                                    <p:animEffect transition="in" filter="wipe(left)">
                                      <p:cBhvr>
                                        <p:cTn id="77" dur="500"/>
                                        <p:tgtEl>
                                          <p:spTgt spid="6367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142387"/>
                                        </p:tgtEl>
                                        <p:attrNameLst>
                                          <p:attrName>style.visibility</p:attrName>
                                        </p:attrNameLst>
                                      </p:cBhvr>
                                      <p:to>
                                        <p:strVal val="visible"/>
                                      </p:to>
                                    </p:set>
                                    <p:animEffect transition="in" filter="wipe(left)">
                                      <p:cBhvr>
                                        <p:cTn id="82" dur="500"/>
                                        <p:tgtEl>
                                          <p:spTgt spid="14238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13"/>
                                        </p:tgtEl>
                                        <p:attrNameLst>
                                          <p:attrName>style.visibility</p:attrName>
                                        </p:attrNameLst>
                                      </p:cBhvr>
                                      <p:to>
                                        <p:strVal val="visible"/>
                                      </p:to>
                                    </p:set>
                                    <p:animEffect transition="in" filter="wipe(left)">
                                      <p:cBhvr>
                                        <p:cTn id="87" dur="500"/>
                                        <p:tgtEl>
                                          <p:spTgt spid="13"/>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142394"/>
                                        </p:tgtEl>
                                        <p:attrNameLst>
                                          <p:attrName>style.visibility</p:attrName>
                                        </p:attrNameLst>
                                      </p:cBhvr>
                                      <p:to>
                                        <p:strVal val="visible"/>
                                      </p:to>
                                    </p:set>
                                    <p:animEffect transition="in" filter="wipe(left)">
                                      <p:cBhvr>
                                        <p:cTn id="92" dur="500"/>
                                        <p:tgtEl>
                                          <p:spTgt spid="142394"/>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63696"/>
                                        </p:tgtEl>
                                        <p:attrNameLst>
                                          <p:attrName>style.visibility</p:attrName>
                                        </p:attrNameLst>
                                      </p:cBhvr>
                                      <p:to>
                                        <p:strVal val="visible"/>
                                      </p:to>
                                    </p:set>
                                    <p:animEffect transition="in" filter="wipe(left)">
                                      <p:cBhvr>
                                        <p:cTn id="97" dur="500"/>
                                        <p:tgtEl>
                                          <p:spTgt spid="63696"/>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142396"/>
                                        </p:tgtEl>
                                        <p:attrNameLst>
                                          <p:attrName>style.visibility</p:attrName>
                                        </p:attrNameLst>
                                      </p:cBhvr>
                                      <p:to>
                                        <p:strVal val="visible"/>
                                      </p:to>
                                    </p:set>
                                    <p:animEffect transition="in" filter="wipe(left)">
                                      <p:cBhvr>
                                        <p:cTn id="102" dur="500"/>
                                        <p:tgtEl>
                                          <p:spTgt spid="142396"/>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nodeType="clickEffect">
                                  <p:stCondLst>
                                    <p:cond delay="0"/>
                                  </p:stCondLst>
                                  <p:childTnLst>
                                    <p:set>
                                      <p:cBhvr>
                                        <p:cTn id="106" dur="1" fill="hold">
                                          <p:stCondLst>
                                            <p:cond delay="0"/>
                                          </p:stCondLst>
                                        </p:cTn>
                                        <p:tgtEl>
                                          <p:spTgt spid="12"/>
                                        </p:tgtEl>
                                        <p:attrNameLst>
                                          <p:attrName>style.visibility</p:attrName>
                                        </p:attrNameLst>
                                      </p:cBhvr>
                                      <p:to>
                                        <p:strVal val="visible"/>
                                      </p:to>
                                    </p:set>
                                    <p:animEffect transition="in" filter="wipe(down)">
                                      <p:cBhvr>
                                        <p:cTn id="107" dur="500"/>
                                        <p:tgtEl>
                                          <p:spTgt spid="12"/>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nodeType="clickEffect">
                                  <p:stCondLst>
                                    <p:cond delay="0"/>
                                  </p:stCondLst>
                                  <p:childTnLst>
                                    <p:set>
                                      <p:cBhvr>
                                        <p:cTn id="111" dur="1" fill="hold">
                                          <p:stCondLst>
                                            <p:cond delay="0"/>
                                          </p:stCondLst>
                                        </p:cTn>
                                        <p:tgtEl>
                                          <p:spTgt spid="142397"/>
                                        </p:tgtEl>
                                        <p:attrNameLst>
                                          <p:attrName>style.visibility</p:attrName>
                                        </p:attrNameLst>
                                      </p:cBhvr>
                                      <p:to>
                                        <p:strVal val="visible"/>
                                      </p:to>
                                    </p:set>
                                    <p:animEffect transition="in" filter="wipe(left)">
                                      <p:cBhvr>
                                        <p:cTn id="112" dur="500"/>
                                        <p:tgtEl>
                                          <p:spTgt spid="1423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55" grpId="0"/>
      <p:bldP spid="63590" grpId="0"/>
      <p:bldP spid="63593" grpId="0"/>
      <p:bldP spid="63656" grpId="0"/>
      <p:bldP spid="63676" grpId="0"/>
      <p:bldP spid="6369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627" name="Text Box 115"/>
          <p:cNvSpPr txBox="1"/>
          <p:nvPr/>
        </p:nvSpPr>
        <p:spPr>
          <a:xfrm>
            <a:off x="284163" y="195263"/>
            <a:ext cx="5095875" cy="519112"/>
          </a:xfrm>
          <a:prstGeom prst="rect">
            <a:avLst/>
          </a:prstGeom>
          <a:noFill/>
          <a:ln w="9525">
            <a:noFill/>
          </a:ln>
        </p:spPr>
        <p:txBody>
          <a:bodyPr anchor="t">
            <a:spAutoFit/>
          </a:bodyPr>
          <a:p>
            <a:pPr eaLnBrk="0" hangingPunct="0">
              <a:buChar char="•"/>
            </a:pPr>
            <a:r>
              <a:rPr lang="zh-CN" altLang="en-US" dirty="0">
                <a:solidFill>
                  <a:schemeClr val="tx1"/>
                </a:solidFill>
                <a:latin typeface="Times New Roman" panose="02020603050405020304" pitchFamily="18" charset="0"/>
                <a:ea typeface="宋体" panose="02010600030101010101" pitchFamily="2" charset="-122"/>
              </a:rPr>
              <a:t>线圈在均匀磁场受</a:t>
            </a:r>
            <a:r>
              <a:rPr lang="zh-CN" altLang="en-US" dirty="0">
                <a:solidFill>
                  <a:srgbClr val="FF0000"/>
                </a:solidFill>
                <a:latin typeface="Times New Roman" panose="02020603050405020304" pitchFamily="18" charset="0"/>
                <a:ea typeface="宋体" panose="02010600030101010101" pitchFamily="2" charset="-122"/>
              </a:rPr>
              <a:t>合力</a:t>
            </a:r>
            <a:endParaRPr lang="zh-CN" altLang="en-US" dirty="0">
              <a:solidFill>
                <a:srgbClr val="FF0000"/>
              </a:solidFill>
              <a:latin typeface="Times New Roman" panose="02020603050405020304" pitchFamily="18" charset="0"/>
              <a:ea typeface="宋体" panose="02010600030101010101" pitchFamily="2" charset="-122"/>
            </a:endParaRPr>
          </a:p>
        </p:txBody>
      </p:sp>
      <p:graphicFrame>
        <p:nvGraphicFramePr>
          <p:cNvPr id="144387" name="Object 116"/>
          <p:cNvGraphicFramePr/>
          <p:nvPr/>
        </p:nvGraphicFramePr>
        <p:xfrm>
          <a:off x="1069975" y="830263"/>
          <a:ext cx="4130675" cy="585787"/>
        </p:xfrm>
        <a:graphic>
          <a:graphicData uri="http://schemas.openxmlformats.org/presentationml/2006/ole">
            <mc:AlternateContent xmlns:mc="http://schemas.openxmlformats.org/markup-compatibility/2006">
              <mc:Choice xmlns:v="urn:schemas-microsoft-com:vml" Requires="v">
                <p:oleObj spid="_x0000_s3502" name="" r:id="rId1" imgW="1701165" imgH="241300" progId="Equation.3">
                  <p:embed/>
                </p:oleObj>
              </mc:Choice>
              <mc:Fallback>
                <p:oleObj name="" r:id="rId1" imgW="1701165" imgH="241300" progId="Equation.3">
                  <p:embed/>
                  <p:pic>
                    <p:nvPicPr>
                      <p:cNvPr id="0" name="图片 3501"/>
                      <p:cNvPicPr/>
                      <p:nvPr/>
                    </p:nvPicPr>
                    <p:blipFill>
                      <a:blip r:embed="rId2"/>
                      <a:stretch>
                        <a:fillRect/>
                      </a:stretch>
                    </p:blipFill>
                    <p:spPr>
                      <a:xfrm>
                        <a:off x="1069975" y="830263"/>
                        <a:ext cx="4130675" cy="585787"/>
                      </a:xfrm>
                      <a:prstGeom prst="rect">
                        <a:avLst/>
                      </a:prstGeom>
                      <a:noFill/>
                      <a:ln w="38100">
                        <a:noFill/>
                        <a:miter/>
                      </a:ln>
                    </p:spPr>
                  </p:pic>
                </p:oleObj>
              </mc:Fallback>
            </mc:AlternateContent>
          </a:graphicData>
        </a:graphic>
      </p:graphicFrame>
      <p:sp>
        <p:nvSpPr>
          <p:cNvPr id="227332" name="Text Box 136"/>
          <p:cNvSpPr txBox="1"/>
          <p:nvPr/>
        </p:nvSpPr>
        <p:spPr>
          <a:xfrm>
            <a:off x="296863" y="1600200"/>
            <a:ext cx="4343400" cy="519113"/>
          </a:xfrm>
          <a:prstGeom prst="rect">
            <a:avLst/>
          </a:prstGeom>
          <a:noFill/>
          <a:ln w="9525">
            <a:noFill/>
          </a:ln>
        </p:spPr>
        <p:txBody>
          <a:bodyPr anchor="t">
            <a:spAutoFit/>
          </a:bodyPr>
          <a:p>
            <a:pPr eaLnBrk="0" hangingPunct="0">
              <a:buChar char="•"/>
            </a:pPr>
            <a:r>
              <a:rPr lang="en-US" altLang="zh-CN" i="1">
                <a:solidFill>
                  <a:schemeClr val="tx1"/>
                </a:solidFill>
                <a:latin typeface="Times New Roman" panose="02020603050405020304" pitchFamily="18" charset="0"/>
                <a:ea typeface="宋体" panose="02010600030101010101" pitchFamily="2" charset="-122"/>
              </a:rPr>
              <a:t> f</a:t>
            </a:r>
            <a:r>
              <a:rPr lang="en-US" altLang="zh-CN" baseline="-25000">
                <a:solidFill>
                  <a:schemeClr val="tx1"/>
                </a:solidFill>
                <a:latin typeface="Times New Roman" panose="02020603050405020304" pitchFamily="18" charset="0"/>
                <a:ea typeface="宋体" panose="02010600030101010101" pitchFamily="2" charset="-122"/>
              </a:rPr>
              <a:t>2 </a:t>
            </a:r>
            <a:r>
              <a:rPr lang="zh-CN" altLang="en-US" dirty="0">
                <a:solidFill>
                  <a:schemeClr val="tx1"/>
                </a:solidFill>
                <a:latin typeface="Times New Roman" panose="02020603050405020304" pitchFamily="18" charset="0"/>
                <a:ea typeface="宋体" panose="02010600030101010101" pitchFamily="2" charset="-122"/>
              </a:rPr>
              <a:t>和 </a:t>
            </a:r>
            <a:r>
              <a:rPr lang="en-US" altLang="zh-CN" i="1">
                <a:solidFill>
                  <a:schemeClr val="tx1"/>
                </a:solidFill>
                <a:latin typeface="Times New Roman" panose="02020603050405020304" pitchFamily="18" charset="0"/>
                <a:ea typeface="宋体" panose="02010600030101010101" pitchFamily="2" charset="-122"/>
              </a:rPr>
              <a:t>f </a:t>
            </a:r>
            <a:r>
              <a:rPr lang="en-US" altLang="zh-CN" i="1" baseline="30000">
                <a:solidFill>
                  <a:schemeClr val="tx1"/>
                </a:solidFill>
                <a:latin typeface="Times New Roman" panose="02020603050405020304" pitchFamily="18" charset="0"/>
                <a:ea typeface="宋体" panose="02010600030101010101" pitchFamily="2" charset="-122"/>
              </a:rPr>
              <a:t>/</a:t>
            </a:r>
            <a:r>
              <a:rPr lang="en-US" altLang="zh-CN" baseline="-25000">
                <a:solidFill>
                  <a:schemeClr val="tx1"/>
                </a:solidFill>
                <a:latin typeface="Times New Roman" panose="02020603050405020304" pitchFamily="18" charset="0"/>
                <a:ea typeface="宋体" panose="02010600030101010101" pitchFamily="2" charset="-122"/>
              </a:rPr>
              <a:t>2</a:t>
            </a:r>
            <a:r>
              <a:rPr lang="zh-CN" altLang="en-US" dirty="0">
                <a:solidFill>
                  <a:schemeClr val="tx1"/>
                </a:solidFill>
                <a:latin typeface="Times New Roman" panose="02020603050405020304" pitchFamily="18" charset="0"/>
                <a:ea typeface="宋体" panose="02010600030101010101" pitchFamily="2" charset="-122"/>
              </a:rPr>
              <a:t>产生一</a:t>
            </a:r>
            <a:r>
              <a:rPr lang="zh-CN" altLang="en-US" dirty="0">
                <a:solidFill>
                  <a:srgbClr val="FF0000"/>
                </a:solidFill>
                <a:latin typeface="Times New Roman" panose="02020603050405020304" pitchFamily="18" charset="0"/>
                <a:ea typeface="宋体" panose="02010600030101010101" pitchFamily="2" charset="-122"/>
              </a:rPr>
              <a:t>力偶矩</a:t>
            </a:r>
            <a:endParaRPr lang="zh-CN" altLang="en-US" dirty="0">
              <a:solidFill>
                <a:srgbClr val="FF0000"/>
              </a:solidFill>
              <a:latin typeface="Times New Roman" panose="02020603050405020304" pitchFamily="18" charset="0"/>
              <a:ea typeface="宋体" panose="02010600030101010101" pitchFamily="2" charset="-122"/>
            </a:endParaRPr>
          </a:p>
        </p:txBody>
      </p:sp>
      <p:grpSp>
        <p:nvGrpSpPr>
          <p:cNvPr id="2" name="组合 227332"/>
          <p:cNvGrpSpPr/>
          <p:nvPr/>
        </p:nvGrpSpPr>
        <p:grpSpPr>
          <a:xfrm>
            <a:off x="5270500" y="1400175"/>
            <a:ext cx="3429000" cy="1371600"/>
            <a:chOff x="3243" y="1345"/>
            <a:chExt cx="2160" cy="864"/>
          </a:xfrm>
        </p:grpSpPr>
        <p:sp>
          <p:nvSpPr>
            <p:cNvPr id="87045" name="Line 166"/>
            <p:cNvSpPr/>
            <p:nvPr/>
          </p:nvSpPr>
          <p:spPr>
            <a:xfrm>
              <a:off x="3291" y="1777"/>
              <a:ext cx="2112" cy="0"/>
            </a:xfrm>
            <a:prstGeom prst="line">
              <a:avLst/>
            </a:prstGeom>
            <a:ln w="28575" cap="flat" cmpd="sng">
              <a:solidFill>
                <a:schemeClr val="hlink"/>
              </a:solidFill>
              <a:prstDash val="solid"/>
              <a:miter/>
              <a:headEnd type="none" w="med" len="med"/>
              <a:tailEnd type="triangle" w="med" len="med"/>
            </a:ln>
          </p:spPr>
        </p:sp>
        <p:sp>
          <p:nvSpPr>
            <p:cNvPr id="87046" name="Line 167"/>
            <p:cNvSpPr/>
            <p:nvPr/>
          </p:nvSpPr>
          <p:spPr>
            <a:xfrm>
              <a:off x="3291" y="1345"/>
              <a:ext cx="2112" cy="0"/>
            </a:xfrm>
            <a:prstGeom prst="line">
              <a:avLst/>
            </a:prstGeom>
            <a:ln w="28575" cap="flat" cmpd="sng">
              <a:solidFill>
                <a:schemeClr val="hlink"/>
              </a:solidFill>
              <a:prstDash val="solid"/>
              <a:miter/>
              <a:headEnd type="none" w="med" len="med"/>
              <a:tailEnd type="triangle" w="med" len="med"/>
            </a:ln>
          </p:spPr>
        </p:sp>
        <p:sp>
          <p:nvSpPr>
            <p:cNvPr id="87047" name="Line 168"/>
            <p:cNvSpPr/>
            <p:nvPr/>
          </p:nvSpPr>
          <p:spPr>
            <a:xfrm>
              <a:off x="3243" y="2209"/>
              <a:ext cx="2112" cy="0"/>
            </a:xfrm>
            <a:prstGeom prst="line">
              <a:avLst/>
            </a:prstGeom>
            <a:ln w="28575" cap="flat" cmpd="sng">
              <a:solidFill>
                <a:schemeClr val="hlink"/>
              </a:solidFill>
              <a:prstDash val="solid"/>
              <a:miter/>
              <a:headEnd type="none" w="med" len="med"/>
              <a:tailEnd type="triangle" w="med" len="med"/>
            </a:ln>
          </p:spPr>
        </p:sp>
        <p:grpSp>
          <p:nvGrpSpPr>
            <p:cNvPr id="87048" name="Group 169"/>
            <p:cNvGrpSpPr/>
            <p:nvPr/>
          </p:nvGrpSpPr>
          <p:grpSpPr>
            <a:xfrm rot="-488822">
              <a:off x="3531" y="1441"/>
              <a:ext cx="1392" cy="672"/>
              <a:chOff x="3792" y="2880"/>
              <a:chExt cx="1392" cy="672"/>
            </a:xfrm>
          </p:grpSpPr>
          <p:sp>
            <p:nvSpPr>
              <p:cNvPr id="87049" name="Rectangle 170"/>
              <p:cNvSpPr/>
              <p:nvPr/>
            </p:nvSpPr>
            <p:spPr>
              <a:xfrm rot="-1354033">
                <a:off x="3888" y="3168"/>
                <a:ext cx="1248" cy="96"/>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grpSp>
            <p:nvGrpSpPr>
              <p:cNvPr id="87050" name="Group 171"/>
              <p:cNvGrpSpPr/>
              <p:nvPr/>
            </p:nvGrpSpPr>
            <p:grpSpPr>
              <a:xfrm>
                <a:off x="5040" y="2880"/>
                <a:ext cx="144" cy="144"/>
                <a:chOff x="3744" y="3552"/>
                <a:chExt cx="336" cy="336"/>
              </a:xfrm>
            </p:grpSpPr>
            <p:sp>
              <p:nvSpPr>
                <p:cNvPr id="87051" name="Oval 172"/>
                <p:cNvSpPr/>
                <p:nvPr/>
              </p:nvSpPr>
              <p:spPr>
                <a:xfrm>
                  <a:off x="3744" y="3552"/>
                  <a:ext cx="336" cy="336"/>
                </a:xfrm>
                <a:prstGeom prst="ellipse">
                  <a:avLst/>
                </a:prstGeom>
                <a:solidFill>
                  <a:srgbClr val="FFCC66"/>
                </a:soli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87052" name="Oval 173"/>
                <p:cNvSpPr/>
                <p:nvPr/>
              </p:nvSpPr>
              <p:spPr>
                <a:xfrm>
                  <a:off x="3840" y="3648"/>
                  <a:ext cx="144" cy="144"/>
                </a:xfrm>
                <a:prstGeom prst="ellipse">
                  <a:avLst/>
                </a:prstGeom>
                <a:solidFill>
                  <a:srgbClr val="FF0000"/>
                </a:soli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grpSp>
          <p:grpSp>
            <p:nvGrpSpPr>
              <p:cNvPr id="87053" name="Group 174"/>
              <p:cNvGrpSpPr/>
              <p:nvPr/>
            </p:nvGrpSpPr>
            <p:grpSpPr>
              <a:xfrm>
                <a:off x="3792" y="3408"/>
                <a:ext cx="144" cy="144"/>
                <a:chOff x="4560" y="3456"/>
                <a:chExt cx="432" cy="432"/>
              </a:xfrm>
            </p:grpSpPr>
            <p:sp>
              <p:nvSpPr>
                <p:cNvPr id="87054" name="Oval 175"/>
                <p:cNvSpPr/>
                <p:nvPr/>
              </p:nvSpPr>
              <p:spPr>
                <a:xfrm>
                  <a:off x="4560" y="3456"/>
                  <a:ext cx="432" cy="432"/>
                </a:xfrm>
                <a:prstGeom prst="ellipse">
                  <a:avLst/>
                </a:prstGeom>
                <a:solidFill>
                  <a:srgbClr val="FFCC66"/>
                </a:soli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grpSp>
              <p:nvGrpSpPr>
                <p:cNvPr id="87055" name="Group 176"/>
                <p:cNvGrpSpPr/>
                <p:nvPr/>
              </p:nvGrpSpPr>
              <p:grpSpPr>
                <a:xfrm>
                  <a:off x="4608" y="3504"/>
                  <a:ext cx="336" cy="336"/>
                  <a:chOff x="3744" y="2448"/>
                  <a:chExt cx="912" cy="912"/>
                </a:xfrm>
              </p:grpSpPr>
              <p:sp>
                <p:nvSpPr>
                  <p:cNvPr id="87056" name="Line 177"/>
                  <p:cNvSpPr/>
                  <p:nvPr/>
                </p:nvSpPr>
                <p:spPr>
                  <a:xfrm>
                    <a:off x="4224" y="2448"/>
                    <a:ext cx="0" cy="912"/>
                  </a:xfrm>
                  <a:prstGeom prst="line">
                    <a:avLst/>
                  </a:prstGeom>
                  <a:ln w="28575" cap="flat" cmpd="sng">
                    <a:solidFill>
                      <a:srgbClr val="FF0000"/>
                    </a:solidFill>
                    <a:prstDash val="solid"/>
                    <a:miter/>
                    <a:headEnd type="none" w="med" len="med"/>
                    <a:tailEnd type="none" w="med" len="med"/>
                  </a:ln>
                </p:spPr>
              </p:sp>
              <p:sp>
                <p:nvSpPr>
                  <p:cNvPr id="87057" name="Line 178"/>
                  <p:cNvSpPr/>
                  <p:nvPr/>
                </p:nvSpPr>
                <p:spPr>
                  <a:xfrm>
                    <a:off x="3744" y="2880"/>
                    <a:ext cx="912" cy="0"/>
                  </a:xfrm>
                  <a:prstGeom prst="line">
                    <a:avLst/>
                  </a:prstGeom>
                  <a:ln w="28575" cap="flat" cmpd="sng">
                    <a:solidFill>
                      <a:srgbClr val="FF0000"/>
                    </a:solidFill>
                    <a:prstDash val="solid"/>
                    <a:miter/>
                    <a:headEnd type="none" w="med" len="med"/>
                    <a:tailEnd type="none" w="med" len="med"/>
                  </a:ln>
                </p:spPr>
              </p:sp>
            </p:grpSp>
          </p:grpSp>
        </p:grpSp>
      </p:grpSp>
      <p:grpSp>
        <p:nvGrpSpPr>
          <p:cNvPr id="7" name="Group 185"/>
          <p:cNvGrpSpPr/>
          <p:nvPr/>
        </p:nvGrpSpPr>
        <p:grpSpPr>
          <a:xfrm>
            <a:off x="5902325" y="633413"/>
            <a:ext cx="2514600" cy="2819400"/>
            <a:chOff x="3627" y="913"/>
            <a:chExt cx="1584" cy="1776"/>
          </a:xfrm>
        </p:grpSpPr>
        <p:grpSp>
          <p:nvGrpSpPr>
            <p:cNvPr id="87063" name="Group 163"/>
            <p:cNvGrpSpPr/>
            <p:nvPr/>
          </p:nvGrpSpPr>
          <p:grpSpPr>
            <a:xfrm>
              <a:off x="3627" y="2209"/>
              <a:ext cx="285" cy="480"/>
              <a:chOff x="3627" y="2209"/>
              <a:chExt cx="285" cy="480"/>
            </a:xfrm>
          </p:grpSpPr>
          <p:sp>
            <p:nvSpPr>
              <p:cNvPr id="87064" name="Line 121"/>
              <p:cNvSpPr/>
              <p:nvPr/>
            </p:nvSpPr>
            <p:spPr>
              <a:xfrm>
                <a:off x="3627" y="2209"/>
                <a:ext cx="0" cy="480"/>
              </a:xfrm>
              <a:prstGeom prst="line">
                <a:avLst/>
              </a:prstGeom>
              <a:ln w="28575" cap="flat" cmpd="sng">
                <a:solidFill>
                  <a:srgbClr val="FF00FF"/>
                </a:solidFill>
                <a:prstDash val="solid"/>
                <a:miter/>
                <a:headEnd type="none" w="med" len="med"/>
                <a:tailEnd type="triangle" w="med" len="med"/>
              </a:ln>
            </p:spPr>
          </p:sp>
          <p:sp>
            <p:nvSpPr>
              <p:cNvPr id="87065" name="Text Box 158"/>
              <p:cNvSpPr txBox="1"/>
              <p:nvPr/>
            </p:nvSpPr>
            <p:spPr>
              <a:xfrm>
                <a:off x="3645" y="2330"/>
                <a:ext cx="267" cy="327"/>
              </a:xfrm>
              <a:prstGeom prst="rect">
                <a:avLst/>
              </a:prstGeom>
              <a:noFill/>
              <a:ln w="9525">
                <a:noFill/>
              </a:ln>
            </p:spPr>
            <p:txBody>
              <a:bodyPr wrap="none" anchor="t">
                <a:spAutoFit/>
              </a:bodyPr>
              <a:p>
                <a:r>
                  <a:rPr lang="en-US" altLang="zh-CN" i="1">
                    <a:latin typeface="Times New Roman" panose="02020603050405020304" pitchFamily="18" charset="0"/>
                    <a:ea typeface="宋体" panose="02010600030101010101" pitchFamily="2" charset="-122"/>
                  </a:rPr>
                  <a:t>f</a:t>
                </a:r>
                <a:r>
                  <a:rPr lang="en-US" altLang="zh-CN" i="1" baseline="-25000">
                    <a:latin typeface="Times New Roman" panose="02020603050405020304" pitchFamily="18" charset="0"/>
                    <a:ea typeface="宋体" panose="02010600030101010101" pitchFamily="2" charset="-122"/>
                  </a:rPr>
                  <a:t>2</a:t>
                </a:r>
                <a:endParaRPr lang="en-US" altLang="zh-CN" i="1">
                  <a:latin typeface="Times New Roman" panose="02020603050405020304" pitchFamily="18" charset="0"/>
                  <a:ea typeface="宋体" panose="02010600030101010101" pitchFamily="2" charset="-122"/>
                </a:endParaRPr>
              </a:p>
            </p:txBody>
          </p:sp>
        </p:grpSp>
        <p:grpSp>
          <p:nvGrpSpPr>
            <p:cNvPr id="87066" name="Group 162"/>
            <p:cNvGrpSpPr/>
            <p:nvPr/>
          </p:nvGrpSpPr>
          <p:grpSpPr>
            <a:xfrm>
              <a:off x="4827" y="913"/>
              <a:ext cx="384" cy="480"/>
              <a:chOff x="4827" y="913"/>
              <a:chExt cx="384" cy="480"/>
            </a:xfrm>
          </p:grpSpPr>
          <p:sp>
            <p:nvSpPr>
              <p:cNvPr id="87067" name="Line 122"/>
              <p:cNvSpPr/>
              <p:nvPr/>
            </p:nvSpPr>
            <p:spPr>
              <a:xfrm>
                <a:off x="4827" y="913"/>
                <a:ext cx="0" cy="480"/>
              </a:xfrm>
              <a:prstGeom prst="line">
                <a:avLst/>
              </a:prstGeom>
              <a:ln w="28575" cap="flat" cmpd="sng">
                <a:solidFill>
                  <a:srgbClr val="FF00FF"/>
                </a:solidFill>
                <a:prstDash val="solid"/>
                <a:miter/>
                <a:headEnd type="triangle" w="med" len="med"/>
                <a:tailEnd type="none" w="med" len="med"/>
              </a:ln>
            </p:spPr>
          </p:sp>
          <p:sp>
            <p:nvSpPr>
              <p:cNvPr id="87068" name="Text Box 159"/>
              <p:cNvSpPr txBox="1"/>
              <p:nvPr/>
            </p:nvSpPr>
            <p:spPr>
              <a:xfrm>
                <a:off x="4864" y="913"/>
                <a:ext cx="347" cy="327"/>
              </a:xfrm>
              <a:prstGeom prst="rect">
                <a:avLst/>
              </a:prstGeom>
              <a:noFill/>
              <a:ln w="9525">
                <a:noFill/>
              </a:ln>
            </p:spPr>
            <p:txBody>
              <a:bodyPr wrap="none" anchor="t">
                <a:spAutoFit/>
              </a:bodyPr>
              <a:p>
                <a:r>
                  <a:rPr lang="en-US" altLang="zh-CN" i="1">
                    <a:latin typeface="Times New Roman" panose="02020603050405020304" pitchFamily="18" charset="0"/>
                    <a:ea typeface="宋体" panose="02010600030101010101" pitchFamily="2" charset="-122"/>
                  </a:rPr>
                  <a:t>f</a:t>
                </a:r>
                <a:r>
                  <a:rPr lang="en-US" altLang="zh-CN" i="1" baseline="-25000">
                    <a:latin typeface="Times New Roman" panose="02020603050405020304" pitchFamily="18" charset="0"/>
                    <a:ea typeface="宋体" panose="02010600030101010101" pitchFamily="2" charset="-122"/>
                  </a:rPr>
                  <a:t>2 </a:t>
                </a:r>
                <a:r>
                  <a:rPr lang="en-US" altLang="zh-CN" i="1" baseline="30000">
                    <a:latin typeface="Times New Roman" panose="02020603050405020304" pitchFamily="18" charset="0"/>
                    <a:ea typeface="宋体" panose="02010600030101010101" pitchFamily="2" charset="-122"/>
                  </a:rPr>
                  <a:t>/</a:t>
                </a:r>
                <a:endParaRPr lang="en-US" altLang="zh-CN" i="1">
                  <a:latin typeface="Times New Roman" panose="02020603050405020304" pitchFamily="18" charset="0"/>
                  <a:ea typeface="宋体" panose="02010600030101010101" pitchFamily="2" charset="-122"/>
                </a:endParaRPr>
              </a:p>
            </p:txBody>
          </p:sp>
        </p:grpSp>
      </p:grpSp>
      <p:sp>
        <p:nvSpPr>
          <p:cNvPr id="73761" name="Line 188"/>
          <p:cNvSpPr/>
          <p:nvPr/>
        </p:nvSpPr>
        <p:spPr>
          <a:xfrm>
            <a:off x="5891213" y="2082800"/>
            <a:ext cx="11112" cy="469900"/>
          </a:xfrm>
          <a:prstGeom prst="line">
            <a:avLst/>
          </a:prstGeom>
          <a:ln w="28575" cap="flat" cmpd="sng">
            <a:solidFill>
              <a:schemeClr val="tx1"/>
            </a:solidFill>
            <a:prstDash val="dash"/>
            <a:miter/>
            <a:headEnd type="none" w="med" len="med"/>
            <a:tailEnd type="none" w="med" len="med"/>
          </a:ln>
        </p:spPr>
      </p:sp>
      <p:graphicFrame>
        <p:nvGraphicFramePr>
          <p:cNvPr id="144421" name="Object 191"/>
          <p:cNvGraphicFramePr/>
          <p:nvPr/>
        </p:nvGraphicFramePr>
        <p:xfrm>
          <a:off x="1260475" y="2063750"/>
          <a:ext cx="2344738" cy="984250"/>
        </p:xfrm>
        <a:graphic>
          <a:graphicData uri="http://schemas.openxmlformats.org/presentationml/2006/ole">
            <mc:AlternateContent xmlns:mc="http://schemas.openxmlformats.org/markup-compatibility/2006">
              <mc:Choice xmlns:v="urn:schemas-microsoft-com:vml" Requires="v">
                <p:oleObj spid="_x0000_s3501" name="" r:id="rId3" imgW="1104900" imgH="393700" progId="Equation.3">
                  <p:embed/>
                </p:oleObj>
              </mc:Choice>
              <mc:Fallback>
                <p:oleObj name="" r:id="rId3" imgW="1104900" imgH="393700" progId="Equation.3">
                  <p:embed/>
                  <p:pic>
                    <p:nvPicPr>
                      <p:cNvPr id="0" name="图片 3500"/>
                      <p:cNvPicPr/>
                      <p:nvPr/>
                    </p:nvPicPr>
                    <p:blipFill>
                      <a:blip r:embed="rId4"/>
                      <a:stretch>
                        <a:fillRect/>
                      </a:stretch>
                    </p:blipFill>
                    <p:spPr>
                      <a:xfrm>
                        <a:off x="1260475" y="2063750"/>
                        <a:ext cx="2344738" cy="984250"/>
                      </a:xfrm>
                      <a:prstGeom prst="rect">
                        <a:avLst/>
                      </a:prstGeom>
                      <a:noFill/>
                      <a:ln w="38100">
                        <a:noFill/>
                        <a:miter/>
                      </a:ln>
                    </p:spPr>
                  </p:pic>
                </p:oleObj>
              </mc:Fallback>
            </mc:AlternateContent>
          </a:graphicData>
        </a:graphic>
      </p:graphicFrame>
      <p:graphicFrame>
        <p:nvGraphicFramePr>
          <p:cNvPr id="144422" name="Object 192"/>
          <p:cNvGraphicFramePr/>
          <p:nvPr/>
        </p:nvGraphicFramePr>
        <p:xfrm>
          <a:off x="1387475" y="2882900"/>
          <a:ext cx="1442085" cy="923290"/>
        </p:xfrm>
        <a:graphic>
          <a:graphicData uri="http://schemas.openxmlformats.org/presentationml/2006/ole">
            <mc:AlternateContent xmlns:mc="http://schemas.openxmlformats.org/markup-compatibility/2006">
              <mc:Choice xmlns:v="urn:schemas-microsoft-com:vml" Requires="v">
                <p:oleObj spid="_x0000_s3499" name="" r:id="rId5" imgW="609600" imgH="393700" progId="Equation.3">
                  <p:embed/>
                </p:oleObj>
              </mc:Choice>
              <mc:Fallback>
                <p:oleObj name="" r:id="rId5" imgW="609600" imgH="393700" progId="Equation.3">
                  <p:embed/>
                  <p:pic>
                    <p:nvPicPr>
                      <p:cNvPr id="0" name="图片 3498"/>
                      <p:cNvPicPr/>
                      <p:nvPr/>
                    </p:nvPicPr>
                    <p:blipFill>
                      <a:blip r:embed="rId6"/>
                      <a:stretch>
                        <a:fillRect/>
                      </a:stretch>
                    </p:blipFill>
                    <p:spPr>
                      <a:xfrm>
                        <a:off x="1387475" y="2882900"/>
                        <a:ext cx="1442085" cy="923290"/>
                      </a:xfrm>
                      <a:prstGeom prst="rect">
                        <a:avLst/>
                      </a:prstGeom>
                      <a:noFill/>
                      <a:ln w="38100">
                        <a:noFill/>
                        <a:miter/>
                      </a:ln>
                    </p:spPr>
                  </p:pic>
                </p:oleObj>
              </mc:Fallback>
            </mc:AlternateContent>
          </a:graphicData>
        </a:graphic>
      </p:graphicFrame>
      <p:graphicFrame>
        <p:nvGraphicFramePr>
          <p:cNvPr id="144423" name="Object 193"/>
          <p:cNvGraphicFramePr/>
          <p:nvPr/>
        </p:nvGraphicFramePr>
        <p:xfrm>
          <a:off x="407353" y="3821113"/>
          <a:ext cx="2098675" cy="596900"/>
        </p:xfrm>
        <a:graphic>
          <a:graphicData uri="http://schemas.openxmlformats.org/presentationml/2006/ole">
            <mc:AlternateContent xmlns:mc="http://schemas.openxmlformats.org/markup-compatibility/2006">
              <mc:Choice xmlns:v="urn:schemas-microsoft-com:vml" Requires="v">
                <p:oleObj spid="_x0000_s3497" name="" r:id="rId7" imgW="887730" imgH="215900" progId="Equation.3">
                  <p:embed/>
                </p:oleObj>
              </mc:Choice>
              <mc:Fallback>
                <p:oleObj name="" r:id="rId7" imgW="887730" imgH="215900" progId="Equation.3">
                  <p:embed/>
                  <p:pic>
                    <p:nvPicPr>
                      <p:cNvPr id="0" name="图片 3496"/>
                      <p:cNvPicPr/>
                      <p:nvPr/>
                    </p:nvPicPr>
                    <p:blipFill>
                      <a:blip r:embed="rId8"/>
                      <a:stretch>
                        <a:fillRect/>
                      </a:stretch>
                    </p:blipFill>
                    <p:spPr>
                      <a:xfrm>
                        <a:off x="407353" y="3821113"/>
                        <a:ext cx="2098675" cy="596900"/>
                      </a:xfrm>
                      <a:prstGeom prst="rect">
                        <a:avLst/>
                      </a:prstGeom>
                      <a:noFill/>
                      <a:ln w="38100">
                        <a:noFill/>
                        <a:miter/>
                      </a:ln>
                    </p:spPr>
                  </p:pic>
                </p:oleObj>
              </mc:Fallback>
            </mc:AlternateContent>
          </a:graphicData>
        </a:graphic>
      </p:graphicFrame>
      <p:graphicFrame>
        <p:nvGraphicFramePr>
          <p:cNvPr id="144424" name="Object 194"/>
          <p:cNvGraphicFramePr/>
          <p:nvPr/>
        </p:nvGraphicFramePr>
        <p:xfrm>
          <a:off x="2560320" y="3833813"/>
          <a:ext cx="2152650" cy="590550"/>
        </p:xfrm>
        <a:graphic>
          <a:graphicData uri="http://schemas.openxmlformats.org/presentationml/2006/ole">
            <mc:AlternateContent xmlns:mc="http://schemas.openxmlformats.org/markup-compatibility/2006">
              <mc:Choice xmlns:v="urn:schemas-microsoft-com:vml" Requires="v">
                <p:oleObj spid="_x0000_s3513" name="" r:id="rId9" imgW="938530" imgH="215900" progId="Equation.3">
                  <p:embed/>
                </p:oleObj>
              </mc:Choice>
              <mc:Fallback>
                <p:oleObj name="" r:id="rId9" imgW="938530" imgH="215900" progId="Equation.3">
                  <p:embed/>
                  <p:pic>
                    <p:nvPicPr>
                      <p:cNvPr id="0" name="图片 3512"/>
                      <p:cNvPicPr/>
                      <p:nvPr/>
                    </p:nvPicPr>
                    <p:blipFill>
                      <a:blip r:embed="rId10"/>
                      <a:stretch>
                        <a:fillRect/>
                      </a:stretch>
                    </p:blipFill>
                    <p:spPr>
                      <a:xfrm>
                        <a:off x="2560320" y="3833813"/>
                        <a:ext cx="2152650" cy="590550"/>
                      </a:xfrm>
                      <a:prstGeom prst="rect">
                        <a:avLst/>
                      </a:prstGeom>
                      <a:noFill/>
                      <a:ln w="38100">
                        <a:noFill/>
                        <a:miter/>
                      </a:ln>
                    </p:spPr>
                  </p:pic>
                </p:oleObj>
              </mc:Fallback>
            </mc:AlternateContent>
          </a:graphicData>
        </a:graphic>
      </p:graphicFrame>
      <p:graphicFrame>
        <p:nvGraphicFramePr>
          <p:cNvPr id="144425" name="Object 40"/>
          <p:cNvGraphicFramePr/>
          <p:nvPr/>
        </p:nvGraphicFramePr>
        <p:xfrm>
          <a:off x="4826953" y="3915093"/>
          <a:ext cx="1939925" cy="504825"/>
        </p:xfrm>
        <a:graphic>
          <a:graphicData uri="http://schemas.openxmlformats.org/presentationml/2006/ole">
            <mc:AlternateContent xmlns:mc="http://schemas.openxmlformats.org/markup-compatibility/2006">
              <mc:Choice xmlns:v="urn:schemas-microsoft-com:vml" Requires="v">
                <p:oleObj spid="_x0000_s3509" name="" r:id="rId11" imgW="850265" imgH="203200" progId="Equation.3">
                  <p:embed/>
                </p:oleObj>
              </mc:Choice>
              <mc:Fallback>
                <p:oleObj name="" r:id="rId11" imgW="850265" imgH="203200" progId="Equation.3">
                  <p:embed/>
                  <p:pic>
                    <p:nvPicPr>
                      <p:cNvPr id="0" name="图片 3508"/>
                      <p:cNvPicPr/>
                      <p:nvPr/>
                    </p:nvPicPr>
                    <p:blipFill>
                      <a:blip r:embed="rId12"/>
                      <a:stretch>
                        <a:fillRect/>
                      </a:stretch>
                    </p:blipFill>
                    <p:spPr>
                      <a:xfrm>
                        <a:off x="4826953" y="3915093"/>
                        <a:ext cx="1939925" cy="504825"/>
                      </a:xfrm>
                      <a:prstGeom prst="rect">
                        <a:avLst/>
                      </a:prstGeom>
                      <a:noFill/>
                      <a:ln w="38100">
                        <a:noFill/>
                        <a:miter/>
                      </a:ln>
                    </p:spPr>
                  </p:pic>
                </p:oleObj>
              </mc:Fallback>
            </mc:AlternateContent>
          </a:graphicData>
        </a:graphic>
      </p:graphicFrame>
      <p:graphicFrame>
        <p:nvGraphicFramePr>
          <p:cNvPr id="144426" name="Object 196"/>
          <p:cNvGraphicFramePr/>
          <p:nvPr/>
        </p:nvGraphicFramePr>
        <p:xfrm>
          <a:off x="439579" y="4735672"/>
          <a:ext cx="2294255" cy="611505"/>
        </p:xfrm>
        <a:graphic>
          <a:graphicData uri="http://schemas.openxmlformats.org/presentationml/2006/ole">
            <mc:AlternateContent xmlns:mc="http://schemas.openxmlformats.org/markup-compatibility/2006">
              <mc:Choice xmlns:v="urn:schemas-microsoft-com:vml" Requires="v">
                <p:oleObj spid="_x0000_s3504" name="" r:id="rId13" imgW="914400" imgH="228600" progId="Equation.3">
                  <p:embed/>
                </p:oleObj>
              </mc:Choice>
              <mc:Fallback>
                <p:oleObj name="" r:id="rId13" imgW="914400" imgH="228600" progId="Equation.3">
                  <p:embed/>
                  <p:pic>
                    <p:nvPicPr>
                      <p:cNvPr id="0" name="图片 3503"/>
                      <p:cNvPicPr/>
                      <p:nvPr/>
                    </p:nvPicPr>
                    <p:blipFill>
                      <a:blip r:embed="rId14"/>
                      <a:stretch>
                        <a:fillRect/>
                      </a:stretch>
                    </p:blipFill>
                    <p:spPr>
                      <a:xfrm>
                        <a:off x="439579" y="4735672"/>
                        <a:ext cx="2294255" cy="611505"/>
                      </a:xfrm>
                      <a:prstGeom prst="rect">
                        <a:avLst/>
                      </a:prstGeom>
                      <a:noFill/>
                      <a:ln w="38100">
                        <a:noFill/>
                        <a:miter/>
                      </a:ln>
                    </p:spPr>
                  </p:pic>
                </p:oleObj>
              </mc:Fallback>
            </mc:AlternateContent>
          </a:graphicData>
        </a:graphic>
      </p:graphicFrame>
      <p:graphicFrame>
        <p:nvGraphicFramePr>
          <p:cNvPr id="144427" name="Object 199"/>
          <p:cNvGraphicFramePr/>
          <p:nvPr/>
        </p:nvGraphicFramePr>
        <p:xfrm>
          <a:off x="1733550" y="5793105"/>
          <a:ext cx="2222500" cy="661988"/>
        </p:xfrm>
        <a:graphic>
          <a:graphicData uri="http://schemas.openxmlformats.org/presentationml/2006/ole">
            <mc:AlternateContent xmlns:mc="http://schemas.openxmlformats.org/markup-compatibility/2006">
              <mc:Choice xmlns:v="urn:schemas-microsoft-com:vml" Requires="v">
                <p:oleObj spid="_x0000_s3503" name="" r:id="rId15" imgW="786765" imgH="254000" progId="Equation.3">
                  <p:embed/>
                </p:oleObj>
              </mc:Choice>
              <mc:Fallback>
                <p:oleObj name="" r:id="rId15" imgW="786765" imgH="254000" progId="Equation.3">
                  <p:embed/>
                  <p:pic>
                    <p:nvPicPr>
                      <p:cNvPr id="0" name="图片 3502"/>
                      <p:cNvPicPr/>
                      <p:nvPr/>
                    </p:nvPicPr>
                    <p:blipFill>
                      <a:blip r:embed="rId16"/>
                      <a:stretch>
                        <a:fillRect/>
                      </a:stretch>
                    </p:blipFill>
                    <p:spPr>
                      <a:xfrm>
                        <a:off x="1733550" y="5793105"/>
                        <a:ext cx="2222500" cy="661988"/>
                      </a:xfrm>
                      <a:prstGeom prst="rect">
                        <a:avLst/>
                      </a:prstGeom>
                      <a:noFill/>
                      <a:ln w="28575" cap="flat" cmpd="sng">
                        <a:solidFill>
                          <a:srgbClr val="FF0000"/>
                        </a:solidFill>
                        <a:prstDash val="solid"/>
                        <a:miter/>
                        <a:headEnd type="none" w="med" len="med"/>
                        <a:tailEnd type="none" w="med" len="med"/>
                      </a:ln>
                    </p:spPr>
                  </p:pic>
                </p:oleObj>
              </mc:Fallback>
            </mc:AlternateContent>
          </a:graphicData>
        </a:graphic>
      </p:graphicFrame>
      <p:sp>
        <p:nvSpPr>
          <p:cNvPr id="87077" name="灯片编号占位符 2"/>
          <p:cNvSpPr>
            <a:spLocks noGrp="1"/>
          </p:cNvSpPr>
          <p:nvPr/>
        </p:nvSpPr>
        <p:spPr>
          <a:xfrm>
            <a:off x="7010400" y="6381750"/>
            <a:ext cx="2133600" cy="476250"/>
          </a:xfrm>
          <a:prstGeom prst="rect">
            <a:avLst/>
          </a:prstGeom>
          <a:noFill/>
          <a:ln w="9525">
            <a:noFill/>
          </a:ln>
        </p:spPr>
        <p:txBody>
          <a:bodyPr anchor="t"/>
          <a:p>
            <a:pPr algn="r"/>
            <a:fld id="{9A0DB2DC-4C9A-4742-B13C-FB6460FD3503}" type="slidenum">
              <a:rPr lang="zh-CN" altLang="en-US" sz="1400" b="0" dirty="0">
                <a:latin typeface="Arial" panose="020B0604020202020204" pitchFamily="34" charset="0"/>
                <a:ea typeface="宋体" panose="02010600030101010101" pitchFamily="2" charset="-122"/>
              </a:rPr>
            </a:fld>
            <a:endParaRPr lang="zh-CN" altLang="en-US" sz="1400" b="0" dirty="0">
              <a:latin typeface="Arial" panose="020B0604020202020204" pitchFamily="34" charset="0"/>
              <a:ea typeface="宋体" panose="02010600030101010101" pitchFamily="2" charset="-122"/>
            </a:endParaRPr>
          </a:p>
        </p:txBody>
      </p:sp>
      <p:sp>
        <p:nvSpPr>
          <p:cNvPr id="3" name="Line 188"/>
          <p:cNvSpPr/>
          <p:nvPr/>
        </p:nvSpPr>
        <p:spPr>
          <a:xfrm flipH="1">
            <a:off x="7783513" y="1598613"/>
            <a:ext cx="4762" cy="527050"/>
          </a:xfrm>
          <a:prstGeom prst="line">
            <a:avLst/>
          </a:prstGeom>
          <a:ln w="28575" cap="flat" cmpd="sng">
            <a:solidFill>
              <a:schemeClr val="tx1"/>
            </a:solidFill>
            <a:prstDash val="dash"/>
            <a:miter/>
            <a:headEnd type="none" w="med" len="med"/>
            <a:tailEnd type="none" w="med" len="med"/>
          </a:ln>
        </p:spPr>
      </p:sp>
      <p:sp>
        <p:nvSpPr>
          <p:cNvPr id="116798" name="Freeform 102"/>
          <p:cNvSpPr/>
          <p:nvPr/>
        </p:nvSpPr>
        <p:spPr>
          <a:xfrm rot="-1380000">
            <a:off x="7597775" y="1868488"/>
            <a:ext cx="182563" cy="185737"/>
          </a:xfrm>
          <a:custGeom>
            <a:avLst/>
            <a:gdLst/>
            <a:ahLst/>
            <a:cxnLst>
              <a:cxn ang="0">
                <a:pos x="384" y="48"/>
              </a:cxn>
              <a:cxn ang="0">
                <a:pos x="144" y="0"/>
              </a:cxn>
              <a:cxn ang="0">
                <a:pos x="0" y="144"/>
              </a:cxn>
            </a:cxnLst>
            <a:pathLst>
              <a:path w="384" h="144">
                <a:moveTo>
                  <a:pt x="384" y="48"/>
                </a:moveTo>
                <a:lnTo>
                  <a:pt x="144" y="0"/>
                </a:lnTo>
                <a:lnTo>
                  <a:pt x="0" y="144"/>
                </a:lnTo>
              </a:path>
            </a:pathLst>
          </a:custGeom>
          <a:noFill/>
          <a:ln w="28575" cap="flat" cmpd="sng">
            <a:solidFill>
              <a:srgbClr val="FF0000"/>
            </a:solidFill>
            <a:prstDash val="solid"/>
            <a:miter/>
            <a:headEnd type="none" w="med" len="med"/>
            <a:tailEnd type="none" w="med" len="med"/>
          </a:ln>
        </p:spPr>
        <p:txBody>
          <a:bodyPr/>
          <a:p>
            <a:endParaRPr lang="zh-CN" altLang="en-US"/>
          </a:p>
        </p:txBody>
      </p:sp>
      <p:sp>
        <p:nvSpPr>
          <p:cNvPr id="4" name="Freeform 102"/>
          <p:cNvSpPr/>
          <p:nvPr/>
        </p:nvSpPr>
        <p:spPr>
          <a:xfrm rot="9060000">
            <a:off x="5873750" y="2097088"/>
            <a:ext cx="180975" cy="119062"/>
          </a:xfrm>
          <a:custGeom>
            <a:avLst/>
            <a:gdLst/>
            <a:ahLst/>
            <a:cxnLst>
              <a:cxn ang="0">
                <a:pos x="384" y="48"/>
              </a:cxn>
              <a:cxn ang="0">
                <a:pos x="144" y="0"/>
              </a:cxn>
              <a:cxn ang="0">
                <a:pos x="0" y="144"/>
              </a:cxn>
            </a:cxnLst>
            <a:pathLst>
              <a:path w="384" h="144">
                <a:moveTo>
                  <a:pt x="384" y="48"/>
                </a:moveTo>
                <a:lnTo>
                  <a:pt x="144" y="0"/>
                </a:lnTo>
                <a:lnTo>
                  <a:pt x="0" y="144"/>
                </a:lnTo>
              </a:path>
            </a:pathLst>
          </a:custGeom>
          <a:noFill/>
          <a:ln w="28575" cap="flat" cmpd="sng">
            <a:solidFill>
              <a:srgbClr val="FF0000"/>
            </a:solidFill>
            <a:prstDash val="solid"/>
            <a:miter/>
            <a:headEnd type="none" w="med" len="med"/>
            <a:tailEnd type="none" w="med" len="med"/>
          </a:ln>
        </p:spPr>
        <p:txBody>
          <a:bodyPr/>
          <a:p>
            <a:endParaRPr lang="zh-CN" altLang="en-US"/>
          </a:p>
        </p:txBody>
      </p:sp>
      <p:graphicFrame>
        <p:nvGraphicFramePr>
          <p:cNvPr id="5" name="Object 192"/>
          <p:cNvGraphicFramePr/>
          <p:nvPr/>
        </p:nvGraphicFramePr>
        <p:xfrm>
          <a:off x="6259513" y="1727200"/>
          <a:ext cx="385762" cy="271463"/>
        </p:xfrm>
        <a:graphic>
          <a:graphicData uri="http://schemas.openxmlformats.org/presentationml/2006/ole">
            <mc:AlternateContent xmlns:mc="http://schemas.openxmlformats.org/markup-compatibility/2006">
              <mc:Choice xmlns:v="urn:schemas-microsoft-com:vml" Requires="v">
                <p:oleObj spid="_x0000_s3508" name="" r:id="rId17" imgW="152400" imgH="139700" progId="Equation.3">
                  <p:embed/>
                </p:oleObj>
              </mc:Choice>
              <mc:Fallback>
                <p:oleObj name="" r:id="rId17" imgW="152400" imgH="139700" progId="Equation.3">
                  <p:embed/>
                  <p:pic>
                    <p:nvPicPr>
                      <p:cNvPr id="0" name="图片 3507"/>
                      <p:cNvPicPr/>
                      <p:nvPr/>
                    </p:nvPicPr>
                    <p:blipFill>
                      <a:blip r:embed="rId18"/>
                      <a:stretch>
                        <a:fillRect/>
                      </a:stretch>
                    </p:blipFill>
                    <p:spPr>
                      <a:xfrm>
                        <a:off x="6259513" y="1727200"/>
                        <a:ext cx="385762" cy="271463"/>
                      </a:xfrm>
                      <a:prstGeom prst="rect">
                        <a:avLst/>
                      </a:prstGeom>
                      <a:noFill/>
                      <a:ln w="38100">
                        <a:noFill/>
                        <a:miter/>
                      </a:ln>
                    </p:spPr>
                  </p:pic>
                </p:oleObj>
              </mc:Fallback>
            </mc:AlternateContent>
          </a:graphicData>
        </a:graphic>
      </p:graphicFrame>
      <p:sp>
        <p:nvSpPr>
          <p:cNvPr id="8" name="弧形 7"/>
          <p:cNvSpPr/>
          <p:nvPr/>
        </p:nvSpPr>
        <p:spPr>
          <a:xfrm rot="10800000">
            <a:off x="6291263" y="1874838"/>
            <a:ext cx="249238" cy="400050"/>
          </a:xfrm>
          <a:prstGeom prst="arc">
            <a:avLst/>
          </a:prstGeom>
          <a:ln w="25400">
            <a:solidFill>
              <a:srgbClr val="CC0000"/>
            </a:solidFill>
          </a:ln>
        </p:spPr>
        <p:style>
          <a:lnRef idx="1">
            <a:schemeClr val="accent1"/>
          </a:lnRef>
          <a:fillRef idx="0">
            <a:schemeClr val="accent1"/>
          </a:fillRef>
          <a:effectRef idx="0">
            <a:schemeClr val="accent1"/>
          </a:effectRef>
          <a:fontRef idx="minor">
            <a:schemeClr val="tx1"/>
          </a:fontRef>
        </p:style>
        <p:txBody>
          <a:bodyPr rtlCol="0" anchor="ctr"/>
          <a:p>
            <a:pPr algn="ctr" fontAlgn="base"/>
            <a:endParaRPr lang="zh-CN" altLang="en-US" strike="noStrike" noProof="1"/>
          </a:p>
        </p:txBody>
      </p:sp>
      <p:sp>
        <p:nvSpPr>
          <p:cNvPr id="10" name="Text Box 115"/>
          <p:cNvSpPr txBox="1"/>
          <p:nvPr/>
        </p:nvSpPr>
        <p:spPr>
          <a:xfrm>
            <a:off x="297180" y="5808980"/>
            <a:ext cx="1340485" cy="521970"/>
          </a:xfrm>
          <a:prstGeom prst="rect">
            <a:avLst/>
          </a:prstGeom>
          <a:noFill/>
          <a:ln w="9525">
            <a:noFill/>
          </a:ln>
        </p:spPr>
        <p:txBody>
          <a:bodyPr wrap="square" anchor="t">
            <a:spAutoFit/>
          </a:bodyPr>
          <a:p>
            <a:pPr eaLnBrk="0" hangingPunct="0"/>
            <a:r>
              <a:rPr lang="zh-CN" altLang="en-US" dirty="0">
                <a:solidFill>
                  <a:srgbClr val="FF0000"/>
                </a:solidFill>
                <a:latin typeface="Times New Roman" panose="02020603050405020304" pitchFamily="18" charset="0"/>
                <a:ea typeface="宋体" panose="02010600030101010101" pitchFamily="2" charset="-122"/>
              </a:rPr>
              <a:t>力矩：</a:t>
            </a:r>
            <a:endParaRPr lang="zh-CN" altLang="en-US" dirty="0">
              <a:solidFill>
                <a:srgbClr val="FF0000"/>
              </a:solidFill>
              <a:latin typeface="Times New Roman" panose="02020603050405020304" pitchFamily="18" charset="0"/>
              <a:ea typeface="宋体" panose="02010600030101010101" pitchFamily="2" charset="-122"/>
            </a:endParaRPr>
          </a:p>
        </p:txBody>
      </p:sp>
      <p:sp>
        <p:nvSpPr>
          <p:cNvPr id="6" name="Line 179"/>
          <p:cNvSpPr/>
          <p:nvPr/>
        </p:nvSpPr>
        <p:spPr>
          <a:xfrm>
            <a:off x="6983413" y="2112963"/>
            <a:ext cx="430213" cy="757238"/>
          </a:xfrm>
          <a:prstGeom prst="line">
            <a:avLst/>
          </a:prstGeom>
          <a:ln w="38100" cap="flat" cmpd="sng">
            <a:solidFill>
              <a:srgbClr val="3366FF"/>
            </a:solidFill>
            <a:prstDash val="solid"/>
            <a:miter/>
            <a:headEnd type="none" w="med" len="med"/>
            <a:tailEnd type="triangle" w="med" len="med"/>
          </a:ln>
        </p:spPr>
      </p:sp>
      <p:sp>
        <p:nvSpPr>
          <p:cNvPr id="9" name="任意多边形 227349"/>
          <p:cNvSpPr/>
          <p:nvPr/>
        </p:nvSpPr>
        <p:spPr>
          <a:xfrm>
            <a:off x="7196138" y="2089150"/>
            <a:ext cx="160338" cy="336550"/>
          </a:xfrm>
          <a:custGeom>
            <a:avLst/>
            <a:gdLst/>
            <a:ahLst/>
            <a:cxnLst>
              <a:cxn ang="0">
                <a:pos x="101" y="0"/>
              </a:cxn>
              <a:cxn ang="0">
                <a:pos x="84" y="127"/>
              </a:cxn>
              <a:cxn ang="0">
                <a:pos x="0" y="212"/>
              </a:cxn>
            </a:cxnLst>
            <a:pathLst>
              <a:path w="101" h="212">
                <a:moveTo>
                  <a:pt x="101" y="0"/>
                </a:moveTo>
                <a:cubicBezTo>
                  <a:pt x="101" y="46"/>
                  <a:pt x="101" y="92"/>
                  <a:pt x="84" y="127"/>
                </a:cubicBezTo>
                <a:cubicBezTo>
                  <a:pt x="67" y="162"/>
                  <a:pt x="33" y="187"/>
                  <a:pt x="0" y="212"/>
                </a:cubicBezTo>
              </a:path>
            </a:pathLst>
          </a:custGeom>
          <a:noFill/>
          <a:ln w="28575" cap="flat" cmpd="sng">
            <a:solidFill>
              <a:srgbClr val="0000FF"/>
            </a:solidFill>
            <a:prstDash val="solid"/>
            <a:miter/>
            <a:headEnd type="none" w="med" len="med"/>
            <a:tailEnd type="triangle" w="med" len="med"/>
          </a:ln>
        </p:spPr>
        <p:txBody>
          <a:bodyPr/>
          <a:p>
            <a:endParaRPr lang="zh-CN" altLang="en-US"/>
          </a:p>
        </p:txBody>
      </p:sp>
      <p:sp>
        <p:nvSpPr>
          <p:cNvPr id="11" name="文本框 227348"/>
          <p:cNvSpPr txBox="1"/>
          <p:nvPr/>
        </p:nvSpPr>
        <p:spPr>
          <a:xfrm>
            <a:off x="7318375" y="2082800"/>
            <a:ext cx="368300" cy="457200"/>
          </a:xfrm>
          <a:prstGeom prst="rect">
            <a:avLst/>
          </a:prstGeom>
          <a:noFill/>
          <a:ln w="9525">
            <a:noFill/>
          </a:ln>
        </p:spPr>
        <p:txBody>
          <a:bodyPr wrap="none" anchor="t">
            <a:spAutoFit/>
          </a:bodyPr>
          <a:p>
            <a:r>
              <a:rPr lang="en-US" altLang="zh-CN" sz="2400">
                <a:latin typeface="Symbol" panose="05050102010706020507" pitchFamily="18" charset="2"/>
                <a:ea typeface="宋体" panose="02010600030101010101" pitchFamily="2" charset="-122"/>
              </a:rPr>
              <a:t>j</a:t>
            </a:r>
            <a:endParaRPr lang="en-US" altLang="zh-CN" sz="2400">
              <a:latin typeface="Symbol" panose="05050102010706020507" pitchFamily="18" charset="2"/>
              <a:ea typeface="宋体" panose="02010600030101010101" pitchFamily="2" charset="-122"/>
            </a:endParaRPr>
          </a:p>
        </p:txBody>
      </p:sp>
      <p:graphicFrame>
        <p:nvGraphicFramePr>
          <p:cNvPr id="12" name="对象 227347"/>
          <p:cNvGraphicFramePr/>
          <p:nvPr/>
        </p:nvGraphicFramePr>
        <p:xfrm>
          <a:off x="7340600" y="2822575"/>
          <a:ext cx="342900" cy="476250"/>
        </p:xfrm>
        <a:graphic>
          <a:graphicData uri="http://schemas.openxmlformats.org/presentationml/2006/ole">
            <mc:AlternateContent xmlns:mc="http://schemas.openxmlformats.org/markup-compatibility/2006">
              <mc:Choice xmlns:v="urn:schemas-microsoft-com:vml" Requires="v">
                <p:oleObj spid="_x0000_s13" name="" r:id="rId19" imgW="127000" imgH="177165" progId="Equation.3">
                  <p:embed/>
                </p:oleObj>
              </mc:Choice>
              <mc:Fallback>
                <p:oleObj name="" r:id="rId19" imgW="127000" imgH="177165" progId="Equation.3">
                  <p:embed/>
                  <p:pic>
                    <p:nvPicPr>
                      <p:cNvPr id="0" name="图片 3497"/>
                      <p:cNvPicPr/>
                      <p:nvPr/>
                    </p:nvPicPr>
                    <p:blipFill>
                      <a:blip r:embed="rId20"/>
                      <a:stretch>
                        <a:fillRect/>
                      </a:stretch>
                    </p:blipFill>
                    <p:spPr>
                      <a:xfrm>
                        <a:off x="7340600" y="2822575"/>
                        <a:ext cx="342900" cy="476250"/>
                      </a:xfrm>
                      <a:prstGeom prst="rect">
                        <a:avLst/>
                      </a:prstGeom>
                      <a:noFill/>
                      <a:ln w="38100">
                        <a:noFill/>
                        <a:miter/>
                      </a:ln>
                    </p:spPr>
                  </p:pic>
                </p:oleObj>
              </mc:Fallback>
            </mc:AlternateContent>
          </a:graphicData>
        </a:graphic>
      </p:graphicFrame>
      <p:sp>
        <p:nvSpPr>
          <p:cNvPr id="17513" name="Text Box 1129"/>
          <p:cNvSpPr txBox="1"/>
          <p:nvPr/>
        </p:nvSpPr>
        <p:spPr>
          <a:xfrm>
            <a:off x="4954270" y="4697413"/>
            <a:ext cx="1531938" cy="519112"/>
          </a:xfrm>
          <a:prstGeom prst="rect">
            <a:avLst/>
          </a:prstGeom>
          <a:noFill/>
          <a:ln w="9525">
            <a:noFill/>
          </a:ln>
        </p:spPr>
        <p:txBody>
          <a:bodyPr anchor="t">
            <a:spAutoFit/>
          </a:bodyPr>
          <a:p>
            <a:pPr eaLnBrk="0" hangingPunct="0">
              <a:buChar char="•"/>
            </a:pPr>
            <a:r>
              <a:rPr lang="zh-CN" altLang="en-US" dirty="0">
                <a:solidFill>
                  <a:srgbClr val="3333FF"/>
                </a:solidFill>
                <a:latin typeface="Times New Roman" panose="02020603050405020304" pitchFamily="18" charset="0"/>
                <a:ea typeface="宋体" panose="02010600030101010101" pitchFamily="2" charset="-122"/>
              </a:rPr>
              <a:t>磁矩</a:t>
            </a:r>
            <a:r>
              <a:rPr lang="en-US" altLang="zh-CN">
                <a:solidFill>
                  <a:srgbClr val="3333FF"/>
                </a:solidFill>
                <a:latin typeface="Times New Roman" panose="02020603050405020304" pitchFamily="18" charset="0"/>
                <a:ea typeface="宋体" panose="02010600030101010101" pitchFamily="2" charset="-122"/>
              </a:rPr>
              <a:t>:</a:t>
            </a:r>
            <a:endParaRPr lang="en-US" altLang="zh-CN">
              <a:latin typeface="Times New Roman" panose="02020603050405020304" pitchFamily="18" charset="0"/>
              <a:ea typeface="宋体" panose="02010600030101010101" pitchFamily="2" charset="-122"/>
            </a:endParaRPr>
          </a:p>
        </p:txBody>
      </p:sp>
      <p:graphicFrame>
        <p:nvGraphicFramePr>
          <p:cNvPr id="235523" name="Object 1130"/>
          <p:cNvGraphicFramePr/>
          <p:nvPr/>
        </p:nvGraphicFramePr>
        <p:xfrm>
          <a:off x="6202680" y="4649470"/>
          <a:ext cx="1527810" cy="579755"/>
        </p:xfrm>
        <a:graphic>
          <a:graphicData uri="http://schemas.openxmlformats.org/presentationml/2006/ole">
            <mc:AlternateContent xmlns:mc="http://schemas.openxmlformats.org/markup-compatibility/2006">
              <mc:Choice xmlns:v="urn:schemas-microsoft-com:vml" Requires="v">
                <p:oleObj spid="_x0000_s3482" name="" r:id="rId21" imgW="596900" imgH="228600" progId="Equation.3">
                  <p:embed/>
                </p:oleObj>
              </mc:Choice>
              <mc:Fallback>
                <p:oleObj name="" r:id="rId21" imgW="596900" imgH="228600" progId="Equation.3">
                  <p:embed/>
                  <p:pic>
                    <p:nvPicPr>
                      <p:cNvPr id="0" name="图片 3481"/>
                      <p:cNvPicPr/>
                      <p:nvPr/>
                    </p:nvPicPr>
                    <p:blipFill>
                      <a:blip r:embed="rId22"/>
                      <a:stretch>
                        <a:fillRect/>
                      </a:stretch>
                    </p:blipFill>
                    <p:spPr>
                      <a:xfrm>
                        <a:off x="6202680" y="4649470"/>
                        <a:ext cx="1527810" cy="579755"/>
                      </a:xfrm>
                      <a:prstGeom prst="rect">
                        <a:avLst/>
                      </a:prstGeom>
                      <a:noFill/>
                      <a:ln w="38100">
                        <a:noFill/>
                        <a:miter/>
                      </a:ln>
                    </p:spPr>
                  </p:pic>
                </p:oleObj>
              </mc:Fallback>
            </mc:AlternateContent>
          </a:graphicData>
        </a:graphic>
      </p:graphicFrame>
      <p:grpSp>
        <p:nvGrpSpPr>
          <p:cNvPr id="14" name="Group 1131"/>
          <p:cNvGrpSpPr/>
          <p:nvPr/>
        </p:nvGrpSpPr>
        <p:grpSpPr>
          <a:xfrm>
            <a:off x="5940108" y="5433060"/>
            <a:ext cx="1676400" cy="1295400"/>
            <a:chOff x="3696" y="1680"/>
            <a:chExt cx="1056" cy="816"/>
          </a:xfrm>
        </p:grpSpPr>
        <p:sp>
          <p:nvSpPr>
            <p:cNvPr id="83972" name="Oval 1132"/>
            <p:cNvSpPr/>
            <p:nvPr/>
          </p:nvSpPr>
          <p:spPr>
            <a:xfrm>
              <a:off x="3888" y="1680"/>
              <a:ext cx="384" cy="816"/>
            </a:xfrm>
            <a:prstGeom prst="ellipse">
              <a:avLst/>
            </a:prstGeom>
            <a:solidFill>
              <a:schemeClr val="accent1"/>
            </a:solidFill>
            <a:ln w="38100" cap="flat" cmpd="sng">
              <a:solidFill>
                <a:srgbClr val="0000FF"/>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83973" name="Line 1133"/>
            <p:cNvSpPr/>
            <p:nvPr/>
          </p:nvSpPr>
          <p:spPr>
            <a:xfrm>
              <a:off x="4080" y="2064"/>
              <a:ext cx="672" cy="0"/>
            </a:xfrm>
            <a:prstGeom prst="line">
              <a:avLst/>
            </a:prstGeom>
            <a:ln w="28575" cap="flat" cmpd="sng">
              <a:solidFill>
                <a:srgbClr val="FF0000"/>
              </a:solidFill>
              <a:prstDash val="solid"/>
              <a:miter/>
              <a:headEnd type="none" w="med" len="med"/>
              <a:tailEnd type="triangle" w="med" len="med"/>
            </a:ln>
          </p:spPr>
        </p:sp>
        <p:sp>
          <p:nvSpPr>
            <p:cNvPr id="83974" name="Line 1134"/>
            <p:cNvSpPr/>
            <p:nvPr/>
          </p:nvSpPr>
          <p:spPr>
            <a:xfrm>
              <a:off x="3888" y="2016"/>
              <a:ext cx="0" cy="192"/>
            </a:xfrm>
            <a:prstGeom prst="line">
              <a:avLst/>
            </a:prstGeom>
            <a:ln w="28575" cap="flat" cmpd="sng">
              <a:solidFill>
                <a:srgbClr val="FF00FF"/>
              </a:solidFill>
              <a:prstDash val="solid"/>
              <a:miter/>
              <a:headEnd type="none" w="med" len="med"/>
              <a:tailEnd type="triangle" w="med" len="med"/>
            </a:ln>
          </p:spPr>
        </p:sp>
        <p:sp>
          <p:nvSpPr>
            <p:cNvPr id="83975" name="Text Box 1135"/>
            <p:cNvSpPr txBox="1"/>
            <p:nvPr/>
          </p:nvSpPr>
          <p:spPr>
            <a:xfrm>
              <a:off x="3696" y="1892"/>
              <a:ext cx="179" cy="290"/>
            </a:xfrm>
            <a:prstGeom prst="rect">
              <a:avLst/>
            </a:prstGeom>
            <a:noFill/>
            <a:ln w="9525">
              <a:noFill/>
            </a:ln>
          </p:spPr>
          <p:txBody>
            <a:bodyPr wrap="none" anchor="t">
              <a:spAutoFit/>
            </a:bodyPr>
            <a:p>
              <a:pPr eaLnBrk="0" hangingPunct="0"/>
              <a:r>
                <a:rPr lang="en-US" altLang="zh-CN" sz="2400" b="0" i="1">
                  <a:latin typeface="Times New Roman" panose="02020603050405020304" pitchFamily="18" charset="0"/>
                  <a:ea typeface="宋体" panose="02010600030101010101" pitchFamily="2" charset="-122"/>
                  <a:cs typeface="Times New Roman" panose="02020603050405020304" pitchFamily="18" charset="0"/>
                </a:rPr>
                <a:t>I</a:t>
              </a:r>
              <a:endParaRPr lang="en-US" altLang="zh-CN" sz="2400" b="0" i="1">
                <a:latin typeface="Times New Roman" panose="02020603050405020304" pitchFamily="18" charset="0"/>
                <a:ea typeface="宋体" panose="02010600030101010101" pitchFamily="2" charset="-122"/>
                <a:cs typeface="Times New Roman" panose="02020603050405020304" pitchFamily="18" charset="0"/>
              </a:endParaRPr>
            </a:p>
          </p:txBody>
        </p:sp>
      </p:grpSp>
      <p:graphicFrame>
        <p:nvGraphicFramePr>
          <p:cNvPr id="15" name="Object 1130"/>
          <p:cNvGraphicFramePr/>
          <p:nvPr/>
        </p:nvGraphicFramePr>
        <p:xfrm>
          <a:off x="7856220" y="5741670"/>
          <a:ext cx="457200" cy="446405"/>
        </p:xfrm>
        <a:graphic>
          <a:graphicData uri="http://schemas.openxmlformats.org/presentationml/2006/ole">
            <mc:AlternateContent xmlns:mc="http://schemas.openxmlformats.org/markup-compatibility/2006">
              <mc:Choice xmlns:v="urn:schemas-microsoft-com:vml" Requires="v">
                <p:oleObj spid="_x0000_s16" name="" r:id="rId23" imgW="215900" imgH="228600" progId="Equation.3">
                  <p:embed/>
                </p:oleObj>
              </mc:Choice>
              <mc:Fallback>
                <p:oleObj name="" r:id="rId23" imgW="215900" imgH="228600" progId="Equation.3">
                  <p:embed/>
                  <p:pic>
                    <p:nvPicPr>
                      <p:cNvPr id="0" name="图片 3481"/>
                      <p:cNvPicPr/>
                      <p:nvPr/>
                    </p:nvPicPr>
                    <p:blipFill>
                      <a:blip r:embed="rId24"/>
                      <a:stretch>
                        <a:fillRect/>
                      </a:stretch>
                    </p:blipFill>
                    <p:spPr>
                      <a:xfrm>
                        <a:off x="7856220" y="5741670"/>
                        <a:ext cx="457200" cy="446405"/>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4627"/>
                                        </p:tgtEl>
                                        <p:attrNameLst>
                                          <p:attrName>style.visibility</p:attrName>
                                        </p:attrNameLst>
                                      </p:cBhvr>
                                      <p:to>
                                        <p:strVal val="visible"/>
                                      </p:to>
                                    </p:set>
                                    <p:animEffect transition="in" filter="wipe(left)">
                                      <p:cBhvr>
                                        <p:cTn id="7" dur="500"/>
                                        <p:tgtEl>
                                          <p:spTgt spid="646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4387"/>
                                        </p:tgtEl>
                                        <p:attrNameLst>
                                          <p:attrName>style.visibility</p:attrName>
                                        </p:attrNameLst>
                                      </p:cBhvr>
                                      <p:to>
                                        <p:strVal val="visible"/>
                                      </p:to>
                                    </p:set>
                                    <p:animEffect transition="in" filter="wipe(left)">
                                      <p:cBhvr>
                                        <p:cTn id="12" dur="500"/>
                                        <p:tgtEl>
                                          <p:spTgt spid="14438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27332"/>
                                        </p:tgtEl>
                                        <p:attrNameLst>
                                          <p:attrName>style.visibility</p:attrName>
                                        </p:attrNameLst>
                                      </p:cBhvr>
                                      <p:to>
                                        <p:strVal val="visible"/>
                                      </p:to>
                                    </p:set>
                                    <p:animEffect transition="in" filter="wipe(left)">
                                      <p:cBhvr>
                                        <p:cTn id="17" dur="500"/>
                                        <p:tgtEl>
                                          <p:spTgt spid="227332"/>
                                        </p:tgtEl>
                                      </p:cBhvr>
                                    </p:animEffect>
                                  </p:childTnLst>
                                </p:cTn>
                              </p:par>
                            </p:childTnLst>
                          </p:cTn>
                        </p:par>
                      </p:childTnLst>
                    </p:cTn>
                  </p:par>
                  <p:par>
                    <p:cTn id="18" fill="hold">
                      <p:stCondLst>
                        <p:cond delay="indefinite"/>
                      </p:stCondLst>
                      <p:childTnLst>
                        <p:par>
                          <p:cTn id="19" fill="hold">
                            <p:stCondLst>
                              <p:cond delay="0"/>
                            </p:stCondLst>
                            <p:childTnLst>
                              <p:par>
                                <p:cTn id="20" presetID="23" presetClass="entr" presetSubtype="16"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000000"/>
                                          </p:val>
                                        </p:tav>
                                        <p:tav tm="100000">
                                          <p:val>
                                            <p:strVal val="#ppt_w"/>
                                          </p:val>
                                        </p:tav>
                                      </p:tavLst>
                                    </p:anim>
                                    <p:anim calcmode="lin" valueType="num">
                                      <p:cBhvr>
                                        <p:cTn id="23" dur="500" fill="hold"/>
                                        <p:tgtEl>
                                          <p:spTgt spid="2"/>
                                        </p:tgtEl>
                                        <p:attrNameLst>
                                          <p:attrName>ppt_h</p:attrName>
                                        </p:attrNameLst>
                                      </p:cBhvr>
                                      <p:tavLst>
                                        <p:tav tm="0">
                                          <p:val>
                                            <p:fltVal val="0.000000"/>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23" presetClass="entr" presetSubtype="16"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000000"/>
                                          </p:val>
                                        </p:tav>
                                        <p:tav tm="100000">
                                          <p:val>
                                            <p:strVal val="#ppt_w"/>
                                          </p:val>
                                        </p:tav>
                                      </p:tavLst>
                                    </p:anim>
                                    <p:anim calcmode="lin" valueType="num">
                                      <p:cBhvr>
                                        <p:cTn id="29" dur="500" fill="hold"/>
                                        <p:tgtEl>
                                          <p:spTgt spid="7"/>
                                        </p:tgtEl>
                                        <p:attrNameLst>
                                          <p:attrName>ppt_h</p:attrName>
                                        </p:attrNameLst>
                                      </p:cBhvr>
                                      <p:tavLst>
                                        <p:tav tm="0">
                                          <p:val>
                                            <p:fltVal val="0.000000"/>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73761"/>
                                        </p:tgtEl>
                                        <p:attrNameLst>
                                          <p:attrName>style.visibility</p:attrName>
                                        </p:attrNameLst>
                                      </p:cBhvr>
                                      <p:to>
                                        <p:strVal val="visible"/>
                                      </p:to>
                                    </p:set>
                                    <p:animEffect transition="in" filter="blinds(horizontal)">
                                      <p:cBhvr>
                                        <p:cTn id="34" dur="500"/>
                                        <p:tgtEl>
                                          <p:spTgt spid="73761"/>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blinds(horizontal)">
                                      <p:cBhvr>
                                        <p:cTn id="39" dur="500"/>
                                        <p:tgtEl>
                                          <p:spTgt spid="3"/>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500" fill="hold">
                                          <p:stCondLst>
                                            <p:cond delay="0"/>
                                          </p:stCondLst>
                                        </p:cTn>
                                        <p:tgtEl>
                                          <p:spTgt spid="4"/>
                                        </p:tgtEl>
                                        <p:attrNameLst>
                                          <p:attrName>style.visibility</p:attrName>
                                        </p:attrNameLst>
                                      </p:cBhvr>
                                      <p:to>
                                        <p:strVal val="visible"/>
                                      </p:to>
                                    </p:set>
                                    <p:animEffect transition="in" filter="blinds(horizontal)">
                                      <p:cBhvr>
                                        <p:cTn id="44" dur="500"/>
                                        <p:tgtEl>
                                          <p:spTgt spid="4"/>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116798"/>
                                        </p:tgtEl>
                                        <p:attrNameLst>
                                          <p:attrName>style.visibility</p:attrName>
                                        </p:attrNameLst>
                                      </p:cBhvr>
                                      <p:to>
                                        <p:strVal val="visible"/>
                                      </p:to>
                                    </p:set>
                                    <p:animEffect transition="in" filter="blinds(horizontal)">
                                      <p:cBhvr>
                                        <p:cTn id="49" dur="500"/>
                                        <p:tgtEl>
                                          <p:spTgt spid="116798"/>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blinds(horizontal)">
                                      <p:cBhvr>
                                        <p:cTn id="54" dur="500"/>
                                        <p:tgtEl>
                                          <p:spTgt spid="8"/>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nodeType="click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blinds(horizontal)">
                                      <p:cBhvr>
                                        <p:cTn id="59" dur="500"/>
                                        <p:tgtEl>
                                          <p:spTgt spid="5"/>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144421"/>
                                        </p:tgtEl>
                                        <p:attrNameLst>
                                          <p:attrName>style.visibility</p:attrName>
                                        </p:attrNameLst>
                                      </p:cBhvr>
                                      <p:to>
                                        <p:strVal val="visible"/>
                                      </p:to>
                                    </p:set>
                                    <p:animEffect transition="in" filter="wipe(left)">
                                      <p:cBhvr>
                                        <p:cTn id="64" dur="500"/>
                                        <p:tgtEl>
                                          <p:spTgt spid="144421"/>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blinds(horizontal)">
                                      <p:cBhvr>
                                        <p:cTn id="69" dur="500"/>
                                        <p:tgtEl>
                                          <p:spTgt spid="6"/>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nodeType="clickEffect">
                                  <p:stCondLst>
                                    <p:cond delay="0"/>
                                  </p:stCondLst>
                                  <p:childTnLst>
                                    <p:set>
                                      <p:cBhvr>
                                        <p:cTn id="73" dur="1" fill="hold">
                                          <p:stCondLst>
                                            <p:cond delay="0"/>
                                          </p:stCondLst>
                                        </p:cTn>
                                        <p:tgtEl>
                                          <p:spTgt spid="12"/>
                                        </p:tgtEl>
                                        <p:attrNameLst>
                                          <p:attrName>style.visibility</p:attrName>
                                        </p:attrNameLst>
                                      </p:cBhvr>
                                      <p:to>
                                        <p:strVal val="visible"/>
                                      </p:to>
                                    </p:set>
                                    <p:animEffect transition="in" filter="blinds(horizontal)">
                                      <p:cBhvr>
                                        <p:cTn id="74" dur="500"/>
                                        <p:tgtEl>
                                          <p:spTgt spid="12"/>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grpId="0" nodeType="clickEffect">
                                  <p:stCondLst>
                                    <p:cond delay="0"/>
                                  </p:stCondLst>
                                  <p:childTnLst>
                                    <p:set>
                                      <p:cBhvr>
                                        <p:cTn id="78" dur="1" fill="hold">
                                          <p:stCondLst>
                                            <p:cond delay="0"/>
                                          </p:stCondLst>
                                        </p:cTn>
                                        <p:tgtEl>
                                          <p:spTgt spid="9"/>
                                        </p:tgtEl>
                                        <p:attrNameLst>
                                          <p:attrName>style.visibility</p:attrName>
                                        </p:attrNameLst>
                                      </p:cBhvr>
                                      <p:to>
                                        <p:strVal val="visible"/>
                                      </p:to>
                                    </p:set>
                                    <p:animEffect transition="in" filter="blinds(horizontal)">
                                      <p:cBhvr>
                                        <p:cTn id="79" dur="500"/>
                                        <p:tgtEl>
                                          <p:spTgt spid="9"/>
                                        </p:tgtEl>
                                      </p:cBhvr>
                                    </p:animEffect>
                                  </p:childTnLst>
                                </p:cTn>
                              </p:par>
                            </p:childTnLst>
                          </p:cTn>
                        </p:par>
                      </p:childTnLst>
                    </p:cTn>
                  </p:par>
                  <p:par>
                    <p:cTn id="80" fill="hold">
                      <p:stCondLst>
                        <p:cond delay="indefinite"/>
                      </p:stCondLst>
                      <p:childTnLst>
                        <p:par>
                          <p:cTn id="81" fill="hold">
                            <p:stCondLst>
                              <p:cond delay="0"/>
                            </p:stCondLst>
                            <p:childTnLst>
                              <p:par>
                                <p:cTn id="82" presetID="3" presetClass="entr" presetSubtype="10" fill="hold" grpId="0" nodeType="click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blinds(horizontal)">
                                      <p:cBhvr>
                                        <p:cTn id="84" dur="500"/>
                                        <p:tgtEl>
                                          <p:spTgt spid="11"/>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144422"/>
                                        </p:tgtEl>
                                        <p:attrNameLst>
                                          <p:attrName>style.visibility</p:attrName>
                                        </p:attrNameLst>
                                      </p:cBhvr>
                                      <p:to>
                                        <p:strVal val="visible"/>
                                      </p:to>
                                    </p:set>
                                    <p:animEffect transition="in" filter="wipe(left)">
                                      <p:cBhvr>
                                        <p:cTn id="89" dur="500"/>
                                        <p:tgtEl>
                                          <p:spTgt spid="144422"/>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nodeType="clickEffect">
                                  <p:stCondLst>
                                    <p:cond delay="0"/>
                                  </p:stCondLst>
                                  <p:childTnLst>
                                    <p:set>
                                      <p:cBhvr>
                                        <p:cTn id="93" dur="1" fill="hold">
                                          <p:stCondLst>
                                            <p:cond delay="0"/>
                                          </p:stCondLst>
                                        </p:cTn>
                                        <p:tgtEl>
                                          <p:spTgt spid="144423"/>
                                        </p:tgtEl>
                                        <p:attrNameLst>
                                          <p:attrName>style.visibility</p:attrName>
                                        </p:attrNameLst>
                                      </p:cBhvr>
                                      <p:to>
                                        <p:strVal val="visible"/>
                                      </p:to>
                                    </p:set>
                                    <p:animEffect transition="in" filter="wipe(left)">
                                      <p:cBhvr>
                                        <p:cTn id="94" dur="500"/>
                                        <p:tgtEl>
                                          <p:spTgt spid="144423"/>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nodeType="clickEffect">
                                  <p:stCondLst>
                                    <p:cond delay="0"/>
                                  </p:stCondLst>
                                  <p:childTnLst>
                                    <p:set>
                                      <p:cBhvr>
                                        <p:cTn id="98" dur="1" fill="hold">
                                          <p:stCondLst>
                                            <p:cond delay="0"/>
                                          </p:stCondLst>
                                        </p:cTn>
                                        <p:tgtEl>
                                          <p:spTgt spid="144424"/>
                                        </p:tgtEl>
                                        <p:attrNameLst>
                                          <p:attrName>style.visibility</p:attrName>
                                        </p:attrNameLst>
                                      </p:cBhvr>
                                      <p:to>
                                        <p:strVal val="visible"/>
                                      </p:to>
                                    </p:set>
                                    <p:animEffect transition="in" filter="wipe(left)">
                                      <p:cBhvr>
                                        <p:cTn id="99" dur="500"/>
                                        <p:tgtEl>
                                          <p:spTgt spid="144424"/>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nodeType="clickEffect">
                                  <p:stCondLst>
                                    <p:cond delay="0"/>
                                  </p:stCondLst>
                                  <p:childTnLst>
                                    <p:set>
                                      <p:cBhvr>
                                        <p:cTn id="103" dur="1" fill="hold">
                                          <p:stCondLst>
                                            <p:cond delay="0"/>
                                          </p:stCondLst>
                                        </p:cTn>
                                        <p:tgtEl>
                                          <p:spTgt spid="144425"/>
                                        </p:tgtEl>
                                        <p:attrNameLst>
                                          <p:attrName>style.visibility</p:attrName>
                                        </p:attrNameLst>
                                      </p:cBhvr>
                                      <p:to>
                                        <p:strVal val="visible"/>
                                      </p:to>
                                    </p:set>
                                    <p:animEffect transition="in" filter="wipe(left)">
                                      <p:cBhvr>
                                        <p:cTn id="104" dur="500"/>
                                        <p:tgtEl>
                                          <p:spTgt spid="144425"/>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17513"/>
                                        </p:tgtEl>
                                        <p:attrNameLst>
                                          <p:attrName>style.visibility</p:attrName>
                                        </p:attrNameLst>
                                      </p:cBhvr>
                                      <p:to>
                                        <p:strVal val="visible"/>
                                      </p:to>
                                    </p:set>
                                    <p:animEffect transition="in" filter="wipe(left)">
                                      <p:cBhvr>
                                        <p:cTn id="109" dur="500"/>
                                        <p:tgtEl>
                                          <p:spTgt spid="17513"/>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nodeType="clickEffect">
                                  <p:stCondLst>
                                    <p:cond delay="0"/>
                                  </p:stCondLst>
                                  <p:childTnLst>
                                    <p:set>
                                      <p:cBhvr>
                                        <p:cTn id="113" dur="1" fill="hold">
                                          <p:stCondLst>
                                            <p:cond delay="0"/>
                                          </p:stCondLst>
                                        </p:cTn>
                                        <p:tgtEl>
                                          <p:spTgt spid="235523"/>
                                        </p:tgtEl>
                                        <p:attrNameLst>
                                          <p:attrName>style.visibility</p:attrName>
                                        </p:attrNameLst>
                                      </p:cBhvr>
                                      <p:to>
                                        <p:strVal val="visible"/>
                                      </p:to>
                                    </p:set>
                                    <p:animEffect transition="in" filter="wipe(left)">
                                      <p:cBhvr>
                                        <p:cTn id="114" dur="500"/>
                                        <p:tgtEl>
                                          <p:spTgt spid="235523"/>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nodeType="clickEffect">
                                  <p:stCondLst>
                                    <p:cond delay="0"/>
                                  </p:stCondLst>
                                  <p:childTnLst>
                                    <p:set>
                                      <p:cBhvr>
                                        <p:cTn id="118" dur="1" fill="hold">
                                          <p:stCondLst>
                                            <p:cond delay="0"/>
                                          </p:stCondLst>
                                        </p:cTn>
                                        <p:tgtEl>
                                          <p:spTgt spid="14"/>
                                        </p:tgtEl>
                                        <p:attrNameLst>
                                          <p:attrName>style.visibility</p:attrName>
                                        </p:attrNameLst>
                                      </p:cBhvr>
                                      <p:to>
                                        <p:strVal val="visible"/>
                                      </p:to>
                                    </p:set>
                                    <p:animEffect transition="in" filter="wipe(left)">
                                      <p:cBhvr>
                                        <p:cTn id="119" dur="500"/>
                                        <p:tgtEl>
                                          <p:spTgt spid="14"/>
                                        </p:tgtEl>
                                      </p:cBhvr>
                                    </p:animEffec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nodeType="clickEffect">
                                  <p:stCondLst>
                                    <p:cond delay="0"/>
                                  </p:stCondLst>
                                  <p:childTnLst>
                                    <p:set>
                                      <p:cBhvr>
                                        <p:cTn id="123" dur="1" fill="hold">
                                          <p:stCondLst>
                                            <p:cond delay="0"/>
                                          </p:stCondLst>
                                        </p:cTn>
                                        <p:tgtEl>
                                          <p:spTgt spid="15"/>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22" presetClass="entr" presetSubtype="8" fill="hold" nodeType="clickEffect">
                                  <p:stCondLst>
                                    <p:cond delay="0"/>
                                  </p:stCondLst>
                                  <p:childTnLst>
                                    <p:set>
                                      <p:cBhvr>
                                        <p:cTn id="127" dur="1" fill="hold">
                                          <p:stCondLst>
                                            <p:cond delay="0"/>
                                          </p:stCondLst>
                                        </p:cTn>
                                        <p:tgtEl>
                                          <p:spTgt spid="144426"/>
                                        </p:tgtEl>
                                        <p:attrNameLst>
                                          <p:attrName>style.visibility</p:attrName>
                                        </p:attrNameLst>
                                      </p:cBhvr>
                                      <p:to>
                                        <p:strVal val="visible"/>
                                      </p:to>
                                    </p:set>
                                    <p:animEffect transition="in" filter="wipe(left)">
                                      <p:cBhvr>
                                        <p:cTn id="128" dur="500"/>
                                        <p:tgtEl>
                                          <p:spTgt spid="144426"/>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10"/>
                                        </p:tgtEl>
                                        <p:attrNameLst>
                                          <p:attrName>style.visibility</p:attrName>
                                        </p:attrNameLst>
                                      </p:cBhvr>
                                      <p:to>
                                        <p:strVal val="visible"/>
                                      </p:to>
                                    </p:set>
                                    <p:animEffect transition="in" filter="wipe(left)">
                                      <p:cBhvr>
                                        <p:cTn id="133" dur="500"/>
                                        <p:tgtEl>
                                          <p:spTgt spid="10"/>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8" fill="hold" nodeType="clickEffect">
                                  <p:stCondLst>
                                    <p:cond delay="0"/>
                                  </p:stCondLst>
                                  <p:childTnLst>
                                    <p:set>
                                      <p:cBhvr>
                                        <p:cTn id="137" dur="1" fill="hold">
                                          <p:stCondLst>
                                            <p:cond delay="0"/>
                                          </p:stCondLst>
                                        </p:cTn>
                                        <p:tgtEl>
                                          <p:spTgt spid="144427"/>
                                        </p:tgtEl>
                                        <p:attrNameLst>
                                          <p:attrName>style.visibility</p:attrName>
                                        </p:attrNameLst>
                                      </p:cBhvr>
                                      <p:to>
                                        <p:strVal val="visible"/>
                                      </p:to>
                                    </p:set>
                                    <p:animEffect transition="in" filter="wipe(left)">
                                      <p:cBhvr>
                                        <p:cTn id="138" dur="500"/>
                                        <p:tgtEl>
                                          <p:spTgt spid="144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627" grpId="0" uiExpand="1"/>
      <p:bldP spid="227332" grpId="0"/>
      <p:bldP spid="8" grpId="0" bldLvl="0" animBg="1"/>
      <p:bldP spid="4" grpId="0" bldLvl="0" animBg="1"/>
      <p:bldP spid="116798" grpId="0" bldLvl="0" animBg="1"/>
      <p:bldP spid="10" grpId="0" uiExpand="1"/>
      <p:bldP spid="9" grpId="0" bldLvl="0" animBg="1"/>
      <p:bldP spid="11" grpId="0"/>
      <p:bldP spid="1751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3220" name="Text Box 4"/>
          <p:cNvSpPr txBox="1"/>
          <p:nvPr/>
        </p:nvSpPr>
        <p:spPr>
          <a:xfrm>
            <a:off x="274638" y="298450"/>
            <a:ext cx="1671637" cy="519113"/>
          </a:xfrm>
          <a:prstGeom prst="rect">
            <a:avLst/>
          </a:prstGeom>
          <a:noFill/>
          <a:ln w="76200">
            <a:noFill/>
          </a:ln>
        </p:spPr>
        <p:txBody>
          <a:bodyPr lIns="92075" tIns="46038" rIns="92075" bIns="46038" anchor="t">
            <a:spAutoFit/>
          </a:bodyPr>
          <a:p>
            <a:pPr eaLnBrk="0" hangingPunct="0"/>
            <a:r>
              <a:rPr lang="zh-CN" altLang="en-US" dirty="0">
                <a:solidFill>
                  <a:srgbClr val="3333FF"/>
                </a:solidFill>
                <a:latin typeface="Times New Roman" panose="02020603050405020304" pitchFamily="18" charset="0"/>
                <a:ea typeface="宋体" panose="02010600030101010101" pitchFamily="2" charset="-122"/>
              </a:rPr>
              <a:t>说明</a:t>
            </a:r>
            <a:r>
              <a:rPr lang="en-US" altLang="zh-CN">
                <a:solidFill>
                  <a:srgbClr val="3333FF"/>
                </a:solidFill>
                <a:latin typeface="Times New Roman" panose="02020603050405020304" pitchFamily="18" charset="0"/>
                <a:ea typeface="宋体" panose="02010600030101010101" pitchFamily="2" charset="-122"/>
              </a:rPr>
              <a:t>:</a:t>
            </a:r>
            <a:endParaRPr lang="en-US" altLang="zh-CN">
              <a:solidFill>
                <a:srgbClr val="3333FF"/>
              </a:solidFill>
              <a:latin typeface="Times New Roman" panose="02020603050405020304" pitchFamily="18" charset="0"/>
              <a:ea typeface="宋体" panose="02010600030101010101" pitchFamily="2" charset="-122"/>
            </a:endParaRPr>
          </a:p>
        </p:txBody>
      </p:sp>
      <p:sp>
        <p:nvSpPr>
          <p:cNvPr id="393221" name="Text Box 5"/>
          <p:cNvSpPr txBox="1"/>
          <p:nvPr/>
        </p:nvSpPr>
        <p:spPr>
          <a:xfrm>
            <a:off x="417513" y="847725"/>
            <a:ext cx="766762" cy="519113"/>
          </a:xfrm>
          <a:prstGeom prst="rect">
            <a:avLst/>
          </a:prstGeom>
          <a:noFill/>
          <a:ln w="9525">
            <a:noFill/>
          </a:ln>
        </p:spPr>
        <p:txBody>
          <a:bodyPr lIns="92075" tIns="46038" rIns="92075" bIns="46038" anchor="t">
            <a:spAutoFit/>
          </a:bodyPr>
          <a:p>
            <a:pPr eaLnBrk="0" hangingPunct="0"/>
            <a:r>
              <a:rPr lang="en-US" altLang="zh-CN">
                <a:solidFill>
                  <a:srgbClr val="0000FF"/>
                </a:solidFill>
                <a:latin typeface="Times New Roman" panose="02020603050405020304" pitchFamily="18" charset="0"/>
                <a:ea typeface="宋体" panose="02010600030101010101" pitchFamily="2" charset="-122"/>
              </a:rPr>
              <a:t>(1)</a:t>
            </a:r>
            <a:endParaRPr lang="en-US" altLang="zh-CN">
              <a:solidFill>
                <a:srgbClr val="0000FF"/>
              </a:solidFill>
              <a:latin typeface="Times New Roman" panose="02020603050405020304" pitchFamily="18" charset="0"/>
              <a:ea typeface="宋体" panose="02010600030101010101" pitchFamily="2" charset="-122"/>
            </a:endParaRPr>
          </a:p>
        </p:txBody>
      </p:sp>
      <p:graphicFrame>
        <p:nvGraphicFramePr>
          <p:cNvPr id="145412" name="Object 6"/>
          <p:cNvGraphicFramePr/>
          <p:nvPr/>
        </p:nvGraphicFramePr>
        <p:xfrm>
          <a:off x="1146175" y="842963"/>
          <a:ext cx="1060450" cy="584200"/>
        </p:xfrm>
        <a:graphic>
          <a:graphicData uri="http://schemas.openxmlformats.org/presentationml/2006/ole">
            <mc:AlternateContent xmlns:mc="http://schemas.openxmlformats.org/markup-compatibility/2006">
              <mc:Choice xmlns:v="urn:schemas-microsoft-com:vml" Requires="v">
                <p:oleObj spid="_x0000_s3510" name="" r:id="rId1" imgW="367665" imgH="203200" progId="Equation.3">
                  <p:embed/>
                </p:oleObj>
              </mc:Choice>
              <mc:Fallback>
                <p:oleObj name="" r:id="rId1" imgW="367665" imgH="203200" progId="Equation.3">
                  <p:embed/>
                  <p:pic>
                    <p:nvPicPr>
                      <p:cNvPr id="0" name="图片 3509"/>
                      <p:cNvPicPr/>
                      <p:nvPr/>
                    </p:nvPicPr>
                    <p:blipFill>
                      <a:blip r:embed="rId2"/>
                      <a:stretch>
                        <a:fillRect/>
                      </a:stretch>
                    </p:blipFill>
                    <p:spPr>
                      <a:xfrm>
                        <a:off x="1146175" y="842963"/>
                        <a:ext cx="1060450" cy="584200"/>
                      </a:xfrm>
                      <a:prstGeom prst="rect">
                        <a:avLst/>
                      </a:prstGeom>
                      <a:noFill/>
                      <a:ln w="38100">
                        <a:noFill/>
                        <a:miter/>
                      </a:ln>
                    </p:spPr>
                  </p:pic>
                </p:oleObj>
              </mc:Fallback>
            </mc:AlternateContent>
          </a:graphicData>
        </a:graphic>
      </p:graphicFrame>
      <p:graphicFrame>
        <p:nvGraphicFramePr>
          <p:cNvPr id="145413" name="Object 113"/>
          <p:cNvGraphicFramePr/>
          <p:nvPr/>
        </p:nvGraphicFramePr>
        <p:xfrm>
          <a:off x="2373313" y="744538"/>
          <a:ext cx="1350962" cy="730250"/>
        </p:xfrm>
        <a:graphic>
          <a:graphicData uri="http://schemas.openxmlformats.org/presentationml/2006/ole">
            <mc:AlternateContent xmlns:mc="http://schemas.openxmlformats.org/markup-compatibility/2006">
              <mc:Choice xmlns:v="urn:schemas-microsoft-com:vml" Requires="v">
                <p:oleObj spid="_x0000_s3505" name="" r:id="rId3" imgW="469265" imgH="254000" progId="Equation.3">
                  <p:embed/>
                </p:oleObj>
              </mc:Choice>
              <mc:Fallback>
                <p:oleObj name="" r:id="rId3" imgW="469265" imgH="254000" progId="Equation.3">
                  <p:embed/>
                  <p:pic>
                    <p:nvPicPr>
                      <p:cNvPr id="0" name="图片 3504"/>
                      <p:cNvPicPr/>
                      <p:nvPr/>
                    </p:nvPicPr>
                    <p:blipFill>
                      <a:blip r:embed="rId4"/>
                      <a:stretch>
                        <a:fillRect/>
                      </a:stretch>
                    </p:blipFill>
                    <p:spPr>
                      <a:xfrm>
                        <a:off x="2373313" y="744538"/>
                        <a:ext cx="1350962" cy="730250"/>
                      </a:xfrm>
                      <a:prstGeom prst="rect">
                        <a:avLst/>
                      </a:prstGeom>
                      <a:noFill/>
                      <a:ln w="38100">
                        <a:noFill/>
                        <a:miter/>
                      </a:ln>
                    </p:spPr>
                  </p:pic>
                </p:oleObj>
              </mc:Fallback>
            </mc:AlternateContent>
          </a:graphicData>
        </a:graphic>
      </p:graphicFrame>
      <p:grpSp>
        <p:nvGrpSpPr>
          <p:cNvPr id="2" name="组合 228357"/>
          <p:cNvGrpSpPr/>
          <p:nvPr/>
        </p:nvGrpSpPr>
        <p:grpSpPr>
          <a:xfrm>
            <a:off x="4489450" y="457200"/>
            <a:ext cx="2235200" cy="2901950"/>
            <a:chOff x="2819" y="315"/>
            <a:chExt cx="1408" cy="1828"/>
          </a:xfrm>
        </p:grpSpPr>
        <p:sp>
          <p:nvSpPr>
            <p:cNvPr id="88070" name="Line 14"/>
            <p:cNvSpPr/>
            <p:nvPr/>
          </p:nvSpPr>
          <p:spPr>
            <a:xfrm>
              <a:off x="3518" y="384"/>
              <a:ext cx="9" cy="247"/>
            </a:xfrm>
            <a:prstGeom prst="line">
              <a:avLst/>
            </a:prstGeom>
            <a:ln w="25400" cap="flat" cmpd="sng">
              <a:solidFill>
                <a:srgbClr val="0000FF"/>
              </a:solidFill>
              <a:prstDash val="solid"/>
              <a:round/>
              <a:headEnd type="stealth" w="med" len="lg"/>
              <a:tailEnd type="none" w="sm" len="sm"/>
            </a:ln>
          </p:spPr>
        </p:sp>
        <p:graphicFrame>
          <p:nvGraphicFramePr>
            <p:cNvPr id="88071" name="Object 15"/>
            <p:cNvGraphicFramePr/>
            <p:nvPr/>
          </p:nvGraphicFramePr>
          <p:xfrm>
            <a:off x="3210" y="315"/>
            <a:ext cx="255" cy="318"/>
          </p:xfrm>
          <a:graphic>
            <a:graphicData uri="http://schemas.openxmlformats.org/presentationml/2006/ole">
              <mc:AlternateContent xmlns:mc="http://schemas.openxmlformats.org/markup-compatibility/2006">
                <mc:Choice xmlns:v="urn:schemas-microsoft-com:vml" Requires="v">
                  <p:oleObj spid="_x0000_s3511" name="" r:id="rId5" imgW="165100" imgH="241300" progId="Equation.3">
                    <p:embed/>
                  </p:oleObj>
                </mc:Choice>
                <mc:Fallback>
                  <p:oleObj name="" r:id="rId5" imgW="165100" imgH="241300" progId="Equation.3">
                    <p:embed/>
                    <p:pic>
                      <p:nvPicPr>
                        <p:cNvPr id="0" name="图片 3510"/>
                        <p:cNvPicPr/>
                        <p:nvPr/>
                      </p:nvPicPr>
                      <p:blipFill>
                        <a:blip r:embed="rId6"/>
                        <a:stretch>
                          <a:fillRect/>
                        </a:stretch>
                      </p:blipFill>
                      <p:spPr>
                        <a:xfrm>
                          <a:off x="3210" y="315"/>
                          <a:ext cx="255" cy="318"/>
                        </a:xfrm>
                        <a:prstGeom prst="rect">
                          <a:avLst/>
                        </a:prstGeom>
                        <a:noFill/>
                        <a:ln w="38100">
                          <a:noFill/>
                          <a:miter/>
                        </a:ln>
                      </p:spPr>
                    </p:pic>
                  </p:oleObj>
                </mc:Fallback>
              </mc:AlternateContent>
            </a:graphicData>
          </a:graphic>
        </p:graphicFrame>
        <p:sp>
          <p:nvSpPr>
            <p:cNvPr id="88072" name="Line 16"/>
            <p:cNvSpPr/>
            <p:nvPr/>
          </p:nvSpPr>
          <p:spPr>
            <a:xfrm>
              <a:off x="3509" y="1830"/>
              <a:ext cx="0" cy="235"/>
            </a:xfrm>
            <a:prstGeom prst="line">
              <a:avLst/>
            </a:prstGeom>
            <a:ln w="25400" cap="flat" cmpd="sng">
              <a:solidFill>
                <a:srgbClr val="0000FF"/>
              </a:solidFill>
              <a:prstDash val="solid"/>
              <a:round/>
              <a:headEnd type="none" w="sm" len="sm"/>
              <a:tailEnd type="stealth" w="med" len="lg"/>
            </a:ln>
          </p:spPr>
        </p:sp>
        <p:graphicFrame>
          <p:nvGraphicFramePr>
            <p:cNvPr id="88073" name="Object 17"/>
            <p:cNvGraphicFramePr/>
            <p:nvPr/>
          </p:nvGraphicFramePr>
          <p:xfrm>
            <a:off x="3495" y="1787"/>
            <a:ext cx="331" cy="356"/>
          </p:xfrm>
          <a:graphic>
            <a:graphicData uri="http://schemas.openxmlformats.org/presentationml/2006/ole">
              <mc:AlternateContent xmlns:mc="http://schemas.openxmlformats.org/markup-compatibility/2006">
                <mc:Choice xmlns:v="urn:schemas-microsoft-com:vml" Requires="v">
                  <p:oleObj spid="_x0000_s3507" name="" r:id="rId7" imgW="203200" imgH="279400" progId="Equation.3">
                    <p:embed/>
                  </p:oleObj>
                </mc:Choice>
                <mc:Fallback>
                  <p:oleObj name="" r:id="rId7" imgW="203200" imgH="279400" progId="Equation.3">
                    <p:embed/>
                    <p:pic>
                      <p:nvPicPr>
                        <p:cNvPr id="0" name="图片 3506"/>
                        <p:cNvPicPr/>
                        <p:nvPr/>
                      </p:nvPicPr>
                      <p:blipFill>
                        <a:blip r:embed="rId8"/>
                        <a:stretch>
                          <a:fillRect/>
                        </a:stretch>
                      </p:blipFill>
                      <p:spPr>
                        <a:xfrm>
                          <a:off x="3495" y="1787"/>
                          <a:ext cx="331" cy="356"/>
                        </a:xfrm>
                        <a:prstGeom prst="rect">
                          <a:avLst/>
                        </a:prstGeom>
                        <a:noFill/>
                        <a:ln w="38100">
                          <a:noFill/>
                          <a:miter/>
                        </a:ln>
                      </p:spPr>
                    </p:pic>
                  </p:oleObj>
                </mc:Fallback>
              </mc:AlternateContent>
            </a:graphicData>
          </a:graphic>
        </p:graphicFrame>
        <p:graphicFrame>
          <p:nvGraphicFramePr>
            <p:cNvPr id="88074" name="Object 18"/>
            <p:cNvGraphicFramePr/>
            <p:nvPr/>
          </p:nvGraphicFramePr>
          <p:xfrm>
            <a:off x="2854" y="1208"/>
            <a:ext cx="231" cy="300"/>
          </p:xfrm>
          <a:graphic>
            <a:graphicData uri="http://schemas.openxmlformats.org/presentationml/2006/ole">
              <mc:AlternateContent xmlns:mc="http://schemas.openxmlformats.org/markup-compatibility/2006">
                <mc:Choice xmlns:v="urn:schemas-microsoft-com:vml" Requires="v">
                  <p:oleObj spid="_x0000_s3512" name="" r:id="rId9" imgW="177800" imgH="240665" progId="Equation.3">
                    <p:embed/>
                  </p:oleObj>
                </mc:Choice>
                <mc:Fallback>
                  <p:oleObj name="" r:id="rId9" imgW="177800" imgH="240665" progId="Equation.3">
                    <p:embed/>
                    <p:pic>
                      <p:nvPicPr>
                        <p:cNvPr id="0" name="图片 3511"/>
                        <p:cNvPicPr/>
                        <p:nvPr/>
                      </p:nvPicPr>
                      <p:blipFill>
                        <a:blip r:embed="rId10"/>
                        <a:stretch>
                          <a:fillRect/>
                        </a:stretch>
                      </p:blipFill>
                      <p:spPr>
                        <a:xfrm>
                          <a:off x="2854" y="1208"/>
                          <a:ext cx="231" cy="300"/>
                        </a:xfrm>
                        <a:prstGeom prst="rect">
                          <a:avLst/>
                        </a:prstGeom>
                        <a:noFill/>
                        <a:ln w="38100">
                          <a:noFill/>
                          <a:miter/>
                        </a:ln>
                      </p:spPr>
                    </p:pic>
                  </p:oleObj>
                </mc:Fallback>
              </mc:AlternateContent>
            </a:graphicData>
          </a:graphic>
        </p:graphicFrame>
        <p:sp>
          <p:nvSpPr>
            <p:cNvPr id="88075" name="Line 19"/>
            <p:cNvSpPr/>
            <p:nvPr/>
          </p:nvSpPr>
          <p:spPr>
            <a:xfrm flipH="1">
              <a:off x="2819" y="1200"/>
              <a:ext cx="262" cy="9"/>
            </a:xfrm>
            <a:prstGeom prst="line">
              <a:avLst/>
            </a:prstGeom>
            <a:ln w="38100" cap="flat" cmpd="sng">
              <a:solidFill>
                <a:srgbClr val="0000FF"/>
              </a:solidFill>
              <a:prstDash val="solid"/>
              <a:round/>
              <a:headEnd type="none" w="med" len="med"/>
              <a:tailEnd type="triangle" w="med" len="med"/>
            </a:ln>
          </p:spPr>
        </p:sp>
        <p:sp>
          <p:nvSpPr>
            <p:cNvPr id="88076" name="Line 20"/>
            <p:cNvSpPr/>
            <p:nvPr/>
          </p:nvSpPr>
          <p:spPr>
            <a:xfrm flipV="1">
              <a:off x="3908" y="1218"/>
              <a:ext cx="253" cy="0"/>
            </a:xfrm>
            <a:prstGeom prst="line">
              <a:avLst/>
            </a:prstGeom>
            <a:ln w="38100" cap="flat" cmpd="sng">
              <a:solidFill>
                <a:srgbClr val="0000FF"/>
              </a:solidFill>
              <a:prstDash val="solid"/>
              <a:round/>
              <a:headEnd type="none" w="med" len="med"/>
              <a:tailEnd type="triangle" w="med" len="med"/>
            </a:ln>
          </p:spPr>
        </p:sp>
        <p:graphicFrame>
          <p:nvGraphicFramePr>
            <p:cNvPr id="88077" name="Object 21"/>
            <p:cNvGraphicFramePr/>
            <p:nvPr/>
          </p:nvGraphicFramePr>
          <p:xfrm>
            <a:off x="3918" y="1200"/>
            <a:ext cx="309" cy="382"/>
          </p:xfrm>
          <a:graphic>
            <a:graphicData uri="http://schemas.openxmlformats.org/presentationml/2006/ole">
              <mc:AlternateContent xmlns:mc="http://schemas.openxmlformats.org/markup-compatibility/2006">
                <mc:Choice xmlns:v="urn:schemas-microsoft-com:vml" Requires="v">
                  <p:oleObj spid="_x0000_s3506" name="" r:id="rId11" imgW="215900" imgH="278765" progId="Equation.3">
                    <p:embed/>
                  </p:oleObj>
                </mc:Choice>
                <mc:Fallback>
                  <p:oleObj name="" r:id="rId11" imgW="215900" imgH="278765" progId="Equation.3">
                    <p:embed/>
                    <p:pic>
                      <p:nvPicPr>
                        <p:cNvPr id="0" name="图片 3505"/>
                        <p:cNvPicPr/>
                        <p:nvPr/>
                      </p:nvPicPr>
                      <p:blipFill>
                        <a:blip r:embed="rId12"/>
                        <a:stretch>
                          <a:fillRect/>
                        </a:stretch>
                      </p:blipFill>
                      <p:spPr>
                        <a:xfrm>
                          <a:off x="3918" y="1200"/>
                          <a:ext cx="309" cy="382"/>
                        </a:xfrm>
                        <a:prstGeom prst="rect">
                          <a:avLst/>
                        </a:prstGeom>
                        <a:noFill/>
                        <a:ln w="38100">
                          <a:noFill/>
                          <a:miter/>
                        </a:ln>
                      </p:spPr>
                    </p:pic>
                  </p:oleObj>
                </mc:Fallback>
              </mc:AlternateContent>
            </a:graphicData>
          </a:graphic>
        </p:graphicFrame>
        <p:grpSp>
          <p:nvGrpSpPr>
            <p:cNvPr id="88078" name="Group 22"/>
            <p:cNvGrpSpPr/>
            <p:nvPr/>
          </p:nvGrpSpPr>
          <p:grpSpPr>
            <a:xfrm>
              <a:off x="2901" y="559"/>
              <a:ext cx="1179" cy="1328"/>
              <a:chOff x="3616" y="2103"/>
              <a:chExt cx="1561" cy="1758"/>
            </a:xfrm>
          </p:grpSpPr>
          <p:grpSp>
            <p:nvGrpSpPr>
              <p:cNvPr id="88079" name="Group 23"/>
              <p:cNvGrpSpPr/>
              <p:nvPr/>
            </p:nvGrpSpPr>
            <p:grpSpPr>
              <a:xfrm>
                <a:off x="4354" y="2103"/>
                <a:ext cx="114" cy="114"/>
                <a:chOff x="4354" y="2047"/>
                <a:chExt cx="482" cy="482"/>
              </a:xfrm>
            </p:grpSpPr>
            <p:sp>
              <p:nvSpPr>
                <p:cNvPr id="88080" name="Line 24"/>
                <p:cNvSpPr/>
                <p:nvPr/>
              </p:nvSpPr>
              <p:spPr>
                <a:xfrm flipH="1">
                  <a:off x="4354" y="2047"/>
                  <a:ext cx="482" cy="482"/>
                </a:xfrm>
                <a:prstGeom prst="line">
                  <a:avLst/>
                </a:prstGeom>
                <a:ln w="19050" cap="flat" cmpd="sng">
                  <a:solidFill>
                    <a:srgbClr val="FF3300"/>
                  </a:solidFill>
                  <a:prstDash val="solid"/>
                  <a:miter/>
                  <a:headEnd type="none" w="med" len="med"/>
                  <a:tailEnd type="none" w="med" len="med"/>
                </a:ln>
              </p:spPr>
            </p:sp>
            <p:sp>
              <p:nvSpPr>
                <p:cNvPr id="88081" name="Line 25"/>
                <p:cNvSpPr/>
                <p:nvPr/>
              </p:nvSpPr>
              <p:spPr>
                <a:xfrm>
                  <a:off x="4354" y="2047"/>
                  <a:ext cx="482" cy="482"/>
                </a:xfrm>
                <a:prstGeom prst="line">
                  <a:avLst/>
                </a:prstGeom>
                <a:ln w="19050" cap="flat" cmpd="sng">
                  <a:solidFill>
                    <a:srgbClr val="FF3300"/>
                  </a:solidFill>
                  <a:prstDash val="solid"/>
                  <a:miter/>
                  <a:headEnd type="none" w="med" len="med"/>
                  <a:tailEnd type="none" w="med" len="med"/>
                </a:ln>
              </p:spPr>
            </p:sp>
          </p:grpSp>
          <p:grpSp>
            <p:nvGrpSpPr>
              <p:cNvPr id="88082" name="Group 26"/>
              <p:cNvGrpSpPr/>
              <p:nvPr/>
            </p:nvGrpSpPr>
            <p:grpSpPr>
              <a:xfrm>
                <a:off x="4354" y="2443"/>
                <a:ext cx="114" cy="114"/>
                <a:chOff x="4354" y="2047"/>
                <a:chExt cx="482" cy="482"/>
              </a:xfrm>
            </p:grpSpPr>
            <p:sp>
              <p:nvSpPr>
                <p:cNvPr id="88083" name="Line 27"/>
                <p:cNvSpPr/>
                <p:nvPr/>
              </p:nvSpPr>
              <p:spPr>
                <a:xfrm flipH="1">
                  <a:off x="4354" y="2047"/>
                  <a:ext cx="482" cy="482"/>
                </a:xfrm>
                <a:prstGeom prst="line">
                  <a:avLst/>
                </a:prstGeom>
                <a:ln w="19050" cap="flat" cmpd="sng">
                  <a:solidFill>
                    <a:srgbClr val="FF3300"/>
                  </a:solidFill>
                  <a:prstDash val="solid"/>
                  <a:miter/>
                  <a:headEnd type="none" w="med" len="med"/>
                  <a:tailEnd type="none" w="med" len="med"/>
                </a:ln>
              </p:spPr>
            </p:sp>
            <p:sp>
              <p:nvSpPr>
                <p:cNvPr id="88084" name="Line 28"/>
                <p:cNvSpPr/>
                <p:nvPr/>
              </p:nvSpPr>
              <p:spPr>
                <a:xfrm>
                  <a:off x="4354" y="2047"/>
                  <a:ext cx="482" cy="482"/>
                </a:xfrm>
                <a:prstGeom prst="line">
                  <a:avLst/>
                </a:prstGeom>
                <a:ln w="19050" cap="flat" cmpd="sng">
                  <a:solidFill>
                    <a:srgbClr val="FF3300"/>
                  </a:solidFill>
                  <a:prstDash val="solid"/>
                  <a:miter/>
                  <a:headEnd type="none" w="med" len="med"/>
                  <a:tailEnd type="none" w="med" len="med"/>
                </a:ln>
              </p:spPr>
            </p:sp>
          </p:grpSp>
          <p:grpSp>
            <p:nvGrpSpPr>
              <p:cNvPr id="88085" name="Group 29"/>
              <p:cNvGrpSpPr/>
              <p:nvPr/>
            </p:nvGrpSpPr>
            <p:grpSpPr>
              <a:xfrm>
                <a:off x="4354" y="2784"/>
                <a:ext cx="114" cy="114"/>
                <a:chOff x="4354" y="2047"/>
                <a:chExt cx="482" cy="482"/>
              </a:xfrm>
            </p:grpSpPr>
            <p:sp>
              <p:nvSpPr>
                <p:cNvPr id="88086" name="Line 30"/>
                <p:cNvSpPr/>
                <p:nvPr/>
              </p:nvSpPr>
              <p:spPr>
                <a:xfrm flipH="1">
                  <a:off x="4354" y="2047"/>
                  <a:ext cx="482" cy="482"/>
                </a:xfrm>
                <a:prstGeom prst="line">
                  <a:avLst/>
                </a:prstGeom>
                <a:ln w="19050" cap="flat" cmpd="sng">
                  <a:solidFill>
                    <a:srgbClr val="FF3300"/>
                  </a:solidFill>
                  <a:prstDash val="solid"/>
                  <a:miter/>
                  <a:headEnd type="none" w="med" len="med"/>
                  <a:tailEnd type="none" w="med" len="med"/>
                </a:ln>
              </p:spPr>
            </p:sp>
            <p:sp>
              <p:nvSpPr>
                <p:cNvPr id="88087" name="Line 31"/>
                <p:cNvSpPr/>
                <p:nvPr/>
              </p:nvSpPr>
              <p:spPr>
                <a:xfrm>
                  <a:off x="4354" y="2047"/>
                  <a:ext cx="482" cy="482"/>
                </a:xfrm>
                <a:prstGeom prst="line">
                  <a:avLst/>
                </a:prstGeom>
                <a:ln w="19050" cap="flat" cmpd="sng">
                  <a:solidFill>
                    <a:srgbClr val="FF3300"/>
                  </a:solidFill>
                  <a:prstDash val="solid"/>
                  <a:miter/>
                  <a:headEnd type="none" w="med" len="med"/>
                  <a:tailEnd type="none" w="med" len="med"/>
                </a:ln>
              </p:spPr>
            </p:sp>
          </p:grpSp>
          <p:grpSp>
            <p:nvGrpSpPr>
              <p:cNvPr id="88088" name="Group 32"/>
              <p:cNvGrpSpPr/>
              <p:nvPr/>
            </p:nvGrpSpPr>
            <p:grpSpPr>
              <a:xfrm>
                <a:off x="4354" y="3124"/>
                <a:ext cx="114" cy="114"/>
                <a:chOff x="4354" y="2047"/>
                <a:chExt cx="482" cy="482"/>
              </a:xfrm>
            </p:grpSpPr>
            <p:sp>
              <p:nvSpPr>
                <p:cNvPr id="88089" name="Line 33"/>
                <p:cNvSpPr/>
                <p:nvPr/>
              </p:nvSpPr>
              <p:spPr>
                <a:xfrm flipH="1">
                  <a:off x="4354" y="2047"/>
                  <a:ext cx="482" cy="482"/>
                </a:xfrm>
                <a:prstGeom prst="line">
                  <a:avLst/>
                </a:prstGeom>
                <a:ln w="19050" cap="flat" cmpd="sng">
                  <a:solidFill>
                    <a:srgbClr val="FF3300"/>
                  </a:solidFill>
                  <a:prstDash val="solid"/>
                  <a:miter/>
                  <a:headEnd type="none" w="med" len="med"/>
                  <a:tailEnd type="none" w="med" len="med"/>
                </a:ln>
              </p:spPr>
            </p:sp>
            <p:sp>
              <p:nvSpPr>
                <p:cNvPr id="88090" name="Line 34"/>
                <p:cNvSpPr/>
                <p:nvPr/>
              </p:nvSpPr>
              <p:spPr>
                <a:xfrm>
                  <a:off x="4354" y="2047"/>
                  <a:ext cx="482" cy="482"/>
                </a:xfrm>
                <a:prstGeom prst="line">
                  <a:avLst/>
                </a:prstGeom>
                <a:ln w="19050" cap="flat" cmpd="sng">
                  <a:solidFill>
                    <a:srgbClr val="FF3300"/>
                  </a:solidFill>
                  <a:prstDash val="solid"/>
                  <a:miter/>
                  <a:headEnd type="none" w="med" len="med"/>
                  <a:tailEnd type="none" w="med" len="med"/>
                </a:ln>
              </p:spPr>
            </p:sp>
          </p:grpSp>
          <p:grpSp>
            <p:nvGrpSpPr>
              <p:cNvPr id="88091" name="Group 35"/>
              <p:cNvGrpSpPr/>
              <p:nvPr/>
            </p:nvGrpSpPr>
            <p:grpSpPr>
              <a:xfrm>
                <a:off x="4354" y="3379"/>
                <a:ext cx="114" cy="114"/>
                <a:chOff x="4354" y="2047"/>
                <a:chExt cx="482" cy="482"/>
              </a:xfrm>
            </p:grpSpPr>
            <p:sp>
              <p:nvSpPr>
                <p:cNvPr id="88092" name="Line 36"/>
                <p:cNvSpPr/>
                <p:nvPr/>
              </p:nvSpPr>
              <p:spPr>
                <a:xfrm flipH="1">
                  <a:off x="4354" y="2047"/>
                  <a:ext cx="482" cy="482"/>
                </a:xfrm>
                <a:prstGeom prst="line">
                  <a:avLst/>
                </a:prstGeom>
                <a:ln w="19050" cap="flat" cmpd="sng">
                  <a:solidFill>
                    <a:srgbClr val="FF3300"/>
                  </a:solidFill>
                  <a:prstDash val="solid"/>
                  <a:miter/>
                  <a:headEnd type="none" w="med" len="med"/>
                  <a:tailEnd type="none" w="med" len="med"/>
                </a:ln>
              </p:spPr>
            </p:sp>
            <p:sp>
              <p:nvSpPr>
                <p:cNvPr id="88093" name="Line 37"/>
                <p:cNvSpPr/>
                <p:nvPr/>
              </p:nvSpPr>
              <p:spPr>
                <a:xfrm>
                  <a:off x="4354" y="2047"/>
                  <a:ext cx="482" cy="482"/>
                </a:xfrm>
                <a:prstGeom prst="line">
                  <a:avLst/>
                </a:prstGeom>
                <a:ln w="19050" cap="flat" cmpd="sng">
                  <a:solidFill>
                    <a:srgbClr val="FF3300"/>
                  </a:solidFill>
                  <a:prstDash val="solid"/>
                  <a:miter/>
                  <a:headEnd type="none" w="med" len="med"/>
                  <a:tailEnd type="none" w="med" len="med"/>
                </a:ln>
              </p:spPr>
            </p:sp>
          </p:grpSp>
          <p:grpSp>
            <p:nvGrpSpPr>
              <p:cNvPr id="88094" name="Group 38"/>
              <p:cNvGrpSpPr/>
              <p:nvPr/>
            </p:nvGrpSpPr>
            <p:grpSpPr>
              <a:xfrm>
                <a:off x="4354" y="3719"/>
                <a:ext cx="114" cy="114"/>
                <a:chOff x="4354" y="2047"/>
                <a:chExt cx="482" cy="482"/>
              </a:xfrm>
            </p:grpSpPr>
            <p:sp>
              <p:nvSpPr>
                <p:cNvPr id="88095" name="Line 39"/>
                <p:cNvSpPr/>
                <p:nvPr/>
              </p:nvSpPr>
              <p:spPr>
                <a:xfrm flipH="1">
                  <a:off x="4354" y="2047"/>
                  <a:ext cx="482" cy="482"/>
                </a:xfrm>
                <a:prstGeom prst="line">
                  <a:avLst/>
                </a:prstGeom>
                <a:ln w="19050" cap="flat" cmpd="sng">
                  <a:solidFill>
                    <a:srgbClr val="FF3300"/>
                  </a:solidFill>
                  <a:prstDash val="solid"/>
                  <a:miter/>
                  <a:headEnd type="none" w="med" len="med"/>
                  <a:tailEnd type="none" w="med" len="med"/>
                </a:ln>
              </p:spPr>
            </p:sp>
            <p:sp>
              <p:nvSpPr>
                <p:cNvPr id="88096" name="Line 40"/>
                <p:cNvSpPr/>
                <p:nvPr/>
              </p:nvSpPr>
              <p:spPr>
                <a:xfrm>
                  <a:off x="4354" y="2047"/>
                  <a:ext cx="482" cy="482"/>
                </a:xfrm>
                <a:prstGeom prst="line">
                  <a:avLst/>
                </a:prstGeom>
                <a:ln w="19050" cap="flat" cmpd="sng">
                  <a:solidFill>
                    <a:srgbClr val="FF3300"/>
                  </a:solidFill>
                  <a:prstDash val="solid"/>
                  <a:miter/>
                  <a:headEnd type="none" w="med" len="med"/>
                  <a:tailEnd type="none" w="med" len="med"/>
                </a:ln>
              </p:spPr>
            </p:sp>
          </p:grpSp>
          <p:grpSp>
            <p:nvGrpSpPr>
              <p:cNvPr id="88097" name="Group 41"/>
              <p:cNvGrpSpPr/>
              <p:nvPr/>
            </p:nvGrpSpPr>
            <p:grpSpPr>
              <a:xfrm>
                <a:off x="4694" y="2103"/>
                <a:ext cx="114" cy="114"/>
                <a:chOff x="4354" y="2047"/>
                <a:chExt cx="482" cy="482"/>
              </a:xfrm>
            </p:grpSpPr>
            <p:sp>
              <p:nvSpPr>
                <p:cNvPr id="88098" name="Line 42"/>
                <p:cNvSpPr/>
                <p:nvPr/>
              </p:nvSpPr>
              <p:spPr>
                <a:xfrm flipH="1">
                  <a:off x="4354" y="2047"/>
                  <a:ext cx="482" cy="482"/>
                </a:xfrm>
                <a:prstGeom prst="line">
                  <a:avLst/>
                </a:prstGeom>
                <a:ln w="19050" cap="flat" cmpd="sng">
                  <a:solidFill>
                    <a:srgbClr val="FF3300"/>
                  </a:solidFill>
                  <a:prstDash val="solid"/>
                  <a:miter/>
                  <a:headEnd type="none" w="med" len="med"/>
                  <a:tailEnd type="none" w="med" len="med"/>
                </a:ln>
              </p:spPr>
            </p:sp>
            <p:sp>
              <p:nvSpPr>
                <p:cNvPr id="88099" name="Line 43"/>
                <p:cNvSpPr/>
                <p:nvPr/>
              </p:nvSpPr>
              <p:spPr>
                <a:xfrm>
                  <a:off x="4354" y="2047"/>
                  <a:ext cx="482" cy="482"/>
                </a:xfrm>
                <a:prstGeom prst="line">
                  <a:avLst/>
                </a:prstGeom>
                <a:ln w="19050" cap="flat" cmpd="sng">
                  <a:solidFill>
                    <a:srgbClr val="FF3300"/>
                  </a:solidFill>
                  <a:prstDash val="solid"/>
                  <a:miter/>
                  <a:headEnd type="none" w="med" len="med"/>
                  <a:tailEnd type="none" w="med" len="med"/>
                </a:ln>
              </p:spPr>
            </p:sp>
          </p:grpSp>
          <p:grpSp>
            <p:nvGrpSpPr>
              <p:cNvPr id="88100" name="Group 44"/>
              <p:cNvGrpSpPr/>
              <p:nvPr/>
            </p:nvGrpSpPr>
            <p:grpSpPr>
              <a:xfrm>
                <a:off x="4694" y="2443"/>
                <a:ext cx="114" cy="114"/>
                <a:chOff x="4354" y="2047"/>
                <a:chExt cx="482" cy="482"/>
              </a:xfrm>
            </p:grpSpPr>
            <p:sp>
              <p:nvSpPr>
                <p:cNvPr id="88101" name="Line 45"/>
                <p:cNvSpPr/>
                <p:nvPr/>
              </p:nvSpPr>
              <p:spPr>
                <a:xfrm flipH="1">
                  <a:off x="4354" y="2047"/>
                  <a:ext cx="482" cy="482"/>
                </a:xfrm>
                <a:prstGeom prst="line">
                  <a:avLst/>
                </a:prstGeom>
                <a:ln w="19050" cap="flat" cmpd="sng">
                  <a:solidFill>
                    <a:srgbClr val="FF3300"/>
                  </a:solidFill>
                  <a:prstDash val="solid"/>
                  <a:miter/>
                  <a:headEnd type="none" w="med" len="med"/>
                  <a:tailEnd type="none" w="med" len="med"/>
                </a:ln>
              </p:spPr>
            </p:sp>
            <p:sp>
              <p:nvSpPr>
                <p:cNvPr id="88102" name="Line 46"/>
                <p:cNvSpPr/>
                <p:nvPr/>
              </p:nvSpPr>
              <p:spPr>
                <a:xfrm>
                  <a:off x="4354" y="2047"/>
                  <a:ext cx="482" cy="482"/>
                </a:xfrm>
                <a:prstGeom prst="line">
                  <a:avLst/>
                </a:prstGeom>
                <a:ln w="19050" cap="flat" cmpd="sng">
                  <a:solidFill>
                    <a:srgbClr val="FF3300"/>
                  </a:solidFill>
                  <a:prstDash val="solid"/>
                  <a:miter/>
                  <a:headEnd type="none" w="med" len="med"/>
                  <a:tailEnd type="none" w="med" len="med"/>
                </a:ln>
              </p:spPr>
            </p:sp>
          </p:grpSp>
          <p:grpSp>
            <p:nvGrpSpPr>
              <p:cNvPr id="88103" name="Group 47"/>
              <p:cNvGrpSpPr/>
              <p:nvPr/>
            </p:nvGrpSpPr>
            <p:grpSpPr>
              <a:xfrm>
                <a:off x="4694" y="2784"/>
                <a:ext cx="114" cy="114"/>
                <a:chOff x="4354" y="2047"/>
                <a:chExt cx="482" cy="482"/>
              </a:xfrm>
            </p:grpSpPr>
            <p:sp>
              <p:nvSpPr>
                <p:cNvPr id="88104" name="Line 48"/>
                <p:cNvSpPr/>
                <p:nvPr/>
              </p:nvSpPr>
              <p:spPr>
                <a:xfrm flipH="1">
                  <a:off x="4354" y="2047"/>
                  <a:ext cx="482" cy="482"/>
                </a:xfrm>
                <a:prstGeom prst="line">
                  <a:avLst/>
                </a:prstGeom>
                <a:ln w="19050" cap="flat" cmpd="sng">
                  <a:solidFill>
                    <a:srgbClr val="FF3300"/>
                  </a:solidFill>
                  <a:prstDash val="solid"/>
                  <a:miter/>
                  <a:headEnd type="none" w="med" len="med"/>
                  <a:tailEnd type="none" w="med" len="med"/>
                </a:ln>
              </p:spPr>
            </p:sp>
            <p:sp>
              <p:nvSpPr>
                <p:cNvPr id="88105" name="Line 49"/>
                <p:cNvSpPr/>
                <p:nvPr/>
              </p:nvSpPr>
              <p:spPr>
                <a:xfrm>
                  <a:off x="4354" y="2047"/>
                  <a:ext cx="482" cy="482"/>
                </a:xfrm>
                <a:prstGeom prst="line">
                  <a:avLst/>
                </a:prstGeom>
                <a:ln w="19050" cap="flat" cmpd="sng">
                  <a:solidFill>
                    <a:srgbClr val="FF3300"/>
                  </a:solidFill>
                  <a:prstDash val="solid"/>
                  <a:miter/>
                  <a:headEnd type="none" w="med" len="med"/>
                  <a:tailEnd type="none" w="med" len="med"/>
                </a:ln>
              </p:spPr>
            </p:sp>
          </p:grpSp>
          <p:grpSp>
            <p:nvGrpSpPr>
              <p:cNvPr id="88106" name="Group 50"/>
              <p:cNvGrpSpPr/>
              <p:nvPr/>
            </p:nvGrpSpPr>
            <p:grpSpPr>
              <a:xfrm>
                <a:off x="4694" y="3124"/>
                <a:ext cx="114" cy="114"/>
                <a:chOff x="4354" y="2047"/>
                <a:chExt cx="482" cy="482"/>
              </a:xfrm>
            </p:grpSpPr>
            <p:sp>
              <p:nvSpPr>
                <p:cNvPr id="88107" name="Line 51"/>
                <p:cNvSpPr/>
                <p:nvPr/>
              </p:nvSpPr>
              <p:spPr>
                <a:xfrm flipH="1">
                  <a:off x="4354" y="2047"/>
                  <a:ext cx="482" cy="482"/>
                </a:xfrm>
                <a:prstGeom prst="line">
                  <a:avLst/>
                </a:prstGeom>
                <a:ln w="19050" cap="flat" cmpd="sng">
                  <a:solidFill>
                    <a:srgbClr val="FF3300"/>
                  </a:solidFill>
                  <a:prstDash val="solid"/>
                  <a:miter/>
                  <a:headEnd type="none" w="med" len="med"/>
                  <a:tailEnd type="none" w="med" len="med"/>
                </a:ln>
              </p:spPr>
            </p:sp>
            <p:sp>
              <p:nvSpPr>
                <p:cNvPr id="88108" name="Line 52"/>
                <p:cNvSpPr/>
                <p:nvPr/>
              </p:nvSpPr>
              <p:spPr>
                <a:xfrm>
                  <a:off x="4354" y="2047"/>
                  <a:ext cx="482" cy="482"/>
                </a:xfrm>
                <a:prstGeom prst="line">
                  <a:avLst/>
                </a:prstGeom>
                <a:ln w="19050" cap="flat" cmpd="sng">
                  <a:solidFill>
                    <a:srgbClr val="FF3300"/>
                  </a:solidFill>
                  <a:prstDash val="solid"/>
                  <a:miter/>
                  <a:headEnd type="none" w="med" len="med"/>
                  <a:tailEnd type="none" w="med" len="med"/>
                </a:ln>
              </p:spPr>
            </p:sp>
          </p:grpSp>
          <p:grpSp>
            <p:nvGrpSpPr>
              <p:cNvPr id="88109" name="Group 53"/>
              <p:cNvGrpSpPr/>
              <p:nvPr/>
            </p:nvGrpSpPr>
            <p:grpSpPr>
              <a:xfrm>
                <a:off x="4694" y="3379"/>
                <a:ext cx="114" cy="114"/>
                <a:chOff x="4354" y="2047"/>
                <a:chExt cx="482" cy="482"/>
              </a:xfrm>
            </p:grpSpPr>
            <p:sp>
              <p:nvSpPr>
                <p:cNvPr id="88110" name="Line 54"/>
                <p:cNvSpPr/>
                <p:nvPr/>
              </p:nvSpPr>
              <p:spPr>
                <a:xfrm flipH="1">
                  <a:off x="4354" y="2047"/>
                  <a:ext cx="482" cy="482"/>
                </a:xfrm>
                <a:prstGeom prst="line">
                  <a:avLst/>
                </a:prstGeom>
                <a:ln w="19050" cap="flat" cmpd="sng">
                  <a:solidFill>
                    <a:srgbClr val="FF3300"/>
                  </a:solidFill>
                  <a:prstDash val="solid"/>
                  <a:miter/>
                  <a:headEnd type="none" w="med" len="med"/>
                  <a:tailEnd type="none" w="med" len="med"/>
                </a:ln>
              </p:spPr>
            </p:sp>
            <p:sp>
              <p:nvSpPr>
                <p:cNvPr id="88111" name="Line 55"/>
                <p:cNvSpPr/>
                <p:nvPr/>
              </p:nvSpPr>
              <p:spPr>
                <a:xfrm>
                  <a:off x="4354" y="2047"/>
                  <a:ext cx="482" cy="482"/>
                </a:xfrm>
                <a:prstGeom prst="line">
                  <a:avLst/>
                </a:prstGeom>
                <a:ln w="19050" cap="flat" cmpd="sng">
                  <a:solidFill>
                    <a:srgbClr val="FF3300"/>
                  </a:solidFill>
                  <a:prstDash val="solid"/>
                  <a:miter/>
                  <a:headEnd type="none" w="med" len="med"/>
                  <a:tailEnd type="none" w="med" len="med"/>
                </a:ln>
              </p:spPr>
            </p:sp>
          </p:grpSp>
          <p:grpSp>
            <p:nvGrpSpPr>
              <p:cNvPr id="88112" name="Group 56"/>
              <p:cNvGrpSpPr/>
              <p:nvPr/>
            </p:nvGrpSpPr>
            <p:grpSpPr>
              <a:xfrm>
                <a:off x="4694" y="3719"/>
                <a:ext cx="114" cy="114"/>
                <a:chOff x="4354" y="2047"/>
                <a:chExt cx="482" cy="482"/>
              </a:xfrm>
            </p:grpSpPr>
            <p:sp>
              <p:nvSpPr>
                <p:cNvPr id="88113" name="Line 57"/>
                <p:cNvSpPr/>
                <p:nvPr/>
              </p:nvSpPr>
              <p:spPr>
                <a:xfrm flipH="1">
                  <a:off x="4354" y="2047"/>
                  <a:ext cx="482" cy="482"/>
                </a:xfrm>
                <a:prstGeom prst="line">
                  <a:avLst/>
                </a:prstGeom>
                <a:ln w="19050" cap="flat" cmpd="sng">
                  <a:solidFill>
                    <a:srgbClr val="FF3300"/>
                  </a:solidFill>
                  <a:prstDash val="solid"/>
                  <a:miter/>
                  <a:headEnd type="none" w="med" len="med"/>
                  <a:tailEnd type="none" w="med" len="med"/>
                </a:ln>
              </p:spPr>
            </p:sp>
            <p:sp>
              <p:nvSpPr>
                <p:cNvPr id="88114" name="Line 58"/>
                <p:cNvSpPr/>
                <p:nvPr/>
              </p:nvSpPr>
              <p:spPr>
                <a:xfrm>
                  <a:off x="4354" y="2047"/>
                  <a:ext cx="482" cy="482"/>
                </a:xfrm>
                <a:prstGeom prst="line">
                  <a:avLst/>
                </a:prstGeom>
                <a:ln w="19050" cap="flat" cmpd="sng">
                  <a:solidFill>
                    <a:srgbClr val="FF3300"/>
                  </a:solidFill>
                  <a:prstDash val="solid"/>
                  <a:miter/>
                  <a:headEnd type="none" w="med" len="med"/>
                  <a:tailEnd type="none" w="med" len="med"/>
                </a:ln>
              </p:spPr>
            </p:sp>
          </p:grpSp>
          <p:grpSp>
            <p:nvGrpSpPr>
              <p:cNvPr id="88115" name="Group 59"/>
              <p:cNvGrpSpPr/>
              <p:nvPr/>
            </p:nvGrpSpPr>
            <p:grpSpPr>
              <a:xfrm>
                <a:off x="5063" y="2103"/>
                <a:ext cx="114" cy="114"/>
                <a:chOff x="4354" y="2047"/>
                <a:chExt cx="482" cy="482"/>
              </a:xfrm>
            </p:grpSpPr>
            <p:sp>
              <p:nvSpPr>
                <p:cNvPr id="88116" name="Line 60"/>
                <p:cNvSpPr/>
                <p:nvPr/>
              </p:nvSpPr>
              <p:spPr>
                <a:xfrm flipH="1">
                  <a:off x="4354" y="2047"/>
                  <a:ext cx="482" cy="482"/>
                </a:xfrm>
                <a:prstGeom prst="line">
                  <a:avLst/>
                </a:prstGeom>
                <a:ln w="19050" cap="flat" cmpd="sng">
                  <a:solidFill>
                    <a:srgbClr val="FF3300"/>
                  </a:solidFill>
                  <a:prstDash val="solid"/>
                  <a:miter/>
                  <a:headEnd type="none" w="med" len="med"/>
                  <a:tailEnd type="none" w="med" len="med"/>
                </a:ln>
              </p:spPr>
            </p:sp>
            <p:sp>
              <p:nvSpPr>
                <p:cNvPr id="88117" name="Line 61"/>
                <p:cNvSpPr/>
                <p:nvPr/>
              </p:nvSpPr>
              <p:spPr>
                <a:xfrm>
                  <a:off x="4354" y="2047"/>
                  <a:ext cx="482" cy="482"/>
                </a:xfrm>
                <a:prstGeom prst="line">
                  <a:avLst/>
                </a:prstGeom>
                <a:ln w="19050" cap="flat" cmpd="sng">
                  <a:solidFill>
                    <a:srgbClr val="FF3300"/>
                  </a:solidFill>
                  <a:prstDash val="solid"/>
                  <a:miter/>
                  <a:headEnd type="none" w="med" len="med"/>
                  <a:tailEnd type="none" w="med" len="med"/>
                </a:ln>
              </p:spPr>
            </p:sp>
          </p:grpSp>
          <p:grpSp>
            <p:nvGrpSpPr>
              <p:cNvPr id="88118" name="Group 62"/>
              <p:cNvGrpSpPr/>
              <p:nvPr/>
            </p:nvGrpSpPr>
            <p:grpSpPr>
              <a:xfrm>
                <a:off x="5063" y="2443"/>
                <a:ext cx="114" cy="114"/>
                <a:chOff x="4354" y="2047"/>
                <a:chExt cx="482" cy="482"/>
              </a:xfrm>
            </p:grpSpPr>
            <p:sp>
              <p:nvSpPr>
                <p:cNvPr id="88119" name="Line 63"/>
                <p:cNvSpPr/>
                <p:nvPr/>
              </p:nvSpPr>
              <p:spPr>
                <a:xfrm flipH="1">
                  <a:off x="4354" y="2047"/>
                  <a:ext cx="482" cy="482"/>
                </a:xfrm>
                <a:prstGeom prst="line">
                  <a:avLst/>
                </a:prstGeom>
                <a:ln w="19050" cap="flat" cmpd="sng">
                  <a:solidFill>
                    <a:srgbClr val="FF3300"/>
                  </a:solidFill>
                  <a:prstDash val="solid"/>
                  <a:miter/>
                  <a:headEnd type="none" w="med" len="med"/>
                  <a:tailEnd type="none" w="med" len="med"/>
                </a:ln>
              </p:spPr>
            </p:sp>
            <p:sp>
              <p:nvSpPr>
                <p:cNvPr id="88120" name="Line 64"/>
                <p:cNvSpPr/>
                <p:nvPr/>
              </p:nvSpPr>
              <p:spPr>
                <a:xfrm>
                  <a:off x="4354" y="2047"/>
                  <a:ext cx="482" cy="482"/>
                </a:xfrm>
                <a:prstGeom prst="line">
                  <a:avLst/>
                </a:prstGeom>
                <a:ln w="19050" cap="flat" cmpd="sng">
                  <a:solidFill>
                    <a:srgbClr val="FF3300"/>
                  </a:solidFill>
                  <a:prstDash val="solid"/>
                  <a:miter/>
                  <a:headEnd type="none" w="med" len="med"/>
                  <a:tailEnd type="none" w="med" len="med"/>
                </a:ln>
              </p:spPr>
            </p:sp>
          </p:grpSp>
          <p:grpSp>
            <p:nvGrpSpPr>
              <p:cNvPr id="88121" name="Group 65"/>
              <p:cNvGrpSpPr/>
              <p:nvPr/>
            </p:nvGrpSpPr>
            <p:grpSpPr>
              <a:xfrm>
                <a:off x="5063" y="2784"/>
                <a:ext cx="114" cy="114"/>
                <a:chOff x="4354" y="2047"/>
                <a:chExt cx="482" cy="482"/>
              </a:xfrm>
            </p:grpSpPr>
            <p:sp>
              <p:nvSpPr>
                <p:cNvPr id="88122" name="Line 66"/>
                <p:cNvSpPr/>
                <p:nvPr/>
              </p:nvSpPr>
              <p:spPr>
                <a:xfrm flipH="1">
                  <a:off x="4354" y="2047"/>
                  <a:ext cx="482" cy="482"/>
                </a:xfrm>
                <a:prstGeom prst="line">
                  <a:avLst/>
                </a:prstGeom>
                <a:ln w="19050" cap="flat" cmpd="sng">
                  <a:solidFill>
                    <a:srgbClr val="FF3300"/>
                  </a:solidFill>
                  <a:prstDash val="solid"/>
                  <a:miter/>
                  <a:headEnd type="none" w="med" len="med"/>
                  <a:tailEnd type="none" w="med" len="med"/>
                </a:ln>
              </p:spPr>
            </p:sp>
            <p:sp>
              <p:nvSpPr>
                <p:cNvPr id="88123" name="Line 67"/>
                <p:cNvSpPr/>
                <p:nvPr/>
              </p:nvSpPr>
              <p:spPr>
                <a:xfrm>
                  <a:off x="4354" y="2047"/>
                  <a:ext cx="482" cy="482"/>
                </a:xfrm>
                <a:prstGeom prst="line">
                  <a:avLst/>
                </a:prstGeom>
                <a:ln w="19050" cap="flat" cmpd="sng">
                  <a:solidFill>
                    <a:srgbClr val="FF3300"/>
                  </a:solidFill>
                  <a:prstDash val="solid"/>
                  <a:miter/>
                  <a:headEnd type="none" w="med" len="med"/>
                  <a:tailEnd type="none" w="med" len="med"/>
                </a:ln>
              </p:spPr>
            </p:sp>
          </p:grpSp>
          <p:grpSp>
            <p:nvGrpSpPr>
              <p:cNvPr id="88124" name="Group 68"/>
              <p:cNvGrpSpPr/>
              <p:nvPr/>
            </p:nvGrpSpPr>
            <p:grpSpPr>
              <a:xfrm>
                <a:off x="5063" y="3124"/>
                <a:ext cx="114" cy="114"/>
                <a:chOff x="4354" y="2047"/>
                <a:chExt cx="482" cy="482"/>
              </a:xfrm>
            </p:grpSpPr>
            <p:sp>
              <p:nvSpPr>
                <p:cNvPr id="88125" name="Line 69"/>
                <p:cNvSpPr/>
                <p:nvPr/>
              </p:nvSpPr>
              <p:spPr>
                <a:xfrm flipH="1">
                  <a:off x="4354" y="2047"/>
                  <a:ext cx="482" cy="482"/>
                </a:xfrm>
                <a:prstGeom prst="line">
                  <a:avLst/>
                </a:prstGeom>
                <a:ln w="19050" cap="flat" cmpd="sng">
                  <a:solidFill>
                    <a:srgbClr val="FF3300"/>
                  </a:solidFill>
                  <a:prstDash val="solid"/>
                  <a:miter/>
                  <a:headEnd type="none" w="med" len="med"/>
                  <a:tailEnd type="none" w="med" len="med"/>
                </a:ln>
              </p:spPr>
            </p:sp>
            <p:sp>
              <p:nvSpPr>
                <p:cNvPr id="88126" name="Line 70"/>
                <p:cNvSpPr/>
                <p:nvPr/>
              </p:nvSpPr>
              <p:spPr>
                <a:xfrm>
                  <a:off x="4354" y="2047"/>
                  <a:ext cx="482" cy="482"/>
                </a:xfrm>
                <a:prstGeom prst="line">
                  <a:avLst/>
                </a:prstGeom>
                <a:ln w="19050" cap="flat" cmpd="sng">
                  <a:solidFill>
                    <a:srgbClr val="FF3300"/>
                  </a:solidFill>
                  <a:prstDash val="solid"/>
                  <a:miter/>
                  <a:headEnd type="none" w="med" len="med"/>
                  <a:tailEnd type="none" w="med" len="med"/>
                </a:ln>
              </p:spPr>
            </p:sp>
          </p:grpSp>
          <p:grpSp>
            <p:nvGrpSpPr>
              <p:cNvPr id="88127" name="Group 71"/>
              <p:cNvGrpSpPr/>
              <p:nvPr/>
            </p:nvGrpSpPr>
            <p:grpSpPr>
              <a:xfrm>
                <a:off x="5063" y="3379"/>
                <a:ext cx="114" cy="114"/>
                <a:chOff x="4354" y="2047"/>
                <a:chExt cx="482" cy="482"/>
              </a:xfrm>
            </p:grpSpPr>
            <p:sp>
              <p:nvSpPr>
                <p:cNvPr id="88128" name="Line 72"/>
                <p:cNvSpPr/>
                <p:nvPr/>
              </p:nvSpPr>
              <p:spPr>
                <a:xfrm flipH="1">
                  <a:off x="4354" y="2047"/>
                  <a:ext cx="482" cy="482"/>
                </a:xfrm>
                <a:prstGeom prst="line">
                  <a:avLst/>
                </a:prstGeom>
                <a:ln w="19050" cap="flat" cmpd="sng">
                  <a:solidFill>
                    <a:srgbClr val="FF3300"/>
                  </a:solidFill>
                  <a:prstDash val="solid"/>
                  <a:miter/>
                  <a:headEnd type="none" w="med" len="med"/>
                  <a:tailEnd type="none" w="med" len="med"/>
                </a:ln>
              </p:spPr>
            </p:sp>
            <p:sp>
              <p:nvSpPr>
                <p:cNvPr id="88129" name="Line 73"/>
                <p:cNvSpPr/>
                <p:nvPr/>
              </p:nvSpPr>
              <p:spPr>
                <a:xfrm>
                  <a:off x="4354" y="2047"/>
                  <a:ext cx="482" cy="482"/>
                </a:xfrm>
                <a:prstGeom prst="line">
                  <a:avLst/>
                </a:prstGeom>
                <a:ln w="19050" cap="flat" cmpd="sng">
                  <a:solidFill>
                    <a:srgbClr val="FF3300"/>
                  </a:solidFill>
                  <a:prstDash val="solid"/>
                  <a:miter/>
                  <a:headEnd type="none" w="med" len="med"/>
                  <a:tailEnd type="none" w="med" len="med"/>
                </a:ln>
              </p:spPr>
            </p:sp>
          </p:grpSp>
          <p:grpSp>
            <p:nvGrpSpPr>
              <p:cNvPr id="88130" name="Group 74"/>
              <p:cNvGrpSpPr/>
              <p:nvPr/>
            </p:nvGrpSpPr>
            <p:grpSpPr>
              <a:xfrm>
                <a:off x="5063" y="3719"/>
                <a:ext cx="114" cy="114"/>
                <a:chOff x="4354" y="2047"/>
                <a:chExt cx="482" cy="482"/>
              </a:xfrm>
            </p:grpSpPr>
            <p:sp>
              <p:nvSpPr>
                <p:cNvPr id="88131" name="Line 75"/>
                <p:cNvSpPr/>
                <p:nvPr/>
              </p:nvSpPr>
              <p:spPr>
                <a:xfrm flipH="1">
                  <a:off x="4354" y="2047"/>
                  <a:ext cx="482" cy="482"/>
                </a:xfrm>
                <a:prstGeom prst="line">
                  <a:avLst/>
                </a:prstGeom>
                <a:ln w="19050" cap="flat" cmpd="sng">
                  <a:solidFill>
                    <a:srgbClr val="FF3300"/>
                  </a:solidFill>
                  <a:prstDash val="solid"/>
                  <a:miter/>
                  <a:headEnd type="none" w="med" len="med"/>
                  <a:tailEnd type="none" w="med" len="med"/>
                </a:ln>
              </p:spPr>
            </p:sp>
            <p:sp>
              <p:nvSpPr>
                <p:cNvPr id="88132" name="Line 76"/>
                <p:cNvSpPr/>
                <p:nvPr/>
              </p:nvSpPr>
              <p:spPr>
                <a:xfrm>
                  <a:off x="4354" y="2047"/>
                  <a:ext cx="482" cy="482"/>
                </a:xfrm>
                <a:prstGeom prst="line">
                  <a:avLst/>
                </a:prstGeom>
                <a:ln w="19050" cap="flat" cmpd="sng">
                  <a:solidFill>
                    <a:srgbClr val="FF3300"/>
                  </a:solidFill>
                  <a:prstDash val="solid"/>
                  <a:miter/>
                  <a:headEnd type="none" w="med" len="med"/>
                  <a:tailEnd type="none" w="med" len="med"/>
                </a:ln>
              </p:spPr>
            </p:sp>
          </p:grpSp>
          <p:grpSp>
            <p:nvGrpSpPr>
              <p:cNvPr id="88133" name="Group 77"/>
              <p:cNvGrpSpPr/>
              <p:nvPr/>
            </p:nvGrpSpPr>
            <p:grpSpPr>
              <a:xfrm>
                <a:off x="4013" y="2131"/>
                <a:ext cx="114" cy="114"/>
                <a:chOff x="4354" y="2047"/>
                <a:chExt cx="482" cy="482"/>
              </a:xfrm>
            </p:grpSpPr>
            <p:sp>
              <p:nvSpPr>
                <p:cNvPr id="88134" name="Line 78"/>
                <p:cNvSpPr/>
                <p:nvPr/>
              </p:nvSpPr>
              <p:spPr>
                <a:xfrm flipH="1">
                  <a:off x="4354" y="2047"/>
                  <a:ext cx="482" cy="482"/>
                </a:xfrm>
                <a:prstGeom prst="line">
                  <a:avLst/>
                </a:prstGeom>
                <a:ln w="19050" cap="flat" cmpd="sng">
                  <a:solidFill>
                    <a:srgbClr val="FF3300"/>
                  </a:solidFill>
                  <a:prstDash val="solid"/>
                  <a:miter/>
                  <a:headEnd type="none" w="med" len="med"/>
                  <a:tailEnd type="none" w="med" len="med"/>
                </a:ln>
              </p:spPr>
            </p:sp>
            <p:sp>
              <p:nvSpPr>
                <p:cNvPr id="88135" name="Line 79"/>
                <p:cNvSpPr/>
                <p:nvPr/>
              </p:nvSpPr>
              <p:spPr>
                <a:xfrm>
                  <a:off x="4354" y="2047"/>
                  <a:ext cx="482" cy="482"/>
                </a:xfrm>
                <a:prstGeom prst="line">
                  <a:avLst/>
                </a:prstGeom>
                <a:ln w="19050" cap="flat" cmpd="sng">
                  <a:solidFill>
                    <a:srgbClr val="FF3300"/>
                  </a:solidFill>
                  <a:prstDash val="solid"/>
                  <a:miter/>
                  <a:headEnd type="none" w="med" len="med"/>
                  <a:tailEnd type="none" w="med" len="med"/>
                </a:ln>
              </p:spPr>
            </p:sp>
          </p:grpSp>
          <p:grpSp>
            <p:nvGrpSpPr>
              <p:cNvPr id="88136" name="Group 80"/>
              <p:cNvGrpSpPr/>
              <p:nvPr/>
            </p:nvGrpSpPr>
            <p:grpSpPr>
              <a:xfrm>
                <a:off x="4013" y="2471"/>
                <a:ext cx="114" cy="114"/>
                <a:chOff x="4354" y="2047"/>
                <a:chExt cx="482" cy="482"/>
              </a:xfrm>
            </p:grpSpPr>
            <p:sp>
              <p:nvSpPr>
                <p:cNvPr id="88137" name="Line 81"/>
                <p:cNvSpPr/>
                <p:nvPr/>
              </p:nvSpPr>
              <p:spPr>
                <a:xfrm flipH="1">
                  <a:off x="4354" y="2047"/>
                  <a:ext cx="482" cy="482"/>
                </a:xfrm>
                <a:prstGeom prst="line">
                  <a:avLst/>
                </a:prstGeom>
                <a:ln w="19050" cap="flat" cmpd="sng">
                  <a:solidFill>
                    <a:srgbClr val="FF3300"/>
                  </a:solidFill>
                  <a:prstDash val="solid"/>
                  <a:miter/>
                  <a:headEnd type="none" w="med" len="med"/>
                  <a:tailEnd type="none" w="med" len="med"/>
                </a:ln>
              </p:spPr>
            </p:sp>
            <p:sp>
              <p:nvSpPr>
                <p:cNvPr id="88138" name="Line 82"/>
                <p:cNvSpPr/>
                <p:nvPr/>
              </p:nvSpPr>
              <p:spPr>
                <a:xfrm>
                  <a:off x="4354" y="2047"/>
                  <a:ext cx="482" cy="482"/>
                </a:xfrm>
                <a:prstGeom prst="line">
                  <a:avLst/>
                </a:prstGeom>
                <a:ln w="19050" cap="flat" cmpd="sng">
                  <a:solidFill>
                    <a:srgbClr val="FF3300"/>
                  </a:solidFill>
                  <a:prstDash val="solid"/>
                  <a:miter/>
                  <a:headEnd type="none" w="med" len="med"/>
                  <a:tailEnd type="none" w="med" len="med"/>
                </a:ln>
              </p:spPr>
            </p:sp>
          </p:grpSp>
          <p:grpSp>
            <p:nvGrpSpPr>
              <p:cNvPr id="88139" name="Group 83"/>
              <p:cNvGrpSpPr/>
              <p:nvPr/>
            </p:nvGrpSpPr>
            <p:grpSpPr>
              <a:xfrm>
                <a:off x="4013" y="2812"/>
                <a:ext cx="114" cy="114"/>
                <a:chOff x="4354" y="2047"/>
                <a:chExt cx="482" cy="482"/>
              </a:xfrm>
            </p:grpSpPr>
            <p:sp>
              <p:nvSpPr>
                <p:cNvPr id="88140" name="Line 84"/>
                <p:cNvSpPr/>
                <p:nvPr/>
              </p:nvSpPr>
              <p:spPr>
                <a:xfrm flipH="1">
                  <a:off x="4354" y="2047"/>
                  <a:ext cx="482" cy="482"/>
                </a:xfrm>
                <a:prstGeom prst="line">
                  <a:avLst/>
                </a:prstGeom>
                <a:ln w="19050" cap="flat" cmpd="sng">
                  <a:solidFill>
                    <a:srgbClr val="FF3300"/>
                  </a:solidFill>
                  <a:prstDash val="solid"/>
                  <a:miter/>
                  <a:headEnd type="none" w="med" len="med"/>
                  <a:tailEnd type="none" w="med" len="med"/>
                </a:ln>
              </p:spPr>
            </p:sp>
            <p:sp>
              <p:nvSpPr>
                <p:cNvPr id="88141" name="Line 85"/>
                <p:cNvSpPr/>
                <p:nvPr/>
              </p:nvSpPr>
              <p:spPr>
                <a:xfrm>
                  <a:off x="4354" y="2047"/>
                  <a:ext cx="482" cy="482"/>
                </a:xfrm>
                <a:prstGeom prst="line">
                  <a:avLst/>
                </a:prstGeom>
                <a:ln w="19050" cap="flat" cmpd="sng">
                  <a:solidFill>
                    <a:srgbClr val="FF3300"/>
                  </a:solidFill>
                  <a:prstDash val="solid"/>
                  <a:miter/>
                  <a:headEnd type="none" w="med" len="med"/>
                  <a:tailEnd type="none" w="med" len="med"/>
                </a:ln>
              </p:spPr>
            </p:sp>
          </p:grpSp>
          <p:grpSp>
            <p:nvGrpSpPr>
              <p:cNvPr id="88142" name="Group 86"/>
              <p:cNvGrpSpPr/>
              <p:nvPr/>
            </p:nvGrpSpPr>
            <p:grpSpPr>
              <a:xfrm>
                <a:off x="4013" y="3152"/>
                <a:ext cx="114" cy="114"/>
                <a:chOff x="4354" y="2047"/>
                <a:chExt cx="482" cy="482"/>
              </a:xfrm>
            </p:grpSpPr>
            <p:sp>
              <p:nvSpPr>
                <p:cNvPr id="88143" name="Line 87"/>
                <p:cNvSpPr/>
                <p:nvPr/>
              </p:nvSpPr>
              <p:spPr>
                <a:xfrm flipH="1">
                  <a:off x="4354" y="2047"/>
                  <a:ext cx="482" cy="482"/>
                </a:xfrm>
                <a:prstGeom prst="line">
                  <a:avLst/>
                </a:prstGeom>
                <a:ln w="19050" cap="flat" cmpd="sng">
                  <a:solidFill>
                    <a:srgbClr val="FF3300"/>
                  </a:solidFill>
                  <a:prstDash val="solid"/>
                  <a:miter/>
                  <a:headEnd type="none" w="med" len="med"/>
                  <a:tailEnd type="none" w="med" len="med"/>
                </a:ln>
              </p:spPr>
            </p:sp>
            <p:sp>
              <p:nvSpPr>
                <p:cNvPr id="88144" name="Line 88"/>
                <p:cNvSpPr/>
                <p:nvPr/>
              </p:nvSpPr>
              <p:spPr>
                <a:xfrm>
                  <a:off x="4354" y="2047"/>
                  <a:ext cx="482" cy="482"/>
                </a:xfrm>
                <a:prstGeom prst="line">
                  <a:avLst/>
                </a:prstGeom>
                <a:ln w="19050" cap="flat" cmpd="sng">
                  <a:solidFill>
                    <a:srgbClr val="FF3300"/>
                  </a:solidFill>
                  <a:prstDash val="solid"/>
                  <a:miter/>
                  <a:headEnd type="none" w="med" len="med"/>
                  <a:tailEnd type="none" w="med" len="med"/>
                </a:ln>
              </p:spPr>
            </p:sp>
          </p:grpSp>
          <p:grpSp>
            <p:nvGrpSpPr>
              <p:cNvPr id="88145" name="Group 89"/>
              <p:cNvGrpSpPr/>
              <p:nvPr/>
            </p:nvGrpSpPr>
            <p:grpSpPr>
              <a:xfrm>
                <a:off x="4013" y="3407"/>
                <a:ext cx="114" cy="114"/>
                <a:chOff x="4354" y="2047"/>
                <a:chExt cx="482" cy="482"/>
              </a:xfrm>
            </p:grpSpPr>
            <p:sp>
              <p:nvSpPr>
                <p:cNvPr id="88146" name="Line 90"/>
                <p:cNvSpPr/>
                <p:nvPr/>
              </p:nvSpPr>
              <p:spPr>
                <a:xfrm flipH="1">
                  <a:off x="4354" y="2047"/>
                  <a:ext cx="482" cy="482"/>
                </a:xfrm>
                <a:prstGeom prst="line">
                  <a:avLst/>
                </a:prstGeom>
                <a:ln w="19050" cap="flat" cmpd="sng">
                  <a:solidFill>
                    <a:srgbClr val="FF3300"/>
                  </a:solidFill>
                  <a:prstDash val="solid"/>
                  <a:miter/>
                  <a:headEnd type="none" w="med" len="med"/>
                  <a:tailEnd type="none" w="med" len="med"/>
                </a:ln>
              </p:spPr>
            </p:sp>
            <p:sp>
              <p:nvSpPr>
                <p:cNvPr id="88147" name="Line 91"/>
                <p:cNvSpPr/>
                <p:nvPr/>
              </p:nvSpPr>
              <p:spPr>
                <a:xfrm>
                  <a:off x="4354" y="2047"/>
                  <a:ext cx="482" cy="482"/>
                </a:xfrm>
                <a:prstGeom prst="line">
                  <a:avLst/>
                </a:prstGeom>
                <a:ln w="19050" cap="flat" cmpd="sng">
                  <a:solidFill>
                    <a:srgbClr val="FF3300"/>
                  </a:solidFill>
                  <a:prstDash val="solid"/>
                  <a:miter/>
                  <a:headEnd type="none" w="med" len="med"/>
                  <a:tailEnd type="none" w="med" len="med"/>
                </a:ln>
              </p:spPr>
            </p:sp>
          </p:grpSp>
          <p:grpSp>
            <p:nvGrpSpPr>
              <p:cNvPr id="88148" name="Group 92"/>
              <p:cNvGrpSpPr/>
              <p:nvPr/>
            </p:nvGrpSpPr>
            <p:grpSpPr>
              <a:xfrm>
                <a:off x="4013" y="3747"/>
                <a:ext cx="114" cy="114"/>
                <a:chOff x="4354" y="2047"/>
                <a:chExt cx="482" cy="482"/>
              </a:xfrm>
            </p:grpSpPr>
            <p:sp>
              <p:nvSpPr>
                <p:cNvPr id="88149" name="Line 93"/>
                <p:cNvSpPr/>
                <p:nvPr/>
              </p:nvSpPr>
              <p:spPr>
                <a:xfrm flipH="1">
                  <a:off x="4354" y="2047"/>
                  <a:ext cx="482" cy="482"/>
                </a:xfrm>
                <a:prstGeom prst="line">
                  <a:avLst/>
                </a:prstGeom>
                <a:ln w="19050" cap="flat" cmpd="sng">
                  <a:solidFill>
                    <a:srgbClr val="FF3300"/>
                  </a:solidFill>
                  <a:prstDash val="solid"/>
                  <a:miter/>
                  <a:headEnd type="none" w="med" len="med"/>
                  <a:tailEnd type="none" w="med" len="med"/>
                </a:ln>
              </p:spPr>
            </p:sp>
            <p:sp>
              <p:nvSpPr>
                <p:cNvPr id="88150" name="Line 94"/>
                <p:cNvSpPr/>
                <p:nvPr/>
              </p:nvSpPr>
              <p:spPr>
                <a:xfrm>
                  <a:off x="4354" y="2047"/>
                  <a:ext cx="482" cy="482"/>
                </a:xfrm>
                <a:prstGeom prst="line">
                  <a:avLst/>
                </a:prstGeom>
                <a:ln w="19050" cap="flat" cmpd="sng">
                  <a:solidFill>
                    <a:srgbClr val="FF3300"/>
                  </a:solidFill>
                  <a:prstDash val="solid"/>
                  <a:miter/>
                  <a:headEnd type="none" w="med" len="med"/>
                  <a:tailEnd type="none" w="med" len="med"/>
                </a:ln>
              </p:spPr>
            </p:sp>
          </p:grpSp>
          <p:grpSp>
            <p:nvGrpSpPr>
              <p:cNvPr id="88151" name="Group 95"/>
              <p:cNvGrpSpPr/>
              <p:nvPr/>
            </p:nvGrpSpPr>
            <p:grpSpPr>
              <a:xfrm>
                <a:off x="3616" y="2131"/>
                <a:ext cx="114" cy="114"/>
                <a:chOff x="4354" y="2047"/>
                <a:chExt cx="482" cy="482"/>
              </a:xfrm>
            </p:grpSpPr>
            <p:sp>
              <p:nvSpPr>
                <p:cNvPr id="88152" name="Line 96"/>
                <p:cNvSpPr/>
                <p:nvPr/>
              </p:nvSpPr>
              <p:spPr>
                <a:xfrm flipH="1">
                  <a:off x="4354" y="2047"/>
                  <a:ext cx="482" cy="482"/>
                </a:xfrm>
                <a:prstGeom prst="line">
                  <a:avLst/>
                </a:prstGeom>
                <a:ln w="19050" cap="flat" cmpd="sng">
                  <a:solidFill>
                    <a:srgbClr val="FF3300"/>
                  </a:solidFill>
                  <a:prstDash val="solid"/>
                  <a:miter/>
                  <a:headEnd type="none" w="med" len="med"/>
                  <a:tailEnd type="none" w="med" len="med"/>
                </a:ln>
              </p:spPr>
            </p:sp>
            <p:sp>
              <p:nvSpPr>
                <p:cNvPr id="88153" name="Line 97"/>
                <p:cNvSpPr/>
                <p:nvPr/>
              </p:nvSpPr>
              <p:spPr>
                <a:xfrm>
                  <a:off x="4354" y="2047"/>
                  <a:ext cx="482" cy="482"/>
                </a:xfrm>
                <a:prstGeom prst="line">
                  <a:avLst/>
                </a:prstGeom>
                <a:ln w="19050" cap="flat" cmpd="sng">
                  <a:solidFill>
                    <a:srgbClr val="FF3300"/>
                  </a:solidFill>
                  <a:prstDash val="solid"/>
                  <a:miter/>
                  <a:headEnd type="none" w="med" len="med"/>
                  <a:tailEnd type="none" w="med" len="med"/>
                </a:ln>
              </p:spPr>
            </p:sp>
          </p:grpSp>
          <p:grpSp>
            <p:nvGrpSpPr>
              <p:cNvPr id="88154" name="Group 98"/>
              <p:cNvGrpSpPr/>
              <p:nvPr/>
            </p:nvGrpSpPr>
            <p:grpSpPr>
              <a:xfrm>
                <a:off x="3616" y="2471"/>
                <a:ext cx="114" cy="114"/>
                <a:chOff x="4354" y="2047"/>
                <a:chExt cx="482" cy="482"/>
              </a:xfrm>
            </p:grpSpPr>
            <p:sp>
              <p:nvSpPr>
                <p:cNvPr id="88155" name="Line 99"/>
                <p:cNvSpPr/>
                <p:nvPr/>
              </p:nvSpPr>
              <p:spPr>
                <a:xfrm flipH="1">
                  <a:off x="4354" y="2047"/>
                  <a:ext cx="482" cy="482"/>
                </a:xfrm>
                <a:prstGeom prst="line">
                  <a:avLst/>
                </a:prstGeom>
                <a:ln w="19050" cap="flat" cmpd="sng">
                  <a:solidFill>
                    <a:srgbClr val="FF3300"/>
                  </a:solidFill>
                  <a:prstDash val="solid"/>
                  <a:miter/>
                  <a:headEnd type="none" w="med" len="med"/>
                  <a:tailEnd type="none" w="med" len="med"/>
                </a:ln>
              </p:spPr>
            </p:sp>
            <p:sp>
              <p:nvSpPr>
                <p:cNvPr id="88156" name="Line 100"/>
                <p:cNvSpPr/>
                <p:nvPr/>
              </p:nvSpPr>
              <p:spPr>
                <a:xfrm>
                  <a:off x="4354" y="2047"/>
                  <a:ext cx="482" cy="482"/>
                </a:xfrm>
                <a:prstGeom prst="line">
                  <a:avLst/>
                </a:prstGeom>
                <a:ln w="19050" cap="flat" cmpd="sng">
                  <a:solidFill>
                    <a:srgbClr val="FF3300"/>
                  </a:solidFill>
                  <a:prstDash val="solid"/>
                  <a:miter/>
                  <a:headEnd type="none" w="med" len="med"/>
                  <a:tailEnd type="none" w="med" len="med"/>
                </a:ln>
              </p:spPr>
            </p:sp>
          </p:grpSp>
          <p:grpSp>
            <p:nvGrpSpPr>
              <p:cNvPr id="88157" name="Group 101"/>
              <p:cNvGrpSpPr/>
              <p:nvPr/>
            </p:nvGrpSpPr>
            <p:grpSpPr>
              <a:xfrm>
                <a:off x="3616" y="2812"/>
                <a:ext cx="114" cy="114"/>
                <a:chOff x="4354" y="2047"/>
                <a:chExt cx="482" cy="482"/>
              </a:xfrm>
            </p:grpSpPr>
            <p:sp>
              <p:nvSpPr>
                <p:cNvPr id="88158" name="Line 102"/>
                <p:cNvSpPr/>
                <p:nvPr/>
              </p:nvSpPr>
              <p:spPr>
                <a:xfrm flipH="1">
                  <a:off x="4354" y="2047"/>
                  <a:ext cx="482" cy="482"/>
                </a:xfrm>
                <a:prstGeom prst="line">
                  <a:avLst/>
                </a:prstGeom>
                <a:ln w="19050" cap="flat" cmpd="sng">
                  <a:solidFill>
                    <a:srgbClr val="FF3300"/>
                  </a:solidFill>
                  <a:prstDash val="solid"/>
                  <a:miter/>
                  <a:headEnd type="none" w="med" len="med"/>
                  <a:tailEnd type="none" w="med" len="med"/>
                </a:ln>
              </p:spPr>
            </p:sp>
            <p:sp>
              <p:nvSpPr>
                <p:cNvPr id="88159" name="Line 103"/>
                <p:cNvSpPr/>
                <p:nvPr/>
              </p:nvSpPr>
              <p:spPr>
                <a:xfrm>
                  <a:off x="4354" y="2047"/>
                  <a:ext cx="482" cy="482"/>
                </a:xfrm>
                <a:prstGeom prst="line">
                  <a:avLst/>
                </a:prstGeom>
                <a:ln w="19050" cap="flat" cmpd="sng">
                  <a:solidFill>
                    <a:srgbClr val="FF3300"/>
                  </a:solidFill>
                  <a:prstDash val="solid"/>
                  <a:miter/>
                  <a:headEnd type="none" w="med" len="med"/>
                  <a:tailEnd type="none" w="med" len="med"/>
                </a:ln>
              </p:spPr>
            </p:sp>
          </p:grpSp>
          <p:grpSp>
            <p:nvGrpSpPr>
              <p:cNvPr id="88160" name="Group 104"/>
              <p:cNvGrpSpPr/>
              <p:nvPr/>
            </p:nvGrpSpPr>
            <p:grpSpPr>
              <a:xfrm>
                <a:off x="3616" y="3152"/>
                <a:ext cx="114" cy="114"/>
                <a:chOff x="4354" y="2047"/>
                <a:chExt cx="482" cy="482"/>
              </a:xfrm>
            </p:grpSpPr>
            <p:sp>
              <p:nvSpPr>
                <p:cNvPr id="88161" name="Line 105"/>
                <p:cNvSpPr/>
                <p:nvPr/>
              </p:nvSpPr>
              <p:spPr>
                <a:xfrm flipH="1">
                  <a:off x="4354" y="2047"/>
                  <a:ext cx="482" cy="482"/>
                </a:xfrm>
                <a:prstGeom prst="line">
                  <a:avLst/>
                </a:prstGeom>
                <a:ln w="19050" cap="flat" cmpd="sng">
                  <a:solidFill>
                    <a:srgbClr val="FF3300"/>
                  </a:solidFill>
                  <a:prstDash val="solid"/>
                  <a:miter/>
                  <a:headEnd type="none" w="med" len="med"/>
                  <a:tailEnd type="none" w="med" len="med"/>
                </a:ln>
              </p:spPr>
            </p:sp>
            <p:sp>
              <p:nvSpPr>
                <p:cNvPr id="88162" name="Line 106"/>
                <p:cNvSpPr/>
                <p:nvPr/>
              </p:nvSpPr>
              <p:spPr>
                <a:xfrm>
                  <a:off x="4354" y="2047"/>
                  <a:ext cx="482" cy="482"/>
                </a:xfrm>
                <a:prstGeom prst="line">
                  <a:avLst/>
                </a:prstGeom>
                <a:ln w="19050" cap="flat" cmpd="sng">
                  <a:solidFill>
                    <a:srgbClr val="FF3300"/>
                  </a:solidFill>
                  <a:prstDash val="solid"/>
                  <a:miter/>
                  <a:headEnd type="none" w="med" len="med"/>
                  <a:tailEnd type="none" w="med" len="med"/>
                </a:ln>
              </p:spPr>
            </p:sp>
          </p:grpSp>
          <p:grpSp>
            <p:nvGrpSpPr>
              <p:cNvPr id="88163" name="Group 107"/>
              <p:cNvGrpSpPr/>
              <p:nvPr/>
            </p:nvGrpSpPr>
            <p:grpSpPr>
              <a:xfrm>
                <a:off x="3616" y="3407"/>
                <a:ext cx="114" cy="114"/>
                <a:chOff x="4354" y="2047"/>
                <a:chExt cx="482" cy="482"/>
              </a:xfrm>
            </p:grpSpPr>
            <p:sp>
              <p:nvSpPr>
                <p:cNvPr id="88164" name="Line 108"/>
                <p:cNvSpPr/>
                <p:nvPr/>
              </p:nvSpPr>
              <p:spPr>
                <a:xfrm flipH="1">
                  <a:off x="4354" y="2047"/>
                  <a:ext cx="482" cy="482"/>
                </a:xfrm>
                <a:prstGeom prst="line">
                  <a:avLst/>
                </a:prstGeom>
                <a:ln w="19050" cap="flat" cmpd="sng">
                  <a:solidFill>
                    <a:srgbClr val="FF3300"/>
                  </a:solidFill>
                  <a:prstDash val="solid"/>
                  <a:miter/>
                  <a:headEnd type="none" w="med" len="med"/>
                  <a:tailEnd type="none" w="med" len="med"/>
                </a:ln>
              </p:spPr>
            </p:sp>
            <p:sp>
              <p:nvSpPr>
                <p:cNvPr id="88165" name="Line 109"/>
                <p:cNvSpPr/>
                <p:nvPr/>
              </p:nvSpPr>
              <p:spPr>
                <a:xfrm>
                  <a:off x="4354" y="2047"/>
                  <a:ext cx="482" cy="482"/>
                </a:xfrm>
                <a:prstGeom prst="line">
                  <a:avLst/>
                </a:prstGeom>
                <a:ln w="19050" cap="flat" cmpd="sng">
                  <a:solidFill>
                    <a:srgbClr val="FF3300"/>
                  </a:solidFill>
                  <a:prstDash val="solid"/>
                  <a:miter/>
                  <a:headEnd type="none" w="med" len="med"/>
                  <a:tailEnd type="none" w="med" len="med"/>
                </a:ln>
              </p:spPr>
            </p:sp>
          </p:grpSp>
          <p:grpSp>
            <p:nvGrpSpPr>
              <p:cNvPr id="88166" name="Group 110"/>
              <p:cNvGrpSpPr/>
              <p:nvPr/>
            </p:nvGrpSpPr>
            <p:grpSpPr>
              <a:xfrm>
                <a:off x="3616" y="3747"/>
                <a:ext cx="114" cy="114"/>
                <a:chOff x="4354" y="2047"/>
                <a:chExt cx="482" cy="482"/>
              </a:xfrm>
            </p:grpSpPr>
            <p:sp>
              <p:nvSpPr>
                <p:cNvPr id="88167" name="Line 111"/>
                <p:cNvSpPr/>
                <p:nvPr/>
              </p:nvSpPr>
              <p:spPr>
                <a:xfrm flipH="1">
                  <a:off x="4354" y="2047"/>
                  <a:ext cx="482" cy="482"/>
                </a:xfrm>
                <a:prstGeom prst="line">
                  <a:avLst/>
                </a:prstGeom>
                <a:ln w="19050" cap="flat" cmpd="sng">
                  <a:solidFill>
                    <a:srgbClr val="FF3300"/>
                  </a:solidFill>
                  <a:prstDash val="solid"/>
                  <a:miter/>
                  <a:headEnd type="none" w="med" len="med"/>
                  <a:tailEnd type="none" w="med" len="med"/>
                </a:ln>
              </p:spPr>
            </p:sp>
            <p:sp>
              <p:nvSpPr>
                <p:cNvPr id="88168" name="Line 112"/>
                <p:cNvSpPr/>
                <p:nvPr/>
              </p:nvSpPr>
              <p:spPr>
                <a:xfrm>
                  <a:off x="4354" y="2047"/>
                  <a:ext cx="482" cy="482"/>
                </a:xfrm>
                <a:prstGeom prst="line">
                  <a:avLst/>
                </a:prstGeom>
                <a:ln w="19050" cap="flat" cmpd="sng">
                  <a:solidFill>
                    <a:srgbClr val="FF3300"/>
                  </a:solidFill>
                  <a:prstDash val="solid"/>
                  <a:miter/>
                  <a:headEnd type="none" w="med" len="med"/>
                  <a:tailEnd type="none" w="med" len="med"/>
                </a:ln>
              </p:spPr>
            </p:sp>
          </p:grpSp>
        </p:grpSp>
        <p:sp>
          <p:nvSpPr>
            <p:cNvPr id="88169" name="矩形 228457"/>
            <p:cNvSpPr/>
            <p:nvPr/>
          </p:nvSpPr>
          <p:spPr>
            <a:xfrm>
              <a:off x="3123" y="657"/>
              <a:ext cx="783" cy="1152"/>
            </a:xfrm>
            <a:prstGeom prst="rect">
              <a:avLst/>
            </a:prstGeom>
            <a:noFill/>
            <a:ln w="38100" cap="flat" cmpd="sng">
              <a:solidFill>
                <a:srgbClr val="0000FF"/>
              </a:solidFill>
              <a:prstDash val="solid"/>
              <a:miter/>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88170" name="直接连接符 228458"/>
            <p:cNvSpPr/>
            <p:nvPr/>
          </p:nvSpPr>
          <p:spPr>
            <a:xfrm>
              <a:off x="3411" y="657"/>
              <a:ext cx="198" cy="9"/>
            </a:xfrm>
            <a:prstGeom prst="line">
              <a:avLst/>
            </a:prstGeom>
            <a:ln w="28575" cap="flat" cmpd="sng">
              <a:solidFill>
                <a:srgbClr val="FF0000"/>
              </a:solidFill>
              <a:prstDash val="solid"/>
              <a:round/>
              <a:headEnd type="none" w="med" len="med"/>
              <a:tailEnd type="triangle" w="med" len="med"/>
            </a:ln>
          </p:spPr>
        </p:sp>
        <p:sp>
          <p:nvSpPr>
            <p:cNvPr id="88171" name="直接连接符 228459"/>
            <p:cNvSpPr/>
            <p:nvPr/>
          </p:nvSpPr>
          <p:spPr>
            <a:xfrm flipH="1">
              <a:off x="3384" y="1800"/>
              <a:ext cx="198" cy="0"/>
            </a:xfrm>
            <a:prstGeom prst="line">
              <a:avLst/>
            </a:prstGeom>
            <a:ln w="28575" cap="flat" cmpd="sng">
              <a:solidFill>
                <a:srgbClr val="FF0000"/>
              </a:solidFill>
              <a:prstDash val="solid"/>
              <a:round/>
              <a:headEnd type="none" w="med" len="med"/>
              <a:tailEnd type="triangle" w="med" len="med"/>
            </a:ln>
          </p:spPr>
        </p:sp>
      </p:grpSp>
      <p:sp>
        <p:nvSpPr>
          <p:cNvPr id="393330" name="Text Box 114"/>
          <p:cNvSpPr txBox="1"/>
          <p:nvPr/>
        </p:nvSpPr>
        <p:spPr>
          <a:xfrm>
            <a:off x="725488" y="1622425"/>
            <a:ext cx="1123950" cy="522288"/>
          </a:xfrm>
          <a:prstGeom prst="rect">
            <a:avLst/>
          </a:prstGeom>
          <a:noFill/>
          <a:ln w="9525">
            <a:noFill/>
          </a:ln>
        </p:spPr>
        <p:txBody>
          <a:bodyPr wrap="none" anchor="t">
            <a:spAutoFit/>
          </a:bodyPr>
          <a:p>
            <a:pPr eaLnBrk="0" hangingPunct="0"/>
            <a:r>
              <a:rPr lang="en-US" altLang="zh-CN">
                <a:latin typeface="Times New Roman" panose="02020603050405020304" pitchFamily="18" charset="0"/>
                <a:ea typeface="宋体" panose="02010600030101010101" pitchFamily="2" charset="-122"/>
              </a:rPr>
              <a:t> </a:t>
            </a:r>
            <a:r>
              <a:rPr lang="en-US" altLang="zh-CN" i="1">
                <a:latin typeface="Times New Roman" panose="02020603050405020304" pitchFamily="18" charset="0"/>
                <a:ea typeface="宋体" panose="02010600030101010101" pitchFamily="2" charset="-122"/>
              </a:rPr>
              <a:t>M</a:t>
            </a:r>
            <a:r>
              <a:rPr lang="zh-CN" altLang="en-US" dirty="0">
                <a:latin typeface="Times New Roman" panose="02020603050405020304" pitchFamily="18" charset="0"/>
                <a:ea typeface="宋体" panose="02010600030101010101" pitchFamily="2" charset="-122"/>
              </a:rPr>
              <a:t>＝</a:t>
            </a:r>
            <a:r>
              <a:rPr lang="en-US" altLang="zh-CN">
                <a:latin typeface="Times New Roman" panose="02020603050405020304" pitchFamily="18" charset="0"/>
                <a:ea typeface="宋体" panose="02010600030101010101" pitchFamily="2" charset="-122"/>
              </a:rPr>
              <a:t>0  </a:t>
            </a:r>
            <a:r>
              <a:rPr lang="zh-CN" altLang="en-US" dirty="0">
                <a:latin typeface="Times New Roman" panose="02020603050405020304" pitchFamily="18" charset="0"/>
                <a:ea typeface="宋体" panose="02010600030101010101" pitchFamily="2" charset="-122"/>
              </a:rPr>
              <a:t> </a:t>
            </a:r>
            <a:endParaRPr lang="zh-CN" altLang="en-US" dirty="0">
              <a:latin typeface="Times New Roman" panose="02020603050405020304" pitchFamily="18" charset="0"/>
              <a:ea typeface="宋体" panose="02010600030101010101" pitchFamily="2" charset="-122"/>
            </a:endParaRPr>
          </a:p>
        </p:txBody>
      </p:sp>
      <p:sp>
        <p:nvSpPr>
          <p:cNvPr id="393331" name="Text Box 115"/>
          <p:cNvSpPr txBox="1"/>
          <p:nvPr/>
        </p:nvSpPr>
        <p:spPr>
          <a:xfrm>
            <a:off x="319088" y="2430463"/>
            <a:ext cx="600075" cy="519112"/>
          </a:xfrm>
          <a:prstGeom prst="rect">
            <a:avLst/>
          </a:prstGeom>
          <a:noFill/>
          <a:ln w="9525">
            <a:noFill/>
          </a:ln>
        </p:spPr>
        <p:txBody>
          <a:bodyPr wrap="none" lIns="92075" tIns="46038" rIns="92075" bIns="46038" anchor="t">
            <a:spAutoFit/>
          </a:bodyPr>
          <a:p>
            <a:pPr eaLnBrk="0" hangingPunct="0"/>
            <a:r>
              <a:rPr lang="en-US" altLang="zh-CN">
                <a:solidFill>
                  <a:srgbClr val="0000FF"/>
                </a:solidFill>
                <a:latin typeface="Times New Roman" panose="02020603050405020304" pitchFamily="18" charset="0"/>
                <a:ea typeface="宋体" panose="02010600030101010101" pitchFamily="2" charset="-122"/>
              </a:rPr>
              <a:t>(2)</a:t>
            </a:r>
            <a:endParaRPr lang="en-US" altLang="zh-CN">
              <a:solidFill>
                <a:srgbClr val="0000FF"/>
              </a:solidFill>
              <a:latin typeface="Times New Roman" panose="02020603050405020304" pitchFamily="18" charset="0"/>
              <a:ea typeface="宋体" panose="02010600030101010101" pitchFamily="2" charset="-122"/>
            </a:endParaRPr>
          </a:p>
        </p:txBody>
      </p:sp>
      <p:graphicFrame>
        <p:nvGraphicFramePr>
          <p:cNvPr id="145519" name="Object 165"/>
          <p:cNvGraphicFramePr/>
          <p:nvPr/>
        </p:nvGraphicFramePr>
        <p:xfrm>
          <a:off x="981075" y="2527300"/>
          <a:ext cx="1052513" cy="441325"/>
        </p:xfrm>
        <a:graphic>
          <a:graphicData uri="http://schemas.openxmlformats.org/presentationml/2006/ole">
            <mc:AlternateContent xmlns:mc="http://schemas.openxmlformats.org/markup-compatibility/2006">
              <mc:Choice xmlns:v="urn:schemas-microsoft-com:vml" Requires="v">
                <p:oleObj spid="_x0000_s3397" name="" r:id="rId13" imgW="393065" imgH="165100" progId="Equation.3">
                  <p:embed/>
                </p:oleObj>
              </mc:Choice>
              <mc:Fallback>
                <p:oleObj name="" r:id="rId13" imgW="393065" imgH="165100" progId="Equation.3">
                  <p:embed/>
                  <p:pic>
                    <p:nvPicPr>
                      <p:cNvPr id="0" name="图片 3396"/>
                      <p:cNvPicPr/>
                      <p:nvPr/>
                    </p:nvPicPr>
                    <p:blipFill>
                      <a:blip r:embed="rId14"/>
                      <a:stretch>
                        <a:fillRect/>
                      </a:stretch>
                    </p:blipFill>
                    <p:spPr>
                      <a:xfrm>
                        <a:off x="981075" y="2527300"/>
                        <a:ext cx="1052513" cy="441325"/>
                      </a:xfrm>
                      <a:prstGeom prst="rect">
                        <a:avLst/>
                      </a:prstGeom>
                      <a:noFill/>
                      <a:ln w="38100">
                        <a:noFill/>
                        <a:miter/>
                      </a:ln>
                    </p:spPr>
                  </p:pic>
                </p:oleObj>
              </mc:Fallback>
            </mc:AlternateContent>
          </a:graphicData>
        </a:graphic>
      </p:graphicFrame>
      <p:graphicFrame>
        <p:nvGraphicFramePr>
          <p:cNvPr id="145520" name="Object 268"/>
          <p:cNvGraphicFramePr/>
          <p:nvPr/>
        </p:nvGraphicFramePr>
        <p:xfrm>
          <a:off x="2227263" y="2328863"/>
          <a:ext cx="1530350" cy="652462"/>
        </p:xfrm>
        <a:graphic>
          <a:graphicData uri="http://schemas.openxmlformats.org/presentationml/2006/ole">
            <mc:AlternateContent xmlns:mc="http://schemas.openxmlformats.org/markup-compatibility/2006">
              <mc:Choice xmlns:v="urn:schemas-microsoft-com:vml" Requires="v">
                <p:oleObj spid="_x0000_s3398" name="" r:id="rId15" imgW="570865" imgH="254000" progId="Equation.3">
                  <p:embed/>
                </p:oleObj>
              </mc:Choice>
              <mc:Fallback>
                <p:oleObj name="" r:id="rId15" imgW="570865" imgH="254000" progId="Equation.3">
                  <p:embed/>
                  <p:pic>
                    <p:nvPicPr>
                      <p:cNvPr id="0" name="图片 3397"/>
                      <p:cNvPicPr/>
                      <p:nvPr/>
                    </p:nvPicPr>
                    <p:blipFill>
                      <a:blip r:embed="rId16"/>
                      <a:stretch>
                        <a:fillRect/>
                      </a:stretch>
                    </p:blipFill>
                    <p:spPr>
                      <a:xfrm>
                        <a:off x="2227263" y="2328863"/>
                        <a:ext cx="1530350" cy="652462"/>
                      </a:xfrm>
                      <a:prstGeom prst="rect">
                        <a:avLst/>
                      </a:prstGeom>
                      <a:noFill/>
                      <a:ln w="38100">
                        <a:noFill/>
                        <a:miter/>
                      </a:ln>
                    </p:spPr>
                  </p:pic>
                </p:oleObj>
              </mc:Fallback>
            </mc:AlternateContent>
          </a:graphicData>
        </a:graphic>
      </p:graphicFrame>
      <p:grpSp>
        <p:nvGrpSpPr>
          <p:cNvPr id="393218" name="组合 228464"/>
          <p:cNvGrpSpPr/>
          <p:nvPr/>
        </p:nvGrpSpPr>
        <p:grpSpPr>
          <a:xfrm>
            <a:off x="6959600" y="755650"/>
            <a:ext cx="1784350" cy="2249488"/>
            <a:chOff x="4357" y="530"/>
            <a:chExt cx="1124" cy="1417"/>
          </a:xfrm>
        </p:grpSpPr>
        <p:grpSp>
          <p:nvGrpSpPr>
            <p:cNvPr id="88177" name="Group 210"/>
            <p:cNvGrpSpPr/>
            <p:nvPr/>
          </p:nvGrpSpPr>
          <p:grpSpPr>
            <a:xfrm>
              <a:off x="4357" y="530"/>
              <a:ext cx="1124" cy="1417"/>
              <a:chOff x="1292" y="2755"/>
              <a:chExt cx="1191" cy="1502"/>
            </a:xfrm>
          </p:grpSpPr>
          <p:sp>
            <p:nvSpPr>
              <p:cNvPr id="88178" name="Oval 211"/>
              <p:cNvSpPr/>
              <p:nvPr/>
            </p:nvSpPr>
            <p:spPr>
              <a:xfrm>
                <a:off x="1292" y="2755"/>
                <a:ext cx="57" cy="57"/>
              </a:xfrm>
              <a:prstGeom prst="ellipse">
                <a:avLst/>
              </a:prstGeom>
              <a:solidFill>
                <a:srgbClr val="CC6600"/>
              </a:solidFill>
              <a:ln w="9525" cap="flat" cmpd="sng">
                <a:solidFill>
                  <a:srgbClr val="CC6600"/>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88179" name="Oval 212"/>
              <p:cNvSpPr/>
              <p:nvPr/>
            </p:nvSpPr>
            <p:spPr>
              <a:xfrm>
                <a:off x="1292" y="3066"/>
                <a:ext cx="57" cy="57"/>
              </a:xfrm>
              <a:prstGeom prst="ellipse">
                <a:avLst/>
              </a:prstGeom>
              <a:solidFill>
                <a:srgbClr val="CC6600"/>
              </a:solidFill>
              <a:ln w="9525" cap="flat" cmpd="sng">
                <a:solidFill>
                  <a:srgbClr val="CC6600"/>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88180" name="Oval 213"/>
              <p:cNvSpPr/>
              <p:nvPr/>
            </p:nvSpPr>
            <p:spPr>
              <a:xfrm>
                <a:off x="1292" y="3350"/>
                <a:ext cx="57" cy="57"/>
              </a:xfrm>
              <a:prstGeom prst="ellipse">
                <a:avLst/>
              </a:prstGeom>
              <a:solidFill>
                <a:srgbClr val="CC6600"/>
              </a:solidFill>
              <a:ln w="9525" cap="flat" cmpd="sng">
                <a:solidFill>
                  <a:srgbClr val="CC6600"/>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88181" name="Oval 214"/>
              <p:cNvSpPr/>
              <p:nvPr/>
            </p:nvSpPr>
            <p:spPr>
              <a:xfrm>
                <a:off x="1292" y="3634"/>
                <a:ext cx="57" cy="57"/>
              </a:xfrm>
              <a:prstGeom prst="ellipse">
                <a:avLst/>
              </a:prstGeom>
              <a:solidFill>
                <a:srgbClr val="CC6600"/>
              </a:solidFill>
              <a:ln w="9525" cap="flat" cmpd="sng">
                <a:solidFill>
                  <a:srgbClr val="CC6600"/>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88182" name="Oval 215"/>
              <p:cNvSpPr/>
              <p:nvPr/>
            </p:nvSpPr>
            <p:spPr>
              <a:xfrm>
                <a:off x="1292" y="3917"/>
                <a:ext cx="57" cy="57"/>
              </a:xfrm>
              <a:prstGeom prst="ellipse">
                <a:avLst/>
              </a:prstGeom>
              <a:solidFill>
                <a:srgbClr val="CC6600"/>
              </a:solidFill>
              <a:ln w="9525" cap="flat" cmpd="sng">
                <a:solidFill>
                  <a:srgbClr val="CC6600"/>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88183" name="Oval 216"/>
              <p:cNvSpPr/>
              <p:nvPr/>
            </p:nvSpPr>
            <p:spPr>
              <a:xfrm>
                <a:off x="1292" y="4200"/>
                <a:ext cx="57" cy="57"/>
              </a:xfrm>
              <a:prstGeom prst="ellipse">
                <a:avLst/>
              </a:prstGeom>
              <a:solidFill>
                <a:srgbClr val="CC6600"/>
              </a:solidFill>
              <a:ln w="9525" cap="flat" cmpd="sng">
                <a:solidFill>
                  <a:srgbClr val="CC6600"/>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88184" name="Oval 217"/>
              <p:cNvSpPr/>
              <p:nvPr/>
            </p:nvSpPr>
            <p:spPr>
              <a:xfrm>
                <a:off x="1547" y="2755"/>
                <a:ext cx="57" cy="57"/>
              </a:xfrm>
              <a:prstGeom prst="ellipse">
                <a:avLst/>
              </a:prstGeom>
              <a:solidFill>
                <a:srgbClr val="CC6600"/>
              </a:solidFill>
              <a:ln w="9525" cap="flat" cmpd="sng">
                <a:solidFill>
                  <a:srgbClr val="CC6600"/>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88185" name="Oval 218"/>
              <p:cNvSpPr/>
              <p:nvPr/>
            </p:nvSpPr>
            <p:spPr>
              <a:xfrm>
                <a:off x="1547" y="3066"/>
                <a:ext cx="57" cy="57"/>
              </a:xfrm>
              <a:prstGeom prst="ellipse">
                <a:avLst/>
              </a:prstGeom>
              <a:solidFill>
                <a:srgbClr val="CC6600"/>
              </a:solidFill>
              <a:ln w="9525" cap="flat" cmpd="sng">
                <a:solidFill>
                  <a:srgbClr val="CC6600"/>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88186" name="Oval 219"/>
              <p:cNvSpPr/>
              <p:nvPr/>
            </p:nvSpPr>
            <p:spPr>
              <a:xfrm>
                <a:off x="1547" y="3350"/>
                <a:ext cx="57" cy="57"/>
              </a:xfrm>
              <a:prstGeom prst="ellipse">
                <a:avLst/>
              </a:prstGeom>
              <a:solidFill>
                <a:srgbClr val="CC6600"/>
              </a:solidFill>
              <a:ln w="9525" cap="flat" cmpd="sng">
                <a:solidFill>
                  <a:srgbClr val="CC6600"/>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88187" name="Oval 220"/>
              <p:cNvSpPr/>
              <p:nvPr/>
            </p:nvSpPr>
            <p:spPr>
              <a:xfrm>
                <a:off x="1547" y="3634"/>
                <a:ext cx="57" cy="57"/>
              </a:xfrm>
              <a:prstGeom prst="ellipse">
                <a:avLst/>
              </a:prstGeom>
              <a:solidFill>
                <a:srgbClr val="CC6600"/>
              </a:solidFill>
              <a:ln w="9525" cap="flat" cmpd="sng">
                <a:solidFill>
                  <a:srgbClr val="CC6600"/>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88188" name="Oval 221"/>
              <p:cNvSpPr/>
              <p:nvPr/>
            </p:nvSpPr>
            <p:spPr>
              <a:xfrm>
                <a:off x="1547" y="3917"/>
                <a:ext cx="57" cy="57"/>
              </a:xfrm>
              <a:prstGeom prst="ellipse">
                <a:avLst/>
              </a:prstGeom>
              <a:solidFill>
                <a:srgbClr val="CC6600"/>
              </a:solidFill>
              <a:ln w="9525" cap="flat" cmpd="sng">
                <a:solidFill>
                  <a:srgbClr val="CC6600"/>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88189" name="Oval 222"/>
              <p:cNvSpPr/>
              <p:nvPr/>
            </p:nvSpPr>
            <p:spPr>
              <a:xfrm>
                <a:off x="1547" y="4200"/>
                <a:ext cx="57" cy="57"/>
              </a:xfrm>
              <a:prstGeom prst="ellipse">
                <a:avLst/>
              </a:prstGeom>
              <a:solidFill>
                <a:srgbClr val="CC6600"/>
              </a:solidFill>
              <a:ln w="9525" cap="flat" cmpd="sng">
                <a:solidFill>
                  <a:srgbClr val="CC6600"/>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88190" name="Oval 223"/>
              <p:cNvSpPr/>
              <p:nvPr/>
            </p:nvSpPr>
            <p:spPr>
              <a:xfrm>
                <a:off x="1831" y="2755"/>
                <a:ext cx="57" cy="57"/>
              </a:xfrm>
              <a:prstGeom prst="ellipse">
                <a:avLst/>
              </a:prstGeom>
              <a:solidFill>
                <a:srgbClr val="CC6600"/>
              </a:solidFill>
              <a:ln w="9525" cap="flat" cmpd="sng">
                <a:solidFill>
                  <a:srgbClr val="CC6600"/>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88191" name="Oval 224"/>
              <p:cNvSpPr/>
              <p:nvPr/>
            </p:nvSpPr>
            <p:spPr>
              <a:xfrm>
                <a:off x="1831" y="3066"/>
                <a:ext cx="57" cy="57"/>
              </a:xfrm>
              <a:prstGeom prst="ellipse">
                <a:avLst/>
              </a:prstGeom>
              <a:solidFill>
                <a:srgbClr val="CC6600"/>
              </a:solidFill>
              <a:ln w="9525" cap="flat" cmpd="sng">
                <a:solidFill>
                  <a:srgbClr val="CC6600"/>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88192" name="Oval 225"/>
              <p:cNvSpPr/>
              <p:nvPr/>
            </p:nvSpPr>
            <p:spPr>
              <a:xfrm>
                <a:off x="1831" y="3350"/>
                <a:ext cx="57" cy="57"/>
              </a:xfrm>
              <a:prstGeom prst="ellipse">
                <a:avLst/>
              </a:prstGeom>
              <a:solidFill>
                <a:srgbClr val="CC6600"/>
              </a:solidFill>
              <a:ln w="9525" cap="flat" cmpd="sng">
                <a:solidFill>
                  <a:srgbClr val="CC6600"/>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88193" name="Oval 226"/>
              <p:cNvSpPr/>
              <p:nvPr/>
            </p:nvSpPr>
            <p:spPr>
              <a:xfrm>
                <a:off x="1831" y="3634"/>
                <a:ext cx="57" cy="57"/>
              </a:xfrm>
              <a:prstGeom prst="ellipse">
                <a:avLst/>
              </a:prstGeom>
              <a:solidFill>
                <a:srgbClr val="CC6600"/>
              </a:solidFill>
              <a:ln w="9525" cap="flat" cmpd="sng">
                <a:solidFill>
                  <a:srgbClr val="CC6600"/>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88194" name="Oval 227"/>
              <p:cNvSpPr/>
              <p:nvPr/>
            </p:nvSpPr>
            <p:spPr>
              <a:xfrm>
                <a:off x="1831" y="3917"/>
                <a:ext cx="57" cy="57"/>
              </a:xfrm>
              <a:prstGeom prst="ellipse">
                <a:avLst/>
              </a:prstGeom>
              <a:solidFill>
                <a:srgbClr val="CC6600"/>
              </a:solidFill>
              <a:ln w="9525" cap="flat" cmpd="sng">
                <a:solidFill>
                  <a:srgbClr val="CC6600"/>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88195" name="Oval 228"/>
              <p:cNvSpPr/>
              <p:nvPr/>
            </p:nvSpPr>
            <p:spPr>
              <a:xfrm>
                <a:off x="1831" y="4200"/>
                <a:ext cx="57" cy="57"/>
              </a:xfrm>
              <a:prstGeom prst="ellipse">
                <a:avLst/>
              </a:prstGeom>
              <a:solidFill>
                <a:srgbClr val="CC6600"/>
              </a:solidFill>
              <a:ln w="9525" cap="flat" cmpd="sng">
                <a:solidFill>
                  <a:srgbClr val="CC6600"/>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88196" name="Oval 229"/>
              <p:cNvSpPr/>
              <p:nvPr/>
            </p:nvSpPr>
            <p:spPr>
              <a:xfrm>
                <a:off x="2143" y="2755"/>
                <a:ext cx="57" cy="57"/>
              </a:xfrm>
              <a:prstGeom prst="ellipse">
                <a:avLst/>
              </a:prstGeom>
              <a:solidFill>
                <a:srgbClr val="CC6600"/>
              </a:solidFill>
              <a:ln w="9525" cap="flat" cmpd="sng">
                <a:solidFill>
                  <a:srgbClr val="CC6600"/>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88197" name="Oval 230"/>
              <p:cNvSpPr/>
              <p:nvPr/>
            </p:nvSpPr>
            <p:spPr>
              <a:xfrm>
                <a:off x="2143" y="3066"/>
                <a:ext cx="57" cy="57"/>
              </a:xfrm>
              <a:prstGeom prst="ellipse">
                <a:avLst/>
              </a:prstGeom>
              <a:solidFill>
                <a:srgbClr val="CC6600"/>
              </a:solidFill>
              <a:ln w="9525" cap="flat" cmpd="sng">
                <a:solidFill>
                  <a:srgbClr val="CC6600"/>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88198" name="Oval 231"/>
              <p:cNvSpPr/>
              <p:nvPr/>
            </p:nvSpPr>
            <p:spPr>
              <a:xfrm>
                <a:off x="2143" y="3350"/>
                <a:ext cx="57" cy="57"/>
              </a:xfrm>
              <a:prstGeom prst="ellipse">
                <a:avLst/>
              </a:prstGeom>
              <a:solidFill>
                <a:srgbClr val="CC6600"/>
              </a:solidFill>
              <a:ln w="9525" cap="flat" cmpd="sng">
                <a:solidFill>
                  <a:srgbClr val="CC6600"/>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88199" name="Oval 232"/>
              <p:cNvSpPr/>
              <p:nvPr/>
            </p:nvSpPr>
            <p:spPr>
              <a:xfrm>
                <a:off x="2143" y="3634"/>
                <a:ext cx="57" cy="57"/>
              </a:xfrm>
              <a:prstGeom prst="ellipse">
                <a:avLst/>
              </a:prstGeom>
              <a:solidFill>
                <a:srgbClr val="CC6600"/>
              </a:solidFill>
              <a:ln w="9525" cap="flat" cmpd="sng">
                <a:solidFill>
                  <a:srgbClr val="CC6600"/>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88200" name="Oval 233"/>
              <p:cNvSpPr/>
              <p:nvPr/>
            </p:nvSpPr>
            <p:spPr>
              <a:xfrm>
                <a:off x="2143" y="3917"/>
                <a:ext cx="57" cy="57"/>
              </a:xfrm>
              <a:prstGeom prst="ellipse">
                <a:avLst/>
              </a:prstGeom>
              <a:solidFill>
                <a:srgbClr val="CC6600"/>
              </a:solidFill>
              <a:ln w="9525" cap="flat" cmpd="sng">
                <a:solidFill>
                  <a:srgbClr val="CC6600"/>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88201" name="Oval 234"/>
              <p:cNvSpPr/>
              <p:nvPr/>
            </p:nvSpPr>
            <p:spPr>
              <a:xfrm>
                <a:off x="2143" y="4200"/>
                <a:ext cx="57" cy="57"/>
              </a:xfrm>
              <a:prstGeom prst="ellipse">
                <a:avLst/>
              </a:prstGeom>
              <a:solidFill>
                <a:srgbClr val="CC6600"/>
              </a:solidFill>
              <a:ln w="9525" cap="flat" cmpd="sng">
                <a:solidFill>
                  <a:srgbClr val="CC6600"/>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88202" name="Oval 235"/>
              <p:cNvSpPr/>
              <p:nvPr/>
            </p:nvSpPr>
            <p:spPr>
              <a:xfrm>
                <a:off x="2426" y="2755"/>
                <a:ext cx="57" cy="57"/>
              </a:xfrm>
              <a:prstGeom prst="ellipse">
                <a:avLst/>
              </a:prstGeom>
              <a:solidFill>
                <a:srgbClr val="CC6600"/>
              </a:solidFill>
              <a:ln w="9525" cap="flat" cmpd="sng">
                <a:solidFill>
                  <a:srgbClr val="CC6600"/>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88203" name="Oval 236"/>
              <p:cNvSpPr/>
              <p:nvPr/>
            </p:nvSpPr>
            <p:spPr>
              <a:xfrm>
                <a:off x="2426" y="3066"/>
                <a:ext cx="57" cy="57"/>
              </a:xfrm>
              <a:prstGeom prst="ellipse">
                <a:avLst/>
              </a:prstGeom>
              <a:solidFill>
                <a:srgbClr val="CC6600"/>
              </a:solidFill>
              <a:ln w="9525" cap="flat" cmpd="sng">
                <a:solidFill>
                  <a:srgbClr val="CC6600"/>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88204" name="Oval 237"/>
              <p:cNvSpPr/>
              <p:nvPr/>
            </p:nvSpPr>
            <p:spPr>
              <a:xfrm>
                <a:off x="2426" y="3350"/>
                <a:ext cx="57" cy="57"/>
              </a:xfrm>
              <a:prstGeom prst="ellipse">
                <a:avLst/>
              </a:prstGeom>
              <a:solidFill>
                <a:srgbClr val="CC6600"/>
              </a:solidFill>
              <a:ln w="9525" cap="flat" cmpd="sng">
                <a:solidFill>
                  <a:srgbClr val="CC6600"/>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88205" name="Oval 238"/>
              <p:cNvSpPr/>
              <p:nvPr/>
            </p:nvSpPr>
            <p:spPr>
              <a:xfrm>
                <a:off x="2426" y="3634"/>
                <a:ext cx="57" cy="57"/>
              </a:xfrm>
              <a:prstGeom prst="ellipse">
                <a:avLst/>
              </a:prstGeom>
              <a:solidFill>
                <a:srgbClr val="CC6600"/>
              </a:solidFill>
              <a:ln w="9525" cap="flat" cmpd="sng">
                <a:solidFill>
                  <a:srgbClr val="CC6600"/>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88206" name="Oval 239"/>
              <p:cNvSpPr/>
              <p:nvPr/>
            </p:nvSpPr>
            <p:spPr>
              <a:xfrm>
                <a:off x="2426" y="3917"/>
                <a:ext cx="57" cy="57"/>
              </a:xfrm>
              <a:prstGeom prst="ellipse">
                <a:avLst/>
              </a:prstGeom>
              <a:solidFill>
                <a:srgbClr val="CC6600"/>
              </a:solidFill>
              <a:ln w="9525" cap="flat" cmpd="sng">
                <a:solidFill>
                  <a:srgbClr val="CC6600"/>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88207" name="Oval 240"/>
              <p:cNvSpPr/>
              <p:nvPr/>
            </p:nvSpPr>
            <p:spPr>
              <a:xfrm>
                <a:off x="2426" y="4200"/>
                <a:ext cx="57" cy="57"/>
              </a:xfrm>
              <a:prstGeom prst="ellipse">
                <a:avLst/>
              </a:prstGeom>
              <a:solidFill>
                <a:srgbClr val="CC6600"/>
              </a:solidFill>
              <a:ln w="9525" cap="flat" cmpd="sng">
                <a:solidFill>
                  <a:srgbClr val="CC6600"/>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grpSp>
        <p:grpSp>
          <p:nvGrpSpPr>
            <p:cNvPr id="88208" name="组合 228496"/>
            <p:cNvGrpSpPr/>
            <p:nvPr/>
          </p:nvGrpSpPr>
          <p:grpSpPr>
            <a:xfrm>
              <a:off x="4462" y="602"/>
              <a:ext cx="839" cy="1200"/>
              <a:chOff x="4462" y="602"/>
              <a:chExt cx="839" cy="1200"/>
            </a:xfrm>
          </p:grpSpPr>
          <p:sp>
            <p:nvSpPr>
              <p:cNvPr id="88209" name="Line 202"/>
              <p:cNvSpPr/>
              <p:nvPr/>
            </p:nvSpPr>
            <p:spPr>
              <a:xfrm flipH="1">
                <a:off x="4873" y="1577"/>
                <a:ext cx="9" cy="225"/>
              </a:xfrm>
              <a:prstGeom prst="line">
                <a:avLst/>
              </a:prstGeom>
              <a:ln w="25400" cap="flat" cmpd="sng">
                <a:solidFill>
                  <a:srgbClr val="FF0000"/>
                </a:solidFill>
                <a:prstDash val="solid"/>
                <a:round/>
                <a:headEnd type="stealth" w="med" len="lg"/>
                <a:tailEnd type="none" w="sm" len="sm"/>
              </a:ln>
            </p:spPr>
          </p:sp>
          <p:graphicFrame>
            <p:nvGraphicFramePr>
              <p:cNvPr id="88210" name="Object 203"/>
              <p:cNvGraphicFramePr/>
              <p:nvPr/>
            </p:nvGraphicFramePr>
            <p:xfrm>
              <a:off x="4551" y="1468"/>
              <a:ext cx="231" cy="286"/>
            </p:xfrm>
            <a:graphic>
              <a:graphicData uri="http://schemas.openxmlformats.org/presentationml/2006/ole">
                <mc:AlternateContent xmlns:mc="http://schemas.openxmlformats.org/markup-compatibility/2006">
                  <mc:Choice xmlns:v="urn:schemas-microsoft-com:vml" Requires="v">
                    <p:oleObj spid="_x0000_s3401" name="" r:id="rId17" imgW="165100" imgH="241300" progId="Equation.3">
                      <p:embed/>
                    </p:oleObj>
                  </mc:Choice>
                  <mc:Fallback>
                    <p:oleObj name="" r:id="rId17" imgW="165100" imgH="241300" progId="Equation.3">
                      <p:embed/>
                      <p:pic>
                        <p:nvPicPr>
                          <p:cNvPr id="0" name="图片 3400"/>
                          <p:cNvPicPr/>
                          <p:nvPr/>
                        </p:nvPicPr>
                        <p:blipFill>
                          <a:blip r:embed="rId18"/>
                          <a:stretch>
                            <a:fillRect/>
                          </a:stretch>
                        </p:blipFill>
                        <p:spPr>
                          <a:xfrm>
                            <a:off x="4551" y="1468"/>
                            <a:ext cx="231" cy="286"/>
                          </a:xfrm>
                          <a:prstGeom prst="rect">
                            <a:avLst/>
                          </a:prstGeom>
                          <a:noFill/>
                          <a:ln w="38100">
                            <a:noFill/>
                            <a:miter/>
                          </a:ln>
                        </p:spPr>
                      </p:pic>
                    </p:oleObj>
                  </mc:Fallback>
                </mc:AlternateContent>
              </a:graphicData>
            </a:graphic>
          </p:graphicFrame>
          <p:sp>
            <p:nvSpPr>
              <p:cNvPr id="88211" name="Line 204"/>
              <p:cNvSpPr/>
              <p:nvPr/>
            </p:nvSpPr>
            <p:spPr>
              <a:xfrm flipH="1">
                <a:off x="4900" y="642"/>
                <a:ext cx="0" cy="225"/>
              </a:xfrm>
              <a:prstGeom prst="line">
                <a:avLst/>
              </a:prstGeom>
              <a:ln w="25400" cap="flat" cmpd="sng">
                <a:solidFill>
                  <a:srgbClr val="FF0000"/>
                </a:solidFill>
                <a:prstDash val="solid"/>
                <a:round/>
                <a:headEnd type="none" w="sm" len="sm"/>
                <a:tailEnd type="stealth" w="med" len="lg"/>
              </a:ln>
            </p:spPr>
          </p:sp>
          <p:graphicFrame>
            <p:nvGraphicFramePr>
              <p:cNvPr id="88212" name="Object 205"/>
              <p:cNvGraphicFramePr/>
              <p:nvPr/>
            </p:nvGraphicFramePr>
            <p:xfrm>
              <a:off x="4937" y="602"/>
              <a:ext cx="343" cy="370"/>
            </p:xfrm>
            <a:graphic>
              <a:graphicData uri="http://schemas.openxmlformats.org/presentationml/2006/ole">
                <mc:AlternateContent xmlns:mc="http://schemas.openxmlformats.org/markup-compatibility/2006">
                  <mc:Choice xmlns:v="urn:schemas-microsoft-com:vml" Requires="v">
                    <p:oleObj spid="_x0000_s3402" name="" r:id="rId19" imgW="203200" imgH="279400" progId="Equation.3">
                      <p:embed/>
                    </p:oleObj>
                  </mc:Choice>
                  <mc:Fallback>
                    <p:oleObj name="" r:id="rId19" imgW="203200" imgH="279400" progId="Equation.3">
                      <p:embed/>
                      <p:pic>
                        <p:nvPicPr>
                          <p:cNvPr id="0" name="图片 3401"/>
                          <p:cNvPicPr/>
                          <p:nvPr/>
                        </p:nvPicPr>
                        <p:blipFill>
                          <a:blip r:embed="rId20"/>
                          <a:stretch>
                            <a:fillRect/>
                          </a:stretch>
                        </p:blipFill>
                        <p:spPr>
                          <a:xfrm>
                            <a:off x="4937" y="602"/>
                            <a:ext cx="343" cy="370"/>
                          </a:xfrm>
                          <a:prstGeom prst="rect">
                            <a:avLst/>
                          </a:prstGeom>
                          <a:noFill/>
                          <a:ln w="38100">
                            <a:noFill/>
                            <a:miter/>
                          </a:ln>
                        </p:spPr>
                      </p:pic>
                    </p:oleObj>
                  </mc:Fallback>
                </mc:AlternateContent>
              </a:graphicData>
            </a:graphic>
          </p:graphicFrame>
          <p:graphicFrame>
            <p:nvGraphicFramePr>
              <p:cNvPr id="88213" name="Object 206"/>
              <p:cNvGraphicFramePr/>
              <p:nvPr/>
            </p:nvGraphicFramePr>
            <p:xfrm>
              <a:off x="4462" y="912"/>
              <a:ext cx="270" cy="350"/>
            </p:xfrm>
            <a:graphic>
              <a:graphicData uri="http://schemas.openxmlformats.org/presentationml/2006/ole">
                <mc:AlternateContent xmlns:mc="http://schemas.openxmlformats.org/markup-compatibility/2006">
                  <mc:Choice xmlns:v="urn:schemas-microsoft-com:vml" Requires="v">
                    <p:oleObj spid="_x0000_s3399" name="" r:id="rId21" imgW="177800" imgH="240665" progId="Equation.3">
                      <p:embed/>
                    </p:oleObj>
                  </mc:Choice>
                  <mc:Fallback>
                    <p:oleObj name="" r:id="rId21" imgW="177800" imgH="240665" progId="Equation.3">
                      <p:embed/>
                      <p:pic>
                        <p:nvPicPr>
                          <p:cNvPr id="0" name="图片 3398"/>
                          <p:cNvPicPr/>
                          <p:nvPr/>
                        </p:nvPicPr>
                        <p:blipFill>
                          <a:blip r:embed="rId22"/>
                          <a:stretch>
                            <a:fillRect/>
                          </a:stretch>
                        </p:blipFill>
                        <p:spPr>
                          <a:xfrm>
                            <a:off x="4462" y="912"/>
                            <a:ext cx="270" cy="350"/>
                          </a:xfrm>
                          <a:prstGeom prst="rect">
                            <a:avLst/>
                          </a:prstGeom>
                          <a:noFill/>
                          <a:ln w="38100">
                            <a:noFill/>
                            <a:miter/>
                          </a:ln>
                        </p:spPr>
                      </p:pic>
                    </p:oleObj>
                  </mc:Fallback>
                </mc:AlternateContent>
              </a:graphicData>
            </a:graphic>
          </p:graphicFrame>
          <p:graphicFrame>
            <p:nvGraphicFramePr>
              <p:cNvPr id="88214" name="Object 207"/>
              <p:cNvGraphicFramePr/>
              <p:nvPr/>
            </p:nvGraphicFramePr>
            <p:xfrm>
              <a:off x="4981" y="1245"/>
              <a:ext cx="299" cy="369"/>
            </p:xfrm>
            <a:graphic>
              <a:graphicData uri="http://schemas.openxmlformats.org/presentationml/2006/ole">
                <mc:AlternateContent xmlns:mc="http://schemas.openxmlformats.org/markup-compatibility/2006">
                  <mc:Choice xmlns:v="urn:schemas-microsoft-com:vml" Requires="v">
                    <p:oleObj spid="_x0000_s3400" name="" r:id="rId23" imgW="215900" imgH="278765" progId="Equation.3">
                      <p:embed/>
                    </p:oleObj>
                  </mc:Choice>
                  <mc:Fallback>
                    <p:oleObj name="" r:id="rId23" imgW="215900" imgH="278765" progId="Equation.3">
                      <p:embed/>
                      <p:pic>
                        <p:nvPicPr>
                          <p:cNvPr id="0" name="图片 3399"/>
                          <p:cNvPicPr/>
                          <p:nvPr/>
                        </p:nvPicPr>
                        <p:blipFill>
                          <a:blip r:embed="rId24"/>
                          <a:stretch>
                            <a:fillRect/>
                          </a:stretch>
                        </p:blipFill>
                        <p:spPr>
                          <a:xfrm>
                            <a:off x="4981" y="1245"/>
                            <a:ext cx="299" cy="369"/>
                          </a:xfrm>
                          <a:prstGeom prst="rect">
                            <a:avLst/>
                          </a:prstGeom>
                          <a:noFill/>
                          <a:ln w="38100">
                            <a:noFill/>
                            <a:miter/>
                          </a:ln>
                        </p:spPr>
                      </p:pic>
                    </p:oleObj>
                  </mc:Fallback>
                </mc:AlternateContent>
              </a:graphicData>
            </a:graphic>
          </p:graphicFrame>
          <p:sp>
            <p:nvSpPr>
              <p:cNvPr id="88215" name="Line 208"/>
              <p:cNvSpPr/>
              <p:nvPr/>
            </p:nvSpPr>
            <p:spPr>
              <a:xfrm flipV="1">
                <a:off x="4522" y="1257"/>
                <a:ext cx="270" cy="0"/>
              </a:xfrm>
              <a:prstGeom prst="line">
                <a:avLst/>
              </a:prstGeom>
              <a:ln w="28575" cap="flat" cmpd="sng">
                <a:solidFill>
                  <a:srgbClr val="FF0000"/>
                </a:solidFill>
                <a:prstDash val="solid"/>
                <a:round/>
                <a:headEnd type="none" w="med" len="med"/>
                <a:tailEnd type="triangle" w="med" len="med"/>
              </a:ln>
            </p:spPr>
          </p:sp>
          <p:sp>
            <p:nvSpPr>
              <p:cNvPr id="88216" name="Line 209"/>
              <p:cNvSpPr/>
              <p:nvPr/>
            </p:nvSpPr>
            <p:spPr>
              <a:xfrm flipH="1" flipV="1">
                <a:off x="5041" y="1257"/>
                <a:ext cx="252" cy="0"/>
              </a:xfrm>
              <a:prstGeom prst="line">
                <a:avLst/>
              </a:prstGeom>
              <a:ln w="28575" cap="flat" cmpd="sng">
                <a:solidFill>
                  <a:srgbClr val="FF0000"/>
                </a:solidFill>
                <a:prstDash val="solid"/>
                <a:round/>
                <a:headEnd type="none" w="med" len="med"/>
                <a:tailEnd type="triangle" w="med" len="med"/>
              </a:ln>
            </p:spPr>
          </p:sp>
          <p:sp>
            <p:nvSpPr>
              <p:cNvPr id="88217" name="矩形 228505"/>
              <p:cNvSpPr/>
              <p:nvPr/>
            </p:nvSpPr>
            <p:spPr>
              <a:xfrm>
                <a:off x="4518" y="648"/>
                <a:ext cx="783" cy="1152"/>
              </a:xfrm>
              <a:prstGeom prst="rect">
                <a:avLst/>
              </a:prstGeom>
              <a:noFill/>
              <a:ln w="38100" cap="flat" cmpd="sng">
                <a:solidFill>
                  <a:srgbClr val="0000FF"/>
                </a:solidFill>
                <a:prstDash val="solid"/>
                <a:miter/>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88218" name="直接连接符 228506"/>
              <p:cNvSpPr/>
              <p:nvPr/>
            </p:nvSpPr>
            <p:spPr>
              <a:xfrm>
                <a:off x="4806" y="639"/>
                <a:ext cx="198" cy="9"/>
              </a:xfrm>
              <a:prstGeom prst="line">
                <a:avLst/>
              </a:prstGeom>
              <a:ln w="28575" cap="flat" cmpd="sng">
                <a:solidFill>
                  <a:srgbClr val="FF0000"/>
                </a:solidFill>
                <a:prstDash val="solid"/>
                <a:round/>
                <a:headEnd type="none" w="med" len="med"/>
                <a:tailEnd type="triangle" w="med" len="med"/>
              </a:ln>
            </p:spPr>
          </p:sp>
          <p:sp>
            <p:nvSpPr>
              <p:cNvPr id="88219" name="直接连接符 228507"/>
              <p:cNvSpPr/>
              <p:nvPr/>
            </p:nvSpPr>
            <p:spPr>
              <a:xfrm flipH="1">
                <a:off x="4779" y="1800"/>
                <a:ext cx="198" cy="0"/>
              </a:xfrm>
              <a:prstGeom prst="line">
                <a:avLst/>
              </a:prstGeom>
              <a:ln w="28575" cap="flat" cmpd="sng">
                <a:solidFill>
                  <a:srgbClr val="FF0000"/>
                </a:solidFill>
                <a:prstDash val="solid"/>
                <a:round/>
                <a:headEnd type="none" w="med" len="med"/>
                <a:tailEnd type="triangle" w="med" len="med"/>
              </a:ln>
            </p:spPr>
          </p:sp>
        </p:grpSp>
      </p:grpSp>
      <p:sp>
        <p:nvSpPr>
          <p:cNvPr id="393485" name="Text Box 269"/>
          <p:cNvSpPr txBox="1"/>
          <p:nvPr/>
        </p:nvSpPr>
        <p:spPr>
          <a:xfrm>
            <a:off x="950913" y="3151188"/>
            <a:ext cx="1035050" cy="522287"/>
          </a:xfrm>
          <a:prstGeom prst="rect">
            <a:avLst/>
          </a:prstGeom>
          <a:noFill/>
          <a:ln w="9525">
            <a:noFill/>
          </a:ln>
        </p:spPr>
        <p:txBody>
          <a:bodyPr wrap="none" anchor="t">
            <a:spAutoFit/>
          </a:bodyPr>
          <a:p>
            <a:pPr eaLnBrk="0" hangingPunct="0"/>
            <a:r>
              <a:rPr lang="en-US" altLang="zh-CN" i="1">
                <a:latin typeface="Times New Roman" panose="02020603050405020304" pitchFamily="18" charset="0"/>
                <a:ea typeface="宋体" panose="02010600030101010101" pitchFamily="2" charset="-122"/>
              </a:rPr>
              <a:t>M</a:t>
            </a:r>
            <a:r>
              <a:rPr lang="zh-CN" altLang="en-US" dirty="0">
                <a:latin typeface="Times New Roman" panose="02020603050405020304" pitchFamily="18" charset="0"/>
                <a:ea typeface="宋体" panose="02010600030101010101" pitchFamily="2" charset="-122"/>
              </a:rPr>
              <a:t>＝</a:t>
            </a:r>
            <a:r>
              <a:rPr lang="en-US" altLang="zh-CN">
                <a:latin typeface="Times New Roman" panose="02020603050405020304" pitchFamily="18" charset="0"/>
                <a:ea typeface="宋体" panose="02010600030101010101" pitchFamily="2" charset="-122"/>
              </a:rPr>
              <a:t>0 </a:t>
            </a:r>
            <a:r>
              <a:rPr lang="zh-CN" altLang="en-US" dirty="0">
                <a:latin typeface="Times New Roman" panose="02020603050405020304" pitchFamily="18" charset="0"/>
                <a:ea typeface="宋体" panose="02010600030101010101" pitchFamily="2" charset="-122"/>
              </a:rPr>
              <a:t> </a:t>
            </a:r>
            <a:endParaRPr lang="zh-CN" altLang="en-US" dirty="0">
              <a:latin typeface="Times New Roman" panose="02020603050405020304" pitchFamily="18" charset="0"/>
              <a:ea typeface="宋体" panose="02010600030101010101" pitchFamily="2" charset="-122"/>
            </a:endParaRPr>
          </a:p>
        </p:txBody>
      </p:sp>
      <p:sp>
        <p:nvSpPr>
          <p:cNvPr id="393486" name="Text Box 270"/>
          <p:cNvSpPr txBox="1"/>
          <p:nvPr/>
        </p:nvSpPr>
        <p:spPr>
          <a:xfrm>
            <a:off x="412750" y="4033838"/>
            <a:ext cx="600075" cy="519112"/>
          </a:xfrm>
          <a:prstGeom prst="rect">
            <a:avLst/>
          </a:prstGeom>
          <a:noFill/>
          <a:ln w="9525">
            <a:noFill/>
          </a:ln>
        </p:spPr>
        <p:txBody>
          <a:bodyPr wrap="none" lIns="92075" tIns="46038" rIns="92075" bIns="46038" anchor="t">
            <a:spAutoFit/>
          </a:bodyPr>
          <a:p>
            <a:pPr eaLnBrk="0" hangingPunct="0"/>
            <a:r>
              <a:rPr lang="en-US" altLang="zh-CN">
                <a:solidFill>
                  <a:srgbClr val="0000FF"/>
                </a:solidFill>
                <a:latin typeface="Times New Roman" panose="02020603050405020304" pitchFamily="18" charset="0"/>
                <a:ea typeface="宋体" panose="02010600030101010101" pitchFamily="2" charset="-122"/>
              </a:rPr>
              <a:t>(3)</a:t>
            </a:r>
            <a:endParaRPr lang="en-US" altLang="zh-CN">
              <a:solidFill>
                <a:srgbClr val="0000FF"/>
              </a:solidFill>
              <a:latin typeface="Times New Roman" panose="02020603050405020304" pitchFamily="18" charset="0"/>
              <a:ea typeface="宋体" panose="02010600030101010101" pitchFamily="2" charset="-122"/>
            </a:endParaRPr>
          </a:p>
        </p:txBody>
      </p:sp>
      <p:graphicFrame>
        <p:nvGraphicFramePr>
          <p:cNvPr id="145567" name="Object 271"/>
          <p:cNvGraphicFramePr/>
          <p:nvPr/>
        </p:nvGraphicFramePr>
        <p:xfrm>
          <a:off x="1231900" y="3871913"/>
          <a:ext cx="963613" cy="904875"/>
        </p:xfrm>
        <a:graphic>
          <a:graphicData uri="http://schemas.openxmlformats.org/presentationml/2006/ole">
            <mc:AlternateContent xmlns:mc="http://schemas.openxmlformats.org/markup-compatibility/2006">
              <mc:Choice xmlns:v="urn:schemas-microsoft-com:vml" Requires="v">
                <p:oleObj spid="_x0000_s3403" name="" r:id="rId25" imgW="419100" imgH="393700" progId="Equation.3">
                  <p:embed/>
                </p:oleObj>
              </mc:Choice>
              <mc:Fallback>
                <p:oleObj name="" r:id="rId25" imgW="419100" imgH="393700" progId="Equation.3">
                  <p:embed/>
                  <p:pic>
                    <p:nvPicPr>
                      <p:cNvPr id="0" name="图片 3402"/>
                      <p:cNvPicPr/>
                      <p:nvPr/>
                    </p:nvPicPr>
                    <p:blipFill>
                      <a:blip r:embed="rId26"/>
                      <a:stretch>
                        <a:fillRect/>
                      </a:stretch>
                    </p:blipFill>
                    <p:spPr>
                      <a:xfrm>
                        <a:off x="1231900" y="3871913"/>
                        <a:ext cx="963613" cy="904875"/>
                      </a:xfrm>
                      <a:prstGeom prst="rect">
                        <a:avLst/>
                      </a:prstGeom>
                      <a:noFill/>
                      <a:ln w="38100">
                        <a:noFill/>
                        <a:miter/>
                      </a:ln>
                    </p:spPr>
                  </p:pic>
                </p:oleObj>
              </mc:Fallback>
            </mc:AlternateContent>
          </a:graphicData>
        </a:graphic>
      </p:graphicFrame>
      <p:graphicFrame>
        <p:nvGraphicFramePr>
          <p:cNvPr id="145568" name="Object 293"/>
          <p:cNvGraphicFramePr/>
          <p:nvPr/>
        </p:nvGraphicFramePr>
        <p:xfrm>
          <a:off x="2563813" y="4043363"/>
          <a:ext cx="1398587" cy="661987"/>
        </p:xfrm>
        <a:graphic>
          <a:graphicData uri="http://schemas.openxmlformats.org/presentationml/2006/ole">
            <mc:AlternateContent xmlns:mc="http://schemas.openxmlformats.org/markup-compatibility/2006">
              <mc:Choice xmlns:v="urn:schemas-microsoft-com:vml" Requires="v">
                <p:oleObj spid="_x0000_s3407" name="" r:id="rId27" imgW="520065" imgH="254000" progId="Equation.3">
                  <p:embed/>
                </p:oleObj>
              </mc:Choice>
              <mc:Fallback>
                <p:oleObj name="" r:id="rId27" imgW="520065" imgH="254000" progId="Equation.3">
                  <p:embed/>
                  <p:pic>
                    <p:nvPicPr>
                      <p:cNvPr id="0" name="图片 3406"/>
                      <p:cNvPicPr/>
                      <p:nvPr/>
                    </p:nvPicPr>
                    <p:blipFill>
                      <a:blip r:embed="rId28"/>
                      <a:stretch>
                        <a:fillRect/>
                      </a:stretch>
                    </p:blipFill>
                    <p:spPr>
                      <a:xfrm>
                        <a:off x="2563813" y="4043363"/>
                        <a:ext cx="1398587" cy="661987"/>
                      </a:xfrm>
                      <a:prstGeom prst="rect">
                        <a:avLst/>
                      </a:prstGeom>
                      <a:noFill/>
                      <a:ln w="38100">
                        <a:noFill/>
                        <a:miter/>
                      </a:ln>
                    </p:spPr>
                  </p:pic>
                </p:oleObj>
              </mc:Fallback>
            </mc:AlternateContent>
          </a:graphicData>
        </a:graphic>
      </p:graphicFrame>
      <p:grpSp>
        <p:nvGrpSpPr>
          <p:cNvPr id="393223" name="组合 228512"/>
          <p:cNvGrpSpPr/>
          <p:nvPr/>
        </p:nvGrpSpPr>
        <p:grpSpPr>
          <a:xfrm>
            <a:off x="5383213" y="3833813"/>
            <a:ext cx="2468562" cy="2209800"/>
            <a:chOff x="3391" y="2415"/>
            <a:chExt cx="1555" cy="1392"/>
          </a:xfrm>
        </p:grpSpPr>
        <p:graphicFrame>
          <p:nvGraphicFramePr>
            <p:cNvPr id="88225" name="Object 273"/>
            <p:cNvGraphicFramePr/>
            <p:nvPr/>
          </p:nvGraphicFramePr>
          <p:xfrm>
            <a:off x="4695" y="3095"/>
            <a:ext cx="251" cy="312"/>
          </p:xfrm>
          <a:graphic>
            <a:graphicData uri="http://schemas.openxmlformats.org/presentationml/2006/ole">
              <mc:AlternateContent xmlns:mc="http://schemas.openxmlformats.org/markup-compatibility/2006">
                <mc:Choice xmlns:v="urn:schemas-microsoft-com:vml" Requires="v">
                  <p:oleObj spid="_x0000_s3405" name="" r:id="rId29" imgW="165100" imgH="190500" progId="Equation.3">
                    <p:embed/>
                  </p:oleObj>
                </mc:Choice>
                <mc:Fallback>
                  <p:oleObj name="" r:id="rId29" imgW="165100" imgH="190500" progId="Equation.3">
                    <p:embed/>
                    <p:pic>
                      <p:nvPicPr>
                        <p:cNvPr id="0" name="图片 3404"/>
                        <p:cNvPicPr/>
                        <p:nvPr/>
                      </p:nvPicPr>
                      <p:blipFill>
                        <a:blip r:embed="rId30"/>
                        <a:stretch>
                          <a:fillRect/>
                        </a:stretch>
                      </p:blipFill>
                      <p:spPr>
                        <a:xfrm>
                          <a:off x="4695" y="3095"/>
                          <a:ext cx="251" cy="312"/>
                        </a:xfrm>
                        <a:prstGeom prst="rect">
                          <a:avLst/>
                        </a:prstGeom>
                        <a:noFill/>
                        <a:ln w="38100">
                          <a:noFill/>
                          <a:miter/>
                        </a:ln>
                      </p:spPr>
                    </p:pic>
                  </p:oleObj>
                </mc:Fallback>
              </mc:AlternateContent>
            </a:graphicData>
          </a:graphic>
        </p:graphicFrame>
        <p:grpSp>
          <p:nvGrpSpPr>
            <p:cNvPr id="88226" name="Group 274"/>
            <p:cNvGrpSpPr/>
            <p:nvPr/>
          </p:nvGrpSpPr>
          <p:grpSpPr>
            <a:xfrm>
              <a:off x="3391" y="2415"/>
              <a:ext cx="1535" cy="1392"/>
              <a:chOff x="2208" y="2208"/>
              <a:chExt cx="1435" cy="1349"/>
            </a:xfrm>
          </p:grpSpPr>
          <p:sp>
            <p:nvSpPr>
              <p:cNvPr id="88227" name="Line 275"/>
              <p:cNvSpPr/>
              <p:nvPr/>
            </p:nvSpPr>
            <p:spPr>
              <a:xfrm>
                <a:off x="2209" y="2885"/>
                <a:ext cx="1409" cy="0"/>
              </a:xfrm>
              <a:prstGeom prst="line">
                <a:avLst/>
              </a:prstGeom>
              <a:ln w="12700" cap="flat" cmpd="sng">
                <a:solidFill>
                  <a:srgbClr val="FF3300"/>
                </a:solidFill>
                <a:prstDash val="solid"/>
                <a:round/>
                <a:headEnd type="none" w="sm" len="sm"/>
                <a:tailEnd type="stealth" w="med" len="lg"/>
              </a:ln>
            </p:spPr>
          </p:sp>
          <p:sp>
            <p:nvSpPr>
              <p:cNvPr id="88228" name="Line 276"/>
              <p:cNvSpPr/>
              <p:nvPr/>
            </p:nvSpPr>
            <p:spPr>
              <a:xfrm>
                <a:off x="2208" y="2549"/>
                <a:ext cx="1410" cy="0"/>
              </a:xfrm>
              <a:prstGeom prst="line">
                <a:avLst/>
              </a:prstGeom>
              <a:ln w="12700" cap="flat" cmpd="sng">
                <a:solidFill>
                  <a:srgbClr val="FF3300"/>
                </a:solidFill>
                <a:prstDash val="solid"/>
                <a:round/>
                <a:headEnd type="none" w="sm" len="sm"/>
                <a:tailEnd type="stealth" w="med" len="lg"/>
              </a:ln>
            </p:spPr>
          </p:sp>
          <p:sp>
            <p:nvSpPr>
              <p:cNvPr id="88229" name="Line 277"/>
              <p:cNvSpPr/>
              <p:nvPr/>
            </p:nvSpPr>
            <p:spPr>
              <a:xfrm>
                <a:off x="2233" y="2208"/>
                <a:ext cx="1410" cy="0"/>
              </a:xfrm>
              <a:prstGeom prst="line">
                <a:avLst/>
              </a:prstGeom>
              <a:ln w="12700" cap="flat" cmpd="sng">
                <a:solidFill>
                  <a:srgbClr val="FF3300"/>
                </a:solidFill>
                <a:prstDash val="solid"/>
                <a:round/>
                <a:headEnd type="none" w="sm" len="sm"/>
                <a:tailEnd type="stealth" w="med" len="lg"/>
              </a:ln>
            </p:spPr>
          </p:sp>
          <p:grpSp>
            <p:nvGrpSpPr>
              <p:cNvPr id="88230" name="Group 278"/>
              <p:cNvGrpSpPr/>
              <p:nvPr/>
            </p:nvGrpSpPr>
            <p:grpSpPr>
              <a:xfrm>
                <a:off x="2208" y="3216"/>
                <a:ext cx="1410" cy="341"/>
                <a:chOff x="2208" y="3168"/>
                <a:chExt cx="1410" cy="341"/>
              </a:xfrm>
            </p:grpSpPr>
            <p:sp>
              <p:nvSpPr>
                <p:cNvPr id="88231" name="Line 279"/>
                <p:cNvSpPr/>
                <p:nvPr/>
              </p:nvSpPr>
              <p:spPr>
                <a:xfrm>
                  <a:off x="2208" y="3509"/>
                  <a:ext cx="1410" cy="0"/>
                </a:xfrm>
                <a:prstGeom prst="line">
                  <a:avLst/>
                </a:prstGeom>
                <a:ln w="12700" cap="flat" cmpd="sng">
                  <a:solidFill>
                    <a:srgbClr val="FF3300"/>
                  </a:solidFill>
                  <a:prstDash val="solid"/>
                  <a:round/>
                  <a:headEnd type="none" w="sm" len="sm"/>
                  <a:tailEnd type="stealth" w="med" len="lg"/>
                </a:ln>
              </p:spPr>
            </p:sp>
            <p:sp>
              <p:nvSpPr>
                <p:cNvPr id="88232" name="Line 280"/>
                <p:cNvSpPr/>
                <p:nvPr/>
              </p:nvSpPr>
              <p:spPr>
                <a:xfrm>
                  <a:off x="2208" y="3168"/>
                  <a:ext cx="1410" cy="0"/>
                </a:xfrm>
                <a:prstGeom prst="line">
                  <a:avLst/>
                </a:prstGeom>
                <a:ln w="12700" cap="flat" cmpd="sng">
                  <a:solidFill>
                    <a:srgbClr val="FF3300"/>
                  </a:solidFill>
                  <a:prstDash val="solid"/>
                  <a:round/>
                  <a:headEnd type="none" w="sm" len="sm"/>
                  <a:tailEnd type="stealth" w="med" len="lg"/>
                </a:ln>
              </p:spPr>
            </p:sp>
          </p:grpSp>
        </p:grpSp>
        <p:grpSp>
          <p:nvGrpSpPr>
            <p:cNvPr id="88233" name="Group 287"/>
            <p:cNvGrpSpPr/>
            <p:nvPr/>
          </p:nvGrpSpPr>
          <p:grpSpPr>
            <a:xfrm>
              <a:off x="3620" y="2860"/>
              <a:ext cx="312" cy="657"/>
              <a:chOff x="4127" y="535"/>
              <a:chExt cx="312" cy="657"/>
            </a:xfrm>
          </p:grpSpPr>
          <p:graphicFrame>
            <p:nvGraphicFramePr>
              <p:cNvPr id="88234" name="Object 288"/>
              <p:cNvGraphicFramePr/>
              <p:nvPr/>
            </p:nvGraphicFramePr>
            <p:xfrm>
              <a:off x="4127" y="856"/>
              <a:ext cx="312" cy="336"/>
            </p:xfrm>
            <a:graphic>
              <a:graphicData uri="http://schemas.openxmlformats.org/presentationml/2006/ole">
                <mc:AlternateContent xmlns:mc="http://schemas.openxmlformats.org/markup-compatibility/2006">
                  <mc:Choice xmlns:v="urn:schemas-microsoft-com:vml" Requires="v">
                    <p:oleObj spid="_x0000_s3410" name="" r:id="rId31" imgW="165100" imgH="177800" progId="Equation.3">
                      <p:embed/>
                    </p:oleObj>
                  </mc:Choice>
                  <mc:Fallback>
                    <p:oleObj name="" r:id="rId31" imgW="165100" imgH="177800" progId="Equation.3">
                      <p:embed/>
                      <p:pic>
                        <p:nvPicPr>
                          <p:cNvPr id="0" name="图片 3409"/>
                          <p:cNvPicPr/>
                          <p:nvPr/>
                        </p:nvPicPr>
                        <p:blipFill>
                          <a:blip r:embed="rId32"/>
                          <a:stretch>
                            <a:fillRect/>
                          </a:stretch>
                        </p:blipFill>
                        <p:spPr>
                          <a:xfrm>
                            <a:off x="4127" y="856"/>
                            <a:ext cx="312" cy="336"/>
                          </a:xfrm>
                          <a:prstGeom prst="rect">
                            <a:avLst/>
                          </a:prstGeom>
                          <a:noFill/>
                          <a:ln w="38100">
                            <a:noFill/>
                            <a:miter/>
                          </a:ln>
                        </p:spPr>
                      </p:pic>
                    </p:oleObj>
                  </mc:Fallback>
                </mc:AlternateContent>
              </a:graphicData>
            </a:graphic>
          </p:graphicFrame>
          <p:graphicFrame>
            <p:nvGraphicFramePr>
              <p:cNvPr id="88235" name="Object 289"/>
              <p:cNvGraphicFramePr/>
              <p:nvPr/>
            </p:nvGraphicFramePr>
            <p:xfrm>
              <a:off x="4166" y="535"/>
              <a:ext cx="273" cy="355"/>
            </p:xfrm>
            <a:graphic>
              <a:graphicData uri="http://schemas.openxmlformats.org/presentationml/2006/ole">
                <mc:AlternateContent xmlns:mc="http://schemas.openxmlformats.org/markup-compatibility/2006">
                  <mc:Choice xmlns:v="urn:schemas-microsoft-com:vml" Requires="v">
                    <p:oleObj spid="_x0000_s3411" name="" r:id="rId33" imgW="177800" imgH="240665" progId="Equation.3">
                      <p:embed/>
                    </p:oleObj>
                  </mc:Choice>
                  <mc:Fallback>
                    <p:oleObj name="" r:id="rId33" imgW="177800" imgH="240665" progId="Equation.3">
                      <p:embed/>
                      <p:pic>
                        <p:nvPicPr>
                          <p:cNvPr id="0" name="图片 3410"/>
                          <p:cNvPicPr/>
                          <p:nvPr/>
                        </p:nvPicPr>
                        <p:blipFill>
                          <a:blip r:embed="rId34"/>
                          <a:stretch>
                            <a:fillRect/>
                          </a:stretch>
                        </p:blipFill>
                        <p:spPr>
                          <a:xfrm>
                            <a:off x="4166" y="535"/>
                            <a:ext cx="273" cy="355"/>
                          </a:xfrm>
                          <a:prstGeom prst="rect">
                            <a:avLst/>
                          </a:prstGeom>
                          <a:noFill/>
                          <a:ln w="38100">
                            <a:noFill/>
                            <a:miter/>
                          </a:ln>
                        </p:spPr>
                      </p:pic>
                    </p:oleObj>
                  </mc:Fallback>
                </mc:AlternateContent>
              </a:graphicData>
            </a:graphic>
          </p:graphicFrame>
        </p:grpSp>
        <p:grpSp>
          <p:nvGrpSpPr>
            <p:cNvPr id="88236" name="Group 290"/>
            <p:cNvGrpSpPr/>
            <p:nvPr/>
          </p:nvGrpSpPr>
          <p:grpSpPr>
            <a:xfrm>
              <a:off x="4413" y="2496"/>
              <a:ext cx="372" cy="677"/>
              <a:chOff x="4723" y="487"/>
              <a:chExt cx="372" cy="677"/>
            </a:xfrm>
          </p:grpSpPr>
          <p:graphicFrame>
            <p:nvGraphicFramePr>
              <p:cNvPr id="88237" name="Object 291"/>
              <p:cNvGraphicFramePr/>
              <p:nvPr/>
            </p:nvGraphicFramePr>
            <p:xfrm>
              <a:off x="4760" y="487"/>
              <a:ext cx="321" cy="397"/>
            </p:xfrm>
            <a:graphic>
              <a:graphicData uri="http://schemas.openxmlformats.org/presentationml/2006/ole">
                <mc:AlternateContent xmlns:mc="http://schemas.openxmlformats.org/markup-compatibility/2006">
                  <mc:Choice xmlns:v="urn:schemas-microsoft-com:vml" Requires="v">
                    <p:oleObj spid="_x0000_s3406" name="" r:id="rId35" imgW="215900" imgH="278765" progId="Equation.3">
                      <p:embed/>
                    </p:oleObj>
                  </mc:Choice>
                  <mc:Fallback>
                    <p:oleObj name="" r:id="rId35" imgW="215900" imgH="278765" progId="Equation.3">
                      <p:embed/>
                      <p:pic>
                        <p:nvPicPr>
                          <p:cNvPr id="0" name="图片 3405"/>
                          <p:cNvPicPr/>
                          <p:nvPr/>
                        </p:nvPicPr>
                        <p:blipFill>
                          <a:blip r:embed="rId36"/>
                          <a:stretch>
                            <a:fillRect/>
                          </a:stretch>
                        </p:blipFill>
                        <p:spPr>
                          <a:xfrm>
                            <a:off x="4760" y="487"/>
                            <a:ext cx="321" cy="397"/>
                          </a:xfrm>
                          <a:prstGeom prst="rect">
                            <a:avLst/>
                          </a:prstGeom>
                          <a:noFill/>
                          <a:ln w="38100">
                            <a:noFill/>
                            <a:miter/>
                          </a:ln>
                        </p:spPr>
                      </p:pic>
                    </p:oleObj>
                  </mc:Fallback>
                </mc:AlternateContent>
              </a:graphicData>
            </a:graphic>
          </p:graphicFrame>
          <p:sp>
            <p:nvSpPr>
              <p:cNvPr id="88238" name="Text Box 292"/>
              <p:cNvSpPr txBox="1"/>
              <p:nvPr/>
            </p:nvSpPr>
            <p:spPr>
              <a:xfrm>
                <a:off x="4723" y="799"/>
                <a:ext cx="372" cy="365"/>
              </a:xfrm>
              <a:prstGeom prst="rect">
                <a:avLst/>
              </a:prstGeom>
              <a:noFill/>
              <a:ln w="9525">
                <a:noFill/>
              </a:ln>
            </p:spPr>
            <p:txBody>
              <a:bodyPr wrap="none" anchor="t">
                <a:spAutoFit/>
              </a:bodyPr>
              <a:p>
                <a:r>
                  <a:rPr lang="en-US" altLang="zh-CN" sz="3200" b="0">
                    <a:latin typeface="Times New Roman" panose="02020603050405020304" pitchFamily="18" charset="0"/>
                    <a:ea typeface="宋体" panose="02010600030101010101" pitchFamily="2" charset="-122"/>
                  </a:rPr>
                  <a:t>⊙</a:t>
                </a:r>
                <a:endParaRPr lang="en-US" altLang="zh-CN" sz="3200" b="0">
                  <a:latin typeface="Times New Roman" panose="02020603050405020304" pitchFamily="18" charset="0"/>
                  <a:ea typeface="宋体" panose="02010600030101010101" pitchFamily="2" charset="-122"/>
                </a:endParaRPr>
              </a:p>
            </p:txBody>
          </p:sp>
        </p:grpSp>
        <p:sp>
          <p:nvSpPr>
            <p:cNvPr id="88239" name="矩形 228527"/>
            <p:cNvSpPr/>
            <p:nvPr/>
          </p:nvSpPr>
          <p:spPr>
            <a:xfrm>
              <a:off x="3663" y="2592"/>
              <a:ext cx="810" cy="1107"/>
            </a:xfrm>
            <a:prstGeom prst="rect">
              <a:avLst/>
            </a:prstGeom>
            <a:noFill/>
            <a:ln w="38100" cap="flat" cmpd="sng">
              <a:solidFill>
                <a:srgbClr val="0000FF"/>
              </a:solidFill>
              <a:prstDash val="solid"/>
              <a:miter/>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88240" name="直接连接符 228528"/>
            <p:cNvSpPr/>
            <p:nvPr/>
          </p:nvSpPr>
          <p:spPr>
            <a:xfrm flipV="1">
              <a:off x="3870" y="2592"/>
              <a:ext cx="351" cy="9"/>
            </a:xfrm>
            <a:prstGeom prst="line">
              <a:avLst/>
            </a:prstGeom>
            <a:ln w="28575" cap="flat" cmpd="sng">
              <a:solidFill>
                <a:srgbClr val="FF0000"/>
              </a:solidFill>
              <a:prstDash val="solid"/>
              <a:round/>
              <a:headEnd type="none" w="med" len="med"/>
              <a:tailEnd type="triangle" w="med" len="med"/>
            </a:ln>
          </p:spPr>
        </p:sp>
        <p:sp>
          <p:nvSpPr>
            <p:cNvPr id="88241" name="直接连接符 228529"/>
            <p:cNvSpPr/>
            <p:nvPr/>
          </p:nvSpPr>
          <p:spPr>
            <a:xfrm flipH="1">
              <a:off x="3906" y="3699"/>
              <a:ext cx="288" cy="0"/>
            </a:xfrm>
            <a:prstGeom prst="line">
              <a:avLst/>
            </a:prstGeom>
            <a:ln w="28575" cap="flat" cmpd="sng">
              <a:solidFill>
                <a:srgbClr val="FF0000"/>
              </a:solidFill>
              <a:prstDash val="solid"/>
              <a:round/>
              <a:headEnd type="none" w="med" len="med"/>
              <a:tailEnd type="triangle" w="med" len="med"/>
            </a:ln>
          </p:spPr>
        </p:sp>
      </p:grpSp>
      <p:graphicFrame>
        <p:nvGraphicFramePr>
          <p:cNvPr id="145587" name="Object 294"/>
          <p:cNvGraphicFramePr/>
          <p:nvPr/>
        </p:nvGraphicFramePr>
        <p:xfrm>
          <a:off x="1377950" y="4814888"/>
          <a:ext cx="2085975" cy="573087"/>
        </p:xfrm>
        <a:graphic>
          <a:graphicData uri="http://schemas.openxmlformats.org/presentationml/2006/ole">
            <mc:AlternateContent xmlns:mc="http://schemas.openxmlformats.org/markup-compatibility/2006">
              <mc:Choice xmlns:v="urn:schemas-microsoft-com:vml" Requires="v">
                <p:oleObj spid="_x0000_s3408" name="" r:id="rId37" imgW="825500" imgH="228600" progId="Equation.3">
                  <p:embed/>
                </p:oleObj>
              </mc:Choice>
              <mc:Fallback>
                <p:oleObj name="" r:id="rId37" imgW="825500" imgH="228600" progId="Equation.3">
                  <p:embed/>
                  <p:pic>
                    <p:nvPicPr>
                      <p:cNvPr id="0" name="图片 3407"/>
                      <p:cNvPicPr/>
                      <p:nvPr/>
                    </p:nvPicPr>
                    <p:blipFill>
                      <a:blip r:embed="rId38"/>
                      <a:stretch>
                        <a:fillRect/>
                      </a:stretch>
                    </p:blipFill>
                    <p:spPr>
                      <a:xfrm>
                        <a:off x="1377950" y="4814888"/>
                        <a:ext cx="2085975" cy="573087"/>
                      </a:xfrm>
                      <a:prstGeom prst="rect">
                        <a:avLst/>
                      </a:prstGeom>
                      <a:noFill/>
                      <a:ln w="38100">
                        <a:noFill/>
                        <a:miter/>
                      </a:ln>
                    </p:spPr>
                  </p:pic>
                </p:oleObj>
              </mc:Fallback>
            </mc:AlternateContent>
          </a:graphicData>
        </a:graphic>
      </p:graphicFrame>
      <p:graphicFrame>
        <p:nvGraphicFramePr>
          <p:cNvPr id="145588" name="Object 295"/>
          <p:cNvGraphicFramePr/>
          <p:nvPr/>
        </p:nvGraphicFramePr>
        <p:xfrm>
          <a:off x="1849438" y="5519738"/>
          <a:ext cx="1554162" cy="1049337"/>
        </p:xfrm>
        <a:graphic>
          <a:graphicData uri="http://schemas.openxmlformats.org/presentationml/2006/ole">
            <mc:AlternateContent xmlns:mc="http://schemas.openxmlformats.org/markup-compatibility/2006">
              <mc:Choice xmlns:v="urn:schemas-microsoft-com:vml" Requires="v">
                <p:oleObj spid="_x0000_s3409" name="" r:id="rId39" imgW="635000" imgH="431800" progId="Equation.3">
                  <p:embed/>
                </p:oleObj>
              </mc:Choice>
              <mc:Fallback>
                <p:oleObj name="" r:id="rId39" imgW="635000" imgH="431800" progId="Equation.3">
                  <p:embed/>
                  <p:pic>
                    <p:nvPicPr>
                      <p:cNvPr id="0" name="图片 3408"/>
                      <p:cNvPicPr/>
                      <p:nvPr/>
                    </p:nvPicPr>
                    <p:blipFill>
                      <a:blip r:embed="rId40"/>
                      <a:stretch>
                        <a:fillRect/>
                      </a:stretch>
                    </p:blipFill>
                    <p:spPr>
                      <a:xfrm>
                        <a:off x="1849438" y="5519738"/>
                        <a:ext cx="1554162" cy="1049337"/>
                      </a:xfrm>
                      <a:prstGeom prst="rect">
                        <a:avLst/>
                      </a:prstGeom>
                      <a:noFill/>
                      <a:ln w="38100">
                        <a:noFill/>
                        <a:miter/>
                      </a:ln>
                    </p:spPr>
                  </p:pic>
                </p:oleObj>
              </mc:Fallback>
            </mc:AlternateContent>
          </a:graphicData>
        </a:graphic>
      </p:graphicFrame>
      <p:sp>
        <p:nvSpPr>
          <p:cNvPr id="88244" name="灯片编号占位符 1"/>
          <p:cNvSpPr>
            <a:spLocks noGrp="1"/>
          </p:cNvSpPr>
          <p:nvPr/>
        </p:nvSpPr>
        <p:spPr>
          <a:xfrm>
            <a:off x="7010400" y="6381750"/>
            <a:ext cx="2133600" cy="476250"/>
          </a:xfrm>
          <a:prstGeom prst="rect">
            <a:avLst/>
          </a:prstGeom>
          <a:noFill/>
          <a:ln w="9525">
            <a:noFill/>
          </a:ln>
        </p:spPr>
        <p:txBody>
          <a:bodyPr anchor="t"/>
          <a:p>
            <a:pPr algn="r"/>
            <a:fld id="{9A0DB2DC-4C9A-4742-B13C-FB6460FD3503}" type="slidenum">
              <a:rPr lang="zh-CN" altLang="en-US" sz="1400" b="0" dirty="0">
                <a:latin typeface="Arial" panose="020B0604020202020204" pitchFamily="34" charset="0"/>
                <a:ea typeface="宋体" panose="02010600030101010101" pitchFamily="2" charset="-122"/>
              </a:rPr>
            </a:fld>
            <a:endParaRPr lang="zh-CN" altLang="en-US" sz="1400" b="0" dirty="0">
              <a:latin typeface="Arial" panose="020B0604020202020204" pitchFamily="34" charset="0"/>
              <a:ea typeface="宋体" panose="02010600030101010101" pitchFamily="2" charset="-122"/>
            </a:endParaRPr>
          </a:p>
        </p:txBody>
      </p:sp>
      <p:sp>
        <p:nvSpPr>
          <p:cNvPr id="3" name="Text Box 114"/>
          <p:cNvSpPr txBox="1"/>
          <p:nvPr/>
        </p:nvSpPr>
        <p:spPr>
          <a:xfrm>
            <a:off x="1939925" y="1622425"/>
            <a:ext cx="1701800" cy="522288"/>
          </a:xfrm>
          <a:prstGeom prst="rect">
            <a:avLst/>
          </a:prstGeom>
          <a:noFill/>
          <a:ln w="9525">
            <a:noFill/>
          </a:ln>
        </p:spPr>
        <p:txBody>
          <a:bodyPr wrap="none" anchor="t">
            <a:spAutoFit/>
          </a:bodyPr>
          <a:p>
            <a:pPr eaLnBrk="0" hangingPunct="0"/>
            <a:r>
              <a:rPr lang="en-US" altLang="zh-CN">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稳定平衡 </a:t>
            </a:r>
            <a:endParaRPr lang="zh-CN" altLang="en-US" dirty="0">
              <a:latin typeface="Times New Roman" panose="02020603050405020304" pitchFamily="18" charset="0"/>
              <a:ea typeface="宋体" panose="02010600030101010101" pitchFamily="2" charset="-122"/>
            </a:endParaRPr>
          </a:p>
        </p:txBody>
      </p:sp>
      <p:sp>
        <p:nvSpPr>
          <p:cNvPr id="4" name="Text Box 269"/>
          <p:cNvSpPr txBox="1"/>
          <p:nvPr/>
        </p:nvSpPr>
        <p:spPr>
          <a:xfrm>
            <a:off x="2136775" y="3151188"/>
            <a:ext cx="1970088" cy="522287"/>
          </a:xfrm>
          <a:prstGeom prst="rect">
            <a:avLst/>
          </a:prstGeom>
          <a:noFill/>
          <a:ln w="9525">
            <a:noFill/>
          </a:ln>
        </p:spPr>
        <p:txBody>
          <a:bodyPr wrap="none" anchor="t">
            <a:spAutoFit/>
          </a:bodyPr>
          <a:p>
            <a:pPr eaLnBrk="0" hangingPunct="0"/>
            <a:r>
              <a:rPr lang="zh-CN" altLang="en-US" dirty="0">
                <a:latin typeface="Times New Roman" panose="02020603050405020304" pitchFamily="18" charset="0"/>
                <a:ea typeface="宋体" panose="02010600030101010101" pitchFamily="2" charset="-122"/>
              </a:rPr>
              <a:t>非稳定平衡 </a:t>
            </a:r>
            <a:endParaRPr lang="zh-CN" altLang="en-US"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93220"/>
                                        </p:tgtEl>
                                        <p:attrNameLst>
                                          <p:attrName>style.visibility</p:attrName>
                                        </p:attrNameLst>
                                      </p:cBhvr>
                                      <p:to>
                                        <p:strVal val="visible"/>
                                      </p:to>
                                    </p:set>
                                    <p:animEffect transition="in" filter="wipe(up)">
                                      <p:cBhvr>
                                        <p:cTn id="7" dur="500"/>
                                        <p:tgtEl>
                                          <p:spTgt spid="3932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93221"/>
                                        </p:tgtEl>
                                        <p:attrNameLst>
                                          <p:attrName>style.visibility</p:attrName>
                                        </p:attrNameLst>
                                      </p:cBhvr>
                                      <p:to>
                                        <p:strVal val="visible"/>
                                      </p:to>
                                    </p:set>
                                    <p:animEffect transition="in" filter="wipe(left)">
                                      <p:cBhvr>
                                        <p:cTn id="12" dur="500"/>
                                        <p:tgtEl>
                                          <p:spTgt spid="3932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5412"/>
                                        </p:tgtEl>
                                        <p:attrNameLst>
                                          <p:attrName>style.visibility</p:attrName>
                                        </p:attrNameLst>
                                      </p:cBhvr>
                                      <p:to>
                                        <p:strVal val="visible"/>
                                      </p:to>
                                    </p:set>
                                    <p:animEffect transition="in" filter="wipe(left)">
                                      <p:cBhvr>
                                        <p:cTn id="17" dur="500"/>
                                        <p:tgtEl>
                                          <p:spTgt spid="1454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5413"/>
                                        </p:tgtEl>
                                        <p:attrNameLst>
                                          <p:attrName>style.visibility</p:attrName>
                                        </p:attrNameLst>
                                      </p:cBhvr>
                                      <p:to>
                                        <p:strVal val="visible"/>
                                      </p:to>
                                    </p:set>
                                    <p:animEffect transition="in" filter="wipe(left)">
                                      <p:cBhvr>
                                        <p:cTn id="22" dur="500"/>
                                        <p:tgtEl>
                                          <p:spTgt spid="145413"/>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p:cTn id="27" dur="500" fill="hold"/>
                                        <p:tgtEl>
                                          <p:spTgt spid="2"/>
                                        </p:tgtEl>
                                        <p:attrNameLst>
                                          <p:attrName>ppt_w</p:attrName>
                                        </p:attrNameLst>
                                      </p:cBhvr>
                                      <p:tavLst>
                                        <p:tav tm="0">
                                          <p:val>
                                            <p:fltVal val="0.000000"/>
                                          </p:val>
                                        </p:tav>
                                        <p:tav tm="100000">
                                          <p:val>
                                            <p:strVal val="#ppt_w"/>
                                          </p:val>
                                        </p:tav>
                                      </p:tavLst>
                                    </p:anim>
                                    <p:anim calcmode="lin" valueType="num">
                                      <p:cBhvr>
                                        <p:cTn id="28" dur="500" fill="hold"/>
                                        <p:tgtEl>
                                          <p:spTgt spid="2"/>
                                        </p:tgtEl>
                                        <p:attrNameLst>
                                          <p:attrName>ppt_h</p:attrName>
                                        </p:attrNameLst>
                                      </p:cBhvr>
                                      <p:tavLst>
                                        <p:tav tm="0">
                                          <p:val>
                                            <p:fltVal val="0.00000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93330"/>
                                        </p:tgtEl>
                                        <p:attrNameLst>
                                          <p:attrName>style.visibility</p:attrName>
                                        </p:attrNameLst>
                                      </p:cBhvr>
                                      <p:to>
                                        <p:strVal val="visible"/>
                                      </p:to>
                                    </p:set>
                                    <p:animEffect transition="in" filter="wipe(left)">
                                      <p:cBhvr>
                                        <p:cTn id="33" dur="500"/>
                                        <p:tgtEl>
                                          <p:spTgt spid="39333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393331"/>
                                        </p:tgtEl>
                                        <p:attrNameLst>
                                          <p:attrName>style.visibility</p:attrName>
                                        </p:attrNameLst>
                                      </p:cBhvr>
                                      <p:to>
                                        <p:strVal val="visible"/>
                                      </p:to>
                                    </p:set>
                                    <p:animEffect transition="in" filter="wipe(left)">
                                      <p:cBhvr>
                                        <p:cTn id="38" dur="500"/>
                                        <p:tgtEl>
                                          <p:spTgt spid="39333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45519"/>
                                        </p:tgtEl>
                                        <p:attrNameLst>
                                          <p:attrName>style.visibility</p:attrName>
                                        </p:attrNameLst>
                                      </p:cBhvr>
                                      <p:to>
                                        <p:strVal val="visible"/>
                                      </p:to>
                                    </p:set>
                                    <p:animEffect transition="in" filter="wipe(left)">
                                      <p:cBhvr>
                                        <p:cTn id="43" dur="500"/>
                                        <p:tgtEl>
                                          <p:spTgt spid="14551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145520"/>
                                        </p:tgtEl>
                                        <p:attrNameLst>
                                          <p:attrName>style.visibility</p:attrName>
                                        </p:attrNameLst>
                                      </p:cBhvr>
                                      <p:to>
                                        <p:strVal val="visible"/>
                                      </p:to>
                                    </p:set>
                                    <p:animEffect transition="in" filter="wipe(left)">
                                      <p:cBhvr>
                                        <p:cTn id="48" dur="500"/>
                                        <p:tgtEl>
                                          <p:spTgt spid="145520"/>
                                        </p:tgtEl>
                                      </p:cBhvr>
                                    </p:animEffect>
                                  </p:childTnLst>
                                </p:cTn>
                              </p:par>
                            </p:childTnLst>
                          </p:cTn>
                        </p:par>
                      </p:childTnLst>
                    </p:cTn>
                  </p:par>
                  <p:par>
                    <p:cTn id="49" fill="hold">
                      <p:stCondLst>
                        <p:cond delay="indefinite"/>
                      </p:stCondLst>
                      <p:childTnLst>
                        <p:par>
                          <p:cTn id="50" fill="hold">
                            <p:stCondLst>
                              <p:cond delay="0"/>
                            </p:stCondLst>
                            <p:childTnLst>
                              <p:par>
                                <p:cTn id="51" presetID="23" presetClass="entr" presetSubtype="16" fill="hold" nodeType="clickEffect">
                                  <p:stCondLst>
                                    <p:cond delay="0"/>
                                  </p:stCondLst>
                                  <p:childTnLst>
                                    <p:set>
                                      <p:cBhvr>
                                        <p:cTn id="52" dur="1" fill="hold">
                                          <p:stCondLst>
                                            <p:cond delay="0"/>
                                          </p:stCondLst>
                                        </p:cTn>
                                        <p:tgtEl>
                                          <p:spTgt spid="393218"/>
                                        </p:tgtEl>
                                        <p:attrNameLst>
                                          <p:attrName>style.visibility</p:attrName>
                                        </p:attrNameLst>
                                      </p:cBhvr>
                                      <p:to>
                                        <p:strVal val="visible"/>
                                      </p:to>
                                    </p:set>
                                    <p:anim calcmode="lin" valueType="num">
                                      <p:cBhvr>
                                        <p:cTn id="53" dur="500" fill="hold"/>
                                        <p:tgtEl>
                                          <p:spTgt spid="393218"/>
                                        </p:tgtEl>
                                        <p:attrNameLst>
                                          <p:attrName>ppt_w</p:attrName>
                                        </p:attrNameLst>
                                      </p:cBhvr>
                                      <p:tavLst>
                                        <p:tav tm="0">
                                          <p:val>
                                            <p:fltVal val="0.000000"/>
                                          </p:val>
                                        </p:tav>
                                        <p:tav tm="100000">
                                          <p:val>
                                            <p:strVal val="#ppt_w"/>
                                          </p:val>
                                        </p:tav>
                                      </p:tavLst>
                                    </p:anim>
                                    <p:anim calcmode="lin" valueType="num">
                                      <p:cBhvr>
                                        <p:cTn id="54" dur="500" fill="hold"/>
                                        <p:tgtEl>
                                          <p:spTgt spid="393218"/>
                                        </p:tgtEl>
                                        <p:attrNameLst>
                                          <p:attrName>ppt_h</p:attrName>
                                        </p:attrNameLst>
                                      </p:cBhvr>
                                      <p:tavLst>
                                        <p:tav tm="0">
                                          <p:val>
                                            <p:fltVal val="0.000000"/>
                                          </p:val>
                                        </p:tav>
                                        <p:tav tm="100000">
                                          <p:val>
                                            <p:strVal val="#ppt_h"/>
                                          </p:val>
                                        </p:tav>
                                      </p:tavLst>
                                    </p:anim>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393485"/>
                                        </p:tgtEl>
                                        <p:attrNameLst>
                                          <p:attrName>style.visibility</p:attrName>
                                        </p:attrNameLst>
                                      </p:cBhvr>
                                      <p:to>
                                        <p:strVal val="visible"/>
                                      </p:to>
                                    </p:set>
                                    <p:animEffect transition="in" filter="wipe(left)">
                                      <p:cBhvr>
                                        <p:cTn id="59" dur="500"/>
                                        <p:tgtEl>
                                          <p:spTgt spid="393485"/>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wipe(left)">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4"/>
                                        </p:tgtEl>
                                        <p:attrNameLst>
                                          <p:attrName>style.visibility</p:attrName>
                                        </p:attrNameLst>
                                      </p:cBhvr>
                                      <p:to>
                                        <p:strVal val="visible"/>
                                      </p:to>
                                    </p:set>
                                    <p:animEffect transition="in" filter="wipe(left)">
                                      <p:cBhvr>
                                        <p:cTn id="69" dur="500"/>
                                        <p:tgtEl>
                                          <p:spTgt spid="4"/>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393486"/>
                                        </p:tgtEl>
                                        <p:attrNameLst>
                                          <p:attrName>style.visibility</p:attrName>
                                        </p:attrNameLst>
                                      </p:cBhvr>
                                      <p:to>
                                        <p:strVal val="visible"/>
                                      </p:to>
                                    </p:set>
                                    <p:animEffect transition="in" filter="wipe(left)">
                                      <p:cBhvr>
                                        <p:cTn id="74" dur="500"/>
                                        <p:tgtEl>
                                          <p:spTgt spid="393486"/>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145567"/>
                                        </p:tgtEl>
                                        <p:attrNameLst>
                                          <p:attrName>style.visibility</p:attrName>
                                        </p:attrNameLst>
                                      </p:cBhvr>
                                      <p:to>
                                        <p:strVal val="visible"/>
                                      </p:to>
                                    </p:set>
                                    <p:animEffect transition="in" filter="wipe(left)">
                                      <p:cBhvr>
                                        <p:cTn id="79" dur="500"/>
                                        <p:tgtEl>
                                          <p:spTgt spid="145567"/>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145568"/>
                                        </p:tgtEl>
                                        <p:attrNameLst>
                                          <p:attrName>style.visibility</p:attrName>
                                        </p:attrNameLst>
                                      </p:cBhvr>
                                      <p:to>
                                        <p:strVal val="visible"/>
                                      </p:to>
                                    </p:set>
                                    <p:animEffect transition="in" filter="wipe(left)">
                                      <p:cBhvr>
                                        <p:cTn id="84" dur="500"/>
                                        <p:tgtEl>
                                          <p:spTgt spid="145568"/>
                                        </p:tgtEl>
                                      </p:cBhvr>
                                    </p:animEffect>
                                  </p:childTnLst>
                                </p:cTn>
                              </p:par>
                            </p:childTnLst>
                          </p:cTn>
                        </p:par>
                      </p:childTnLst>
                    </p:cTn>
                  </p:par>
                  <p:par>
                    <p:cTn id="85" fill="hold">
                      <p:stCondLst>
                        <p:cond delay="indefinite"/>
                      </p:stCondLst>
                      <p:childTnLst>
                        <p:par>
                          <p:cTn id="86" fill="hold">
                            <p:stCondLst>
                              <p:cond delay="0"/>
                            </p:stCondLst>
                            <p:childTnLst>
                              <p:par>
                                <p:cTn id="87" presetID="23" presetClass="entr" presetSubtype="16" fill="hold" nodeType="clickEffect">
                                  <p:stCondLst>
                                    <p:cond delay="0"/>
                                  </p:stCondLst>
                                  <p:childTnLst>
                                    <p:set>
                                      <p:cBhvr>
                                        <p:cTn id="88" dur="1" fill="hold">
                                          <p:stCondLst>
                                            <p:cond delay="0"/>
                                          </p:stCondLst>
                                        </p:cTn>
                                        <p:tgtEl>
                                          <p:spTgt spid="393223"/>
                                        </p:tgtEl>
                                        <p:attrNameLst>
                                          <p:attrName>style.visibility</p:attrName>
                                        </p:attrNameLst>
                                      </p:cBhvr>
                                      <p:to>
                                        <p:strVal val="visible"/>
                                      </p:to>
                                    </p:set>
                                    <p:anim calcmode="lin" valueType="num">
                                      <p:cBhvr>
                                        <p:cTn id="89" dur="500" fill="hold"/>
                                        <p:tgtEl>
                                          <p:spTgt spid="393223"/>
                                        </p:tgtEl>
                                        <p:attrNameLst>
                                          <p:attrName>ppt_w</p:attrName>
                                        </p:attrNameLst>
                                      </p:cBhvr>
                                      <p:tavLst>
                                        <p:tav tm="0">
                                          <p:val>
                                            <p:fltVal val="0.000000"/>
                                          </p:val>
                                        </p:tav>
                                        <p:tav tm="100000">
                                          <p:val>
                                            <p:strVal val="#ppt_w"/>
                                          </p:val>
                                        </p:tav>
                                      </p:tavLst>
                                    </p:anim>
                                    <p:anim calcmode="lin" valueType="num">
                                      <p:cBhvr>
                                        <p:cTn id="90" dur="500" fill="hold"/>
                                        <p:tgtEl>
                                          <p:spTgt spid="393223"/>
                                        </p:tgtEl>
                                        <p:attrNameLst>
                                          <p:attrName>ppt_h</p:attrName>
                                        </p:attrNameLst>
                                      </p:cBhvr>
                                      <p:tavLst>
                                        <p:tav tm="0">
                                          <p:val>
                                            <p:fltVal val="0.000000"/>
                                          </p:val>
                                        </p:tav>
                                        <p:tav tm="100000">
                                          <p:val>
                                            <p:strVal val="#ppt_h"/>
                                          </p:val>
                                        </p:tav>
                                      </p:tavLst>
                                    </p:anim>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145587"/>
                                        </p:tgtEl>
                                        <p:attrNameLst>
                                          <p:attrName>style.visibility</p:attrName>
                                        </p:attrNameLst>
                                      </p:cBhvr>
                                      <p:to>
                                        <p:strVal val="visible"/>
                                      </p:to>
                                    </p:set>
                                    <p:animEffect transition="in" filter="wipe(left)">
                                      <p:cBhvr>
                                        <p:cTn id="95" dur="500"/>
                                        <p:tgtEl>
                                          <p:spTgt spid="145587"/>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145588"/>
                                        </p:tgtEl>
                                        <p:attrNameLst>
                                          <p:attrName>style.visibility</p:attrName>
                                        </p:attrNameLst>
                                      </p:cBhvr>
                                      <p:to>
                                        <p:strVal val="visible"/>
                                      </p:to>
                                    </p:set>
                                    <p:animEffect transition="in" filter="wipe(left)">
                                      <p:cBhvr>
                                        <p:cTn id="100" dur="500"/>
                                        <p:tgtEl>
                                          <p:spTgt spid="1455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3220" grpId="0" uiExpand="1"/>
      <p:bldP spid="393221" grpId="0"/>
      <p:bldP spid="393330" grpId="0"/>
      <p:bldP spid="393331" grpId="0"/>
      <p:bldP spid="393485" grpId="0"/>
      <p:bldP spid="393486" grpId="0"/>
      <p:bldP spid="3" grpId="0"/>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513" name="Text Box 1129"/>
          <p:cNvSpPr txBox="1"/>
          <p:nvPr/>
        </p:nvSpPr>
        <p:spPr>
          <a:xfrm>
            <a:off x="381000" y="1407478"/>
            <a:ext cx="1531938" cy="519112"/>
          </a:xfrm>
          <a:prstGeom prst="rect">
            <a:avLst/>
          </a:prstGeom>
          <a:noFill/>
          <a:ln w="9525">
            <a:noFill/>
          </a:ln>
        </p:spPr>
        <p:txBody>
          <a:bodyPr anchor="t">
            <a:spAutoFit/>
          </a:bodyPr>
          <a:p>
            <a:pPr eaLnBrk="0" hangingPunct="0">
              <a:buChar char="•"/>
            </a:pPr>
            <a:r>
              <a:rPr lang="zh-CN" altLang="en-US" dirty="0">
                <a:solidFill>
                  <a:srgbClr val="3333FF"/>
                </a:solidFill>
                <a:latin typeface="Times New Roman" panose="02020603050405020304" pitchFamily="18" charset="0"/>
                <a:ea typeface="宋体" panose="02010600030101010101" pitchFamily="2" charset="-122"/>
              </a:rPr>
              <a:t>磁矩</a:t>
            </a:r>
            <a:r>
              <a:rPr lang="en-US" altLang="zh-CN">
                <a:solidFill>
                  <a:srgbClr val="3333FF"/>
                </a:solidFill>
                <a:latin typeface="Times New Roman" panose="02020603050405020304" pitchFamily="18" charset="0"/>
                <a:ea typeface="宋体" panose="02010600030101010101" pitchFamily="2" charset="-122"/>
              </a:rPr>
              <a:t>:</a:t>
            </a:r>
            <a:endParaRPr lang="en-US" altLang="zh-CN">
              <a:latin typeface="Times New Roman" panose="02020603050405020304" pitchFamily="18" charset="0"/>
              <a:ea typeface="宋体" panose="02010600030101010101" pitchFamily="2" charset="-122"/>
            </a:endParaRPr>
          </a:p>
        </p:txBody>
      </p:sp>
      <p:graphicFrame>
        <p:nvGraphicFramePr>
          <p:cNvPr id="235523" name="Object 1130"/>
          <p:cNvGraphicFramePr/>
          <p:nvPr/>
        </p:nvGraphicFramePr>
        <p:xfrm>
          <a:off x="1987550" y="1402715"/>
          <a:ext cx="1844675" cy="579755"/>
        </p:xfrm>
        <a:graphic>
          <a:graphicData uri="http://schemas.openxmlformats.org/presentationml/2006/ole">
            <mc:AlternateContent xmlns:mc="http://schemas.openxmlformats.org/markup-compatibility/2006">
              <mc:Choice xmlns:v="urn:schemas-microsoft-com:vml" Requires="v">
                <p:oleObj spid="_x0000_s3482" name="" r:id="rId1" imgW="596900" imgH="228600" progId="Equation.3">
                  <p:embed/>
                </p:oleObj>
              </mc:Choice>
              <mc:Fallback>
                <p:oleObj name="" r:id="rId1" imgW="596900" imgH="228600" progId="Equation.3">
                  <p:embed/>
                  <p:pic>
                    <p:nvPicPr>
                      <p:cNvPr id="0" name="图片 3481"/>
                      <p:cNvPicPr/>
                      <p:nvPr/>
                    </p:nvPicPr>
                    <p:blipFill>
                      <a:blip r:embed="rId2"/>
                      <a:stretch>
                        <a:fillRect/>
                      </a:stretch>
                    </p:blipFill>
                    <p:spPr>
                      <a:xfrm>
                        <a:off x="1987550" y="1402715"/>
                        <a:ext cx="1844675" cy="579755"/>
                      </a:xfrm>
                      <a:prstGeom prst="rect">
                        <a:avLst/>
                      </a:prstGeom>
                      <a:noFill/>
                      <a:ln w="38100">
                        <a:noFill/>
                        <a:miter/>
                      </a:ln>
                    </p:spPr>
                  </p:pic>
                </p:oleObj>
              </mc:Fallback>
            </mc:AlternateContent>
          </a:graphicData>
        </a:graphic>
      </p:graphicFrame>
      <p:grpSp>
        <p:nvGrpSpPr>
          <p:cNvPr id="2" name="Group 1131"/>
          <p:cNvGrpSpPr/>
          <p:nvPr/>
        </p:nvGrpSpPr>
        <p:grpSpPr>
          <a:xfrm>
            <a:off x="2278063" y="2346325"/>
            <a:ext cx="1676400" cy="1295400"/>
            <a:chOff x="3696" y="1680"/>
            <a:chExt cx="1056" cy="816"/>
          </a:xfrm>
        </p:grpSpPr>
        <p:sp>
          <p:nvSpPr>
            <p:cNvPr id="83972" name="Oval 1132"/>
            <p:cNvSpPr/>
            <p:nvPr/>
          </p:nvSpPr>
          <p:spPr>
            <a:xfrm>
              <a:off x="3888" y="1680"/>
              <a:ext cx="384" cy="816"/>
            </a:xfrm>
            <a:prstGeom prst="ellipse">
              <a:avLst/>
            </a:prstGeom>
            <a:solidFill>
              <a:schemeClr val="accent1"/>
            </a:solidFill>
            <a:ln w="38100" cap="flat" cmpd="sng">
              <a:solidFill>
                <a:srgbClr val="0000FF"/>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83973" name="Line 1133"/>
            <p:cNvSpPr/>
            <p:nvPr/>
          </p:nvSpPr>
          <p:spPr>
            <a:xfrm>
              <a:off x="4080" y="2064"/>
              <a:ext cx="672" cy="0"/>
            </a:xfrm>
            <a:prstGeom prst="line">
              <a:avLst/>
            </a:prstGeom>
            <a:ln w="28575" cap="flat" cmpd="sng">
              <a:solidFill>
                <a:srgbClr val="FF0000"/>
              </a:solidFill>
              <a:prstDash val="solid"/>
              <a:miter/>
              <a:headEnd type="none" w="med" len="med"/>
              <a:tailEnd type="triangle" w="med" len="med"/>
            </a:ln>
          </p:spPr>
        </p:sp>
        <p:sp>
          <p:nvSpPr>
            <p:cNvPr id="83974" name="Line 1134"/>
            <p:cNvSpPr/>
            <p:nvPr/>
          </p:nvSpPr>
          <p:spPr>
            <a:xfrm>
              <a:off x="3888" y="2016"/>
              <a:ext cx="0" cy="192"/>
            </a:xfrm>
            <a:prstGeom prst="line">
              <a:avLst/>
            </a:prstGeom>
            <a:ln w="28575" cap="flat" cmpd="sng">
              <a:solidFill>
                <a:srgbClr val="FF00FF"/>
              </a:solidFill>
              <a:prstDash val="solid"/>
              <a:miter/>
              <a:headEnd type="none" w="med" len="med"/>
              <a:tailEnd type="triangle" w="med" len="med"/>
            </a:ln>
          </p:spPr>
        </p:sp>
        <p:sp>
          <p:nvSpPr>
            <p:cNvPr id="83975" name="Text Box 1135"/>
            <p:cNvSpPr txBox="1"/>
            <p:nvPr/>
          </p:nvSpPr>
          <p:spPr>
            <a:xfrm>
              <a:off x="3696" y="1892"/>
              <a:ext cx="179" cy="290"/>
            </a:xfrm>
            <a:prstGeom prst="rect">
              <a:avLst/>
            </a:prstGeom>
            <a:noFill/>
            <a:ln w="9525">
              <a:noFill/>
            </a:ln>
          </p:spPr>
          <p:txBody>
            <a:bodyPr wrap="none" anchor="t">
              <a:spAutoFit/>
            </a:bodyPr>
            <a:p>
              <a:pPr eaLnBrk="0" hangingPunct="0"/>
              <a:r>
                <a:rPr lang="en-US" altLang="zh-CN" sz="2400" b="0" i="1">
                  <a:latin typeface="Times New Roman" panose="02020603050405020304" pitchFamily="18" charset="0"/>
                  <a:ea typeface="宋体" panose="02010600030101010101" pitchFamily="2" charset="-122"/>
                  <a:cs typeface="Times New Roman" panose="02020603050405020304" pitchFamily="18" charset="0"/>
                </a:rPr>
                <a:t>I</a:t>
              </a:r>
              <a:endParaRPr lang="en-US" altLang="zh-CN" sz="2400" b="0" i="1">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112650" name="Text Box 1137"/>
          <p:cNvSpPr txBox="1"/>
          <p:nvPr/>
        </p:nvSpPr>
        <p:spPr>
          <a:xfrm>
            <a:off x="493713" y="4865053"/>
            <a:ext cx="8221662" cy="946150"/>
          </a:xfrm>
          <a:prstGeom prst="rect">
            <a:avLst/>
          </a:prstGeom>
          <a:noFill/>
          <a:ln w="9525">
            <a:noFill/>
          </a:ln>
        </p:spPr>
        <p:txBody>
          <a:bodyPr anchor="t">
            <a:spAutoFit/>
          </a:bodyPr>
          <a:p>
            <a:pPr eaLnBrk="0" hangingPunct="0"/>
            <a:r>
              <a:rPr lang="en-US" altLang="zh-CN" i="1">
                <a:latin typeface="Times New Roman" panose="02020603050405020304" pitchFamily="18" charset="0"/>
                <a:ea typeface="宋体" panose="02010600030101010101" pitchFamily="2" charset="-122"/>
              </a:rPr>
              <a:t>n</a:t>
            </a:r>
            <a:r>
              <a:rPr lang="zh-CN" altLang="en-US" dirty="0">
                <a:latin typeface="Times New Roman" panose="02020603050405020304" pitchFamily="18" charset="0"/>
                <a:ea typeface="宋体" panose="02010600030101010101" pitchFamily="2" charset="-122"/>
              </a:rPr>
              <a:t>为线圈平面的法向单位矢量，其方向与电流的环绕方向构成右手螺旋</a:t>
            </a:r>
            <a:endParaRPr lang="zh-CN" altLang="en-US" sz="3200" dirty="0">
              <a:latin typeface="Times New Roman" panose="02020603050405020304" pitchFamily="18" charset="0"/>
              <a:ea typeface="宋体" panose="02010600030101010101" pitchFamily="2" charset="-122"/>
            </a:endParaRPr>
          </a:p>
        </p:txBody>
      </p:sp>
      <p:sp>
        <p:nvSpPr>
          <p:cNvPr id="83978" name="文本框 235530"/>
          <p:cNvSpPr txBox="1"/>
          <p:nvPr/>
        </p:nvSpPr>
        <p:spPr>
          <a:xfrm>
            <a:off x="381000" y="312420"/>
            <a:ext cx="3654425" cy="583565"/>
          </a:xfrm>
          <a:prstGeom prst="rect">
            <a:avLst/>
          </a:prstGeom>
          <a:noFill/>
          <a:ln w="9525">
            <a:noFill/>
          </a:ln>
        </p:spPr>
        <p:txBody>
          <a:bodyPr wrap="none" anchor="t">
            <a:spAutoFit/>
          </a:bodyPr>
          <a:p>
            <a:r>
              <a:rPr lang="zh-CN" altLang="en-US" sz="3200" dirty="0">
                <a:solidFill>
                  <a:srgbClr val="CC0000"/>
                </a:solidFill>
                <a:latin typeface="宋体" panose="02010600030101010101" pitchFamily="2" charset="-122"/>
                <a:cs typeface="宋体" panose="02010600030101010101" pitchFamily="2" charset="-122"/>
              </a:rPr>
              <a:t>类比：</a:t>
            </a:r>
            <a:r>
              <a:rPr lang="zh-CN" altLang="en-US" sz="3200" dirty="0">
                <a:solidFill>
                  <a:schemeClr val="tx1"/>
                </a:solidFill>
                <a:latin typeface="宋体" panose="02010600030101010101" pitchFamily="2" charset="-122"/>
                <a:cs typeface="宋体" panose="02010600030101010101" pitchFamily="2" charset="-122"/>
              </a:rPr>
              <a:t>磁矩和电矩 </a:t>
            </a:r>
            <a:endParaRPr lang="zh-CN" altLang="en-US" sz="3200" dirty="0">
              <a:solidFill>
                <a:schemeClr val="tx1"/>
              </a:solidFill>
              <a:latin typeface="宋体" panose="02010600030101010101" pitchFamily="2" charset="-122"/>
              <a:cs typeface="宋体" panose="02010600030101010101" pitchFamily="2" charset="-122"/>
            </a:endParaRPr>
          </a:p>
        </p:txBody>
      </p:sp>
      <p:graphicFrame>
        <p:nvGraphicFramePr>
          <p:cNvPr id="235532" name="Object 76"/>
          <p:cNvGraphicFramePr/>
          <p:nvPr/>
        </p:nvGraphicFramePr>
        <p:xfrm>
          <a:off x="3927475" y="5864702"/>
          <a:ext cx="1776730" cy="579120"/>
        </p:xfrm>
        <a:graphic>
          <a:graphicData uri="http://schemas.openxmlformats.org/presentationml/2006/ole">
            <mc:AlternateContent xmlns:mc="http://schemas.openxmlformats.org/markup-compatibility/2006">
              <mc:Choice xmlns:v="urn:schemas-microsoft-com:vml" Requires="v">
                <p:oleObj spid="_x0000_s3481" name="" r:id="rId3" imgW="698500" imgH="228600" progId="Equation.3">
                  <p:embed/>
                </p:oleObj>
              </mc:Choice>
              <mc:Fallback>
                <p:oleObj name="" r:id="rId3" imgW="698500" imgH="228600" progId="Equation.3">
                  <p:embed/>
                  <p:pic>
                    <p:nvPicPr>
                      <p:cNvPr id="0" name="图片 3480"/>
                      <p:cNvPicPr/>
                      <p:nvPr/>
                    </p:nvPicPr>
                    <p:blipFill>
                      <a:blip r:embed="rId4"/>
                      <a:stretch>
                        <a:fillRect/>
                      </a:stretch>
                    </p:blipFill>
                    <p:spPr>
                      <a:xfrm>
                        <a:off x="3927475" y="5864702"/>
                        <a:ext cx="1776730" cy="579120"/>
                      </a:xfrm>
                      <a:prstGeom prst="rect">
                        <a:avLst/>
                      </a:prstGeom>
                      <a:noFill/>
                      <a:ln w="38100">
                        <a:noFill/>
                        <a:miter/>
                      </a:ln>
                    </p:spPr>
                  </p:pic>
                </p:oleObj>
              </mc:Fallback>
            </mc:AlternateContent>
          </a:graphicData>
        </a:graphic>
      </p:graphicFrame>
      <p:sp>
        <p:nvSpPr>
          <p:cNvPr id="83980" name="灯片编号占位符 2"/>
          <p:cNvSpPr txBox="1">
            <a:spLocks noGrp="1"/>
          </p:cNvSpPr>
          <p:nvPr/>
        </p:nvSpPr>
        <p:spPr>
          <a:xfrm>
            <a:off x="7010400" y="6381750"/>
            <a:ext cx="2133600" cy="476250"/>
          </a:xfrm>
          <a:prstGeom prst="rect">
            <a:avLst/>
          </a:prstGeom>
          <a:noFill/>
          <a:ln w="9525">
            <a:noFill/>
          </a:ln>
        </p:spPr>
        <p:txBody>
          <a:bodyPr anchor="t"/>
          <a:p>
            <a:pPr algn="r"/>
            <a:fld id="{9A0DB2DC-4C9A-4742-B13C-FB6460FD3503}" type="slidenum">
              <a:rPr lang="zh-CN" altLang="en-US" sz="1400" b="0" dirty="0">
                <a:latin typeface="Arial" panose="020B0604020202020204" pitchFamily="34" charset="0"/>
                <a:ea typeface="宋体" panose="02010600030101010101" pitchFamily="2" charset="-122"/>
              </a:rPr>
            </a:fld>
            <a:endParaRPr lang="zh-CN" altLang="en-US" sz="1400" b="0" dirty="0">
              <a:latin typeface="Arial" panose="020B0604020202020204" pitchFamily="34" charset="0"/>
              <a:ea typeface="宋体" panose="02010600030101010101" pitchFamily="2" charset="-122"/>
            </a:endParaRPr>
          </a:p>
        </p:txBody>
      </p:sp>
      <p:sp>
        <p:nvSpPr>
          <p:cNvPr id="3" name="Text Box 1129"/>
          <p:cNvSpPr txBox="1"/>
          <p:nvPr/>
        </p:nvSpPr>
        <p:spPr>
          <a:xfrm>
            <a:off x="4987925" y="1381760"/>
            <a:ext cx="2211070" cy="521970"/>
          </a:xfrm>
          <a:prstGeom prst="rect">
            <a:avLst/>
          </a:prstGeom>
          <a:noFill/>
          <a:ln w="9525">
            <a:noFill/>
          </a:ln>
        </p:spPr>
        <p:txBody>
          <a:bodyPr wrap="square" anchor="t">
            <a:spAutoFit/>
          </a:bodyPr>
          <a:p>
            <a:pPr eaLnBrk="0" hangingPunct="0">
              <a:buChar char="•"/>
            </a:pPr>
            <a:r>
              <a:rPr lang="zh-CN" altLang="en-US" dirty="0">
                <a:solidFill>
                  <a:srgbClr val="3333FF"/>
                </a:solidFill>
                <a:latin typeface="Times New Roman" panose="02020603050405020304" pitchFamily="18" charset="0"/>
                <a:ea typeface="宋体" panose="02010600030101010101" pitchFamily="2" charset="-122"/>
              </a:rPr>
              <a:t>电偶极矩</a:t>
            </a:r>
            <a:r>
              <a:rPr lang="en-US" altLang="zh-CN">
                <a:solidFill>
                  <a:srgbClr val="3333FF"/>
                </a:solidFill>
                <a:latin typeface="Times New Roman" panose="02020603050405020304" pitchFamily="18" charset="0"/>
                <a:ea typeface="宋体" panose="02010600030101010101" pitchFamily="2" charset="-122"/>
              </a:rPr>
              <a:t>:</a:t>
            </a:r>
            <a:endParaRPr lang="en-US" altLang="zh-CN">
              <a:latin typeface="Times New Roman" panose="02020603050405020304" pitchFamily="18" charset="0"/>
              <a:ea typeface="宋体" panose="02010600030101010101" pitchFamily="2" charset="-122"/>
            </a:endParaRPr>
          </a:p>
        </p:txBody>
      </p:sp>
      <p:graphicFrame>
        <p:nvGraphicFramePr>
          <p:cNvPr id="26627" name="对象 267267"/>
          <p:cNvGraphicFramePr/>
          <p:nvPr/>
        </p:nvGraphicFramePr>
        <p:xfrm>
          <a:off x="7085330" y="1333184"/>
          <a:ext cx="1325245" cy="562610"/>
        </p:xfrm>
        <a:graphic>
          <a:graphicData uri="http://schemas.openxmlformats.org/presentationml/2006/ole">
            <mc:AlternateContent xmlns:mc="http://schemas.openxmlformats.org/markup-compatibility/2006">
              <mc:Choice xmlns:v="urn:schemas-microsoft-com:vml" Requires="v">
                <p:oleObj spid="_x0000_s3107" name="" r:id="rId5" imgW="482600" imgH="254000" progId="Equation.3">
                  <p:embed/>
                </p:oleObj>
              </mc:Choice>
              <mc:Fallback>
                <p:oleObj name="" r:id="rId5" imgW="482600" imgH="254000" progId="Equation.3">
                  <p:embed/>
                  <p:pic>
                    <p:nvPicPr>
                      <p:cNvPr id="0" name="图片 3106"/>
                      <p:cNvPicPr/>
                      <p:nvPr/>
                    </p:nvPicPr>
                    <p:blipFill>
                      <a:blip r:embed="rId6"/>
                      <a:stretch>
                        <a:fillRect/>
                      </a:stretch>
                    </p:blipFill>
                    <p:spPr>
                      <a:xfrm>
                        <a:off x="7085330" y="1333184"/>
                        <a:ext cx="1325245" cy="562610"/>
                      </a:xfrm>
                      <a:prstGeom prst="rect">
                        <a:avLst/>
                      </a:prstGeom>
                      <a:noFill/>
                      <a:ln w="38100">
                        <a:noFill/>
                        <a:miter/>
                      </a:ln>
                    </p:spPr>
                  </p:pic>
                </p:oleObj>
              </mc:Fallback>
            </mc:AlternateContent>
          </a:graphicData>
        </a:graphic>
      </p:graphicFrame>
      <p:grpSp>
        <p:nvGrpSpPr>
          <p:cNvPr id="4" name="组合 28733"/>
          <p:cNvGrpSpPr/>
          <p:nvPr/>
        </p:nvGrpSpPr>
        <p:grpSpPr>
          <a:xfrm>
            <a:off x="5900420" y="2499678"/>
            <a:ext cx="1995487" cy="869950"/>
            <a:chOff x="1729" y="2033"/>
            <a:chExt cx="1257" cy="548"/>
          </a:xfrm>
        </p:grpSpPr>
        <p:graphicFrame>
          <p:nvGraphicFramePr>
            <p:cNvPr id="27671" name="对象 268291"/>
            <p:cNvGraphicFramePr/>
            <p:nvPr>
              <p:custDataLst>
                <p:tags r:id="rId7"/>
              </p:custDataLst>
            </p:nvPr>
          </p:nvGraphicFramePr>
          <p:xfrm>
            <a:off x="2251" y="2033"/>
            <a:ext cx="176" cy="240"/>
          </p:xfrm>
          <a:graphic>
            <a:graphicData uri="http://schemas.openxmlformats.org/presentationml/2006/ole">
              <mc:AlternateContent xmlns:mc="http://schemas.openxmlformats.org/markup-compatibility/2006">
                <mc:Choice xmlns:v="urn:schemas-microsoft-com:vml" Requires="v">
                  <p:oleObj spid="_x0000_s3139" name="" r:id="rId8" imgW="128270" imgH="205105" progId="Equation.3">
                    <p:embed/>
                  </p:oleObj>
                </mc:Choice>
                <mc:Fallback>
                  <p:oleObj name="" r:id="rId8" imgW="128270" imgH="205105" progId="Equation.3">
                    <p:embed/>
                    <p:pic>
                      <p:nvPicPr>
                        <p:cNvPr id="0" name="图片 3138"/>
                        <p:cNvPicPr/>
                        <p:nvPr/>
                      </p:nvPicPr>
                      <p:blipFill>
                        <a:blip r:embed="rId9"/>
                        <a:stretch>
                          <a:fillRect/>
                        </a:stretch>
                      </p:blipFill>
                      <p:spPr>
                        <a:xfrm>
                          <a:off x="2251" y="2033"/>
                          <a:ext cx="176" cy="240"/>
                        </a:xfrm>
                        <a:prstGeom prst="rect">
                          <a:avLst/>
                        </a:prstGeom>
                        <a:noFill/>
                        <a:ln w="38100">
                          <a:noFill/>
                          <a:miter/>
                        </a:ln>
                      </p:spPr>
                    </p:pic>
                  </p:oleObj>
                </mc:Fallback>
              </mc:AlternateContent>
            </a:graphicData>
          </a:graphic>
        </p:graphicFrame>
        <p:sp>
          <p:nvSpPr>
            <p:cNvPr id="27677" name="流程图: 或者 268300"/>
            <p:cNvSpPr/>
            <p:nvPr>
              <p:custDataLst>
                <p:tags r:id="rId10"/>
              </p:custDataLst>
            </p:nvPr>
          </p:nvSpPr>
          <p:spPr>
            <a:xfrm>
              <a:off x="2766" y="2188"/>
              <a:ext cx="170" cy="170"/>
            </a:xfrm>
            <a:prstGeom prst="flowChartOr">
              <a:avLst/>
            </a:prstGeom>
            <a:gradFill rotWithShape="1">
              <a:gsLst>
                <a:gs pos="0">
                  <a:srgbClr val="CC0000"/>
                </a:gs>
                <a:gs pos="100000">
                  <a:srgbClr val="5E0000"/>
                </a:gs>
              </a:gsLst>
              <a:path path="shape">
                <a:fillToRect l="50000" t="50000" r="50000" b="50000"/>
              </a:path>
              <a:tileRect/>
            </a:gradFill>
            <a:ln w="28575" cap="flat" cmpd="sng">
              <a:solidFill>
                <a:schemeClr val="bg1"/>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nvGrpSpPr>
            <p:cNvPr id="27678" name="组合 268301"/>
            <p:cNvGrpSpPr/>
            <p:nvPr/>
          </p:nvGrpSpPr>
          <p:grpSpPr>
            <a:xfrm>
              <a:off x="1774" y="2188"/>
              <a:ext cx="142" cy="142"/>
              <a:chOff x="4014" y="2982"/>
              <a:chExt cx="425" cy="425"/>
            </a:xfrm>
          </p:grpSpPr>
          <p:sp>
            <p:nvSpPr>
              <p:cNvPr id="27679" name="椭圆 268302"/>
              <p:cNvSpPr/>
              <p:nvPr>
                <p:custDataLst>
                  <p:tags r:id="rId11"/>
                </p:custDataLst>
              </p:nvPr>
            </p:nvSpPr>
            <p:spPr>
              <a:xfrm>
                <a:off x="4014" y="2982"/>
                <a:ext cx="425" cy="425"/>
              </a:xfrm>
              <a:prstGeom prst="ellipse">
                <a:avLst/>
              </a:prstGeom>
              <a:gradFill rotWithShape="1">
                <a:gsLst>
                  <a:gs pos="0">
                    <a:srgbClr val="008000"/>
                  </a:gs>
                  <a:gs pos="100000">
                    <a:srgbClr val="003B00"/>
                  </a:gs>
                </a:gsLst>
                <a:path path="shape">
                  <a:fillToRect l="50000" t="50000" r="50000" b="50000"/>
                </a:path>
                <a:tileRect/>
              </a:gradFill>
              <a:ln w="9525" cap="flat" cmpd="sng">
                <a:solidFill>
                  <a:schemeClr val="tx1"/>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27680" name="直接连接符 268303"/>
              <p:cNvSpPr/>
              <p:nvPr>
                <p:custDataLst>
                  <p:tags r:id="rId12"/>
                </p:custDataLst>
              </p:nvPr>
            </p:nvSpPr>
            <p:spPr>
              <a:xfrm>
                <a:off x="4014" y="3209"/>
                <a:ext cx="425" cy="0"/>
              </a:xfrm>
              <a:prstGeom prst="line">
                <a:avLst/>
              </a:prstGeom>
              <a:ln w="28575" cap="flat" cmpd="sng">
                <a:solidFill>
                  <a:schemeClr val="bg1"/>
                </a:solidFill>
                <a:prstDash val="solid"/>
                <a:round/>
                <a:headEnd type="none" w="med" len="med"/>
                <a:tailEnd type="none" w="med" len="med"/>
              </a:ln>
            </p:spPr>
          </p:sp>
        </p:grpSp>
        <p:sp>
          <p:nvSpPr>
            <p:cNvPr id="27694" name="直接连接符 268327"/>
            <p:cNvSpPr/>
            <p:nvPr>
              <p:custDataLst>
                <p:tags r:id="rId13"/>
              </p:custDataLst>
            </p:nvPr>
          </p:nvSpPr>
          <p:spPr>
            <a:xfrm>
              <a:off x="1915" y="2273"/>
              <a:ext cx="851" cy="0"/>
            </a:xfrm>
            <a:prstGeom prst="line">
              <a:avLst/>
            </a:prstGeom>
            <a:ln w="28575" cap="flat" cmpd="sng">
              <a:solidFill>
                <a:srgbClr val="FF00FF"/>
              </a:solidFill>
              <a:prstDash val="solid"/>
              <a:round/>
              <a:headEnd type="none" w="med" len="med"/>
              <a:tailEnd type="triangle" w="med" len="med"/>
            </a:ln>
          </p:spPr>
        </p:sp>
        <p:graphicFrame>
          <p:nvGraphicFramePr>
            <p:cNvPr id="6" name="对象 268291"/>
            <p:cNvGraphicFramePr/>
            <p:nvPr>
              <p:custDataLst>
                <p:tags r:id="rId14"/>
              </p:custDataLst>
            </p:nvPr>
          </p:nvGraphicFramePr>
          <p:xfrm>
            <a:off x="2816" y="2402"/>
            <a:ext cx="170" cy="179"/>
          </p:xfrm>
          <a:graphic>
            <a:graphicData uri="http://schemas.openxmlformats.org/presentationml/2006/ole">
              <mc:AlternateContent xmlns:mc="http://schemas.openxmlformats.org/markup-compatibility/2006">
                <mc:Choice xmlns:v="urn:schemas-microsoft-com:vml" Requires="v">
                  <p:oleObj spid="_x0000_s7" name="" r:id="rId15" imgW="127000" imgH="165100" progId="Equation.3">
                    <p:embed/>
                  </p:oleObj>
                </mc:Choice>
                <mc:Fallback>
                  <p:oleObj name="" r:id="rId15" imgW="127000" imgH="165100" progId="Equation.3">
                    <p:embed/>
                    <p:pic>
                      <p:nvPicPr>
                        <p:cNvPr id="0" name="图片 3138"/>
                        <p:cNvPicPr/>
                        <p:nvPr/>
                      </p:nvPicPr>
                      <p:blipFill>
                        <a:blip r:embed="rId16"/>
                        <a:stretch>
                          <a:fillRect/>
                        </a:stretch>
                      </p:blipFill>
                      <p:spPr>
                        <a:xfrm>
                          <a:off x="2816" y="2402"/>
                          <a:ext cx="170" cy="179"/>
                        </a:xfrm>
                        <a:prstGeom prst="rect">
                          <a:avLst/>
                        </a:prstGeom>
                        <a:noFill/>
                        <a:ln w="38100">
                          <a:noFill/>
                          <a:miter/>
                        </a:ln>
                      </p:spPr>
                    </p:pic>
                  </p:oleObj>
                </mc:Fallback>
              </mc:AlternateContent>
            </a:graphicData>
          </a:graphic>
        </p:graphicFrame>
        <p:graphicFrame>
          <p:nvGraphicFramePr>
            <p:cNvPr id="8" name="对象 268291"/>
            <p:cNvGraphicFramePr/>
            <p:nvPr>
              <p:custDataLst>
                <p:tags r:id="rId17"/>
              </p:custDataLst>
            </p:nvPr>
          </p:nvGraphicFramePr>
          <p:xfrm>
            <a:off x="1729" y="2402"/>
            <a:ext cx="230" cy="179"/>
          </p:xfrm>
          <a:graphic>
            <a:graphicData uri="http://schemas.openxmlformats.org/presentationml/2006/ole">
              <mc:AlternateContent xmlns:mc="http://schemas.openxmlformats.org/markup-compatibility/2006">
                <mc:Choice xmlns:v="urn:schemas-microsoft-com:vml" Requires="v">
                  <p:oleObj spid="_x0000_s9" name="" r:id="rId18" imgW="241300" imgH="165100" progId="Equation.3">
                    <p:embed/>
                  </p:oleObj>
                </mc:Choice>
                <mc:Fallback>
                  <p:oleObj name="" r:id="rId18" imgW="241300" imgH="165100" progId="Equation.3">
                    <p:embed/>
                    <p:pic>
                      <p:nvPicPr>
                        <p:cNvPr id="0" name="图片 3138"/>
                        <p:cNvPicPr/>
                        <p:nvPr/>
                      </p:nvPicPr>
                      <p:blipFill>
                        <a:blip r:embed="rId19"/>
                        <a:stretch>
                          <a:fillRect/>
                        </a:stretch>
                      </p:blipFill>
                      <p:spPr>
                        <a:xfrm>
                          <a:off x="1729" y="2402"/>
                          <a:ext cx="230" cy="179"/>
                        </a:xfrm>
                        <a:prstGeom prst="rect">
                          <a:avLst/>
                        </a:prstGeom>
                        <a:noFill/>
                        <a:ln w="38100">
                          <a:noFill/>
                          <a:miter/>
                        </a:ln>
                      </p:spPr>
                    </p:pic>
                  </p:oleObj>
                </mc:Fallback>
              </mc:AlternateContent>
            </a:graphicData>
          </a:graphic>
        </p:graphicFrame>
      </p:grpSp>
      <p:graphicFrame>
        <p:nvGraphicFramePr>
          <p:cNvPr id="5" name="Object 1130"/>
          <p:cNvGraphicFramePr/>
          <p:nvPr/>
        </p:nvGraphicFramePr>
        <p:xfrm>
          <a:off x="3470275" y="2324735"/>
          <a:ext cx="457200" cy="446405"/>
        </p:xfrm>
        <a:graphic>
          <a:graphicData uri="http://schemas.openxmlformats.org/presentationml/2006/ole">
            <mc:AlternateContent xmlns:mc="http://schemas.openxmlformats.org/markup-compatibility/2006">
              <mc:Choice xmlns:v="urn:schemas-microsoft-com:vml" Requires="v">
                <p:oleObj spid="_x0000_s10" name="" r:id="rId20" imgW="215900" imgH="228600" progId="Equation.3">
                  <p:embed/>
                </p:oleObj>
              </mc:Choice>
              <mc:Fallback>
                <p:oleObj name="" r:id="rId20" imgW="215900" imgH="228600" progId="Equation.3">
                  <p:embed/>
                  <p:pic>
                    <p:nvPicPr>
                      <p:cNvPr id="0" name="图片 3481"/>
                      <p:cNvPicPr/>
                      <p:nvPr/>
                    </p:nvPicPr>
                    <p:blipFill>
                      <a:blip r:embed="rId21"/>
                      <a:stretch>
                        <a:fillRect/>
                      </a:stretch>
                    </p:blipFill>
                    <p:spPr>
                      <a:xfrm>
                        <a:off x="3470275" y="2324735"/>
                        <a:ext cx="457200" cy="446405"/>
                      </a:xfrm>
                      <a:prstGeom prst="rect">
                        <a:avLst/>
                      </a:prstGeom>
                      <a:noFill/>
                      <a:ln w="38100">
                        <a:noFill/>
                        <a:miter/>
                      </a:ln>
                    </p:spPr>
                  </p:pic>
                </p:oleObj>
              </mc:Fallback>
            </mc:AlternateContent>
          </a:graphicData>
        </a:graphic>
      </p:graphicFrame>
      <p:sp>
        <p:nvSpPr>
          <p:cNvPr id="11" name="Text Box 1137"/>
          <p:cNvSpPr txBox="1"/>
          <p:nvPr/>
        </p:nvSpPr>
        <p:spPr>
          <a:xfrm>
            <a:off x="1562100" y="5922010"/>
            <a:ext cx="1681480" cy="521970"/>
          </a:xfrm>
          <a:prstGeom prst="rect">
            <a:avLst/>
          </a:prstGeom>
          <a:noFill/>
          <a:ln w="9525">
            <a:noFill/>
          </a:ln>
        </p:spPr>
        <p:txBody>
          <a:bodyPr wrap="square" anchor="t">
            <a:spAutoFit/>
          </a:bodyPr>
          <a:p>
            <a:pPr eaLnBrk="0" hangingPunct="0"/>
            <a:r>
              <a:rPr lang="zh-CN">
                <a:solidFill>
                  <a:srgbClr val="FF0000"/>
                </a:solidFill>
                <a:latin typeface="Times New Roman" panose="02020603050405020304" pitchFamily="18" charset="0"/>
                <a:ea typeface="宋体" panose="02010600030101010101" pitchFamily="2" charset="-122"/>
              </a:rPr>
              <a:t>多匝线圈</a:t>
            </a:r>
            <a:endParaRPr lang="zh-CN" sz="3200" dirty="0">
              <a:solidFill>
                <a:srgbClr val="FF0000"/>
              </a:solidFill>
              <a:latin typeface="Times New Roman" panose="02020603050405020304" pitchFamily="18" charset="0"/>
              <a:ea typeface="宋体" panose="02010600030101010101" pitchFamily="2" charset="-122"/>
            </a:endParaRPr>
          </a:p>
        </p:txBody>
      </p:sp>
      <p:graphicFrame>
        <p:nvGraphicFramePr>
          <p:cNvPr id="144427" name="Object 199"/>
          <p:cNvGraphicFramePr/>
          <p:nvPr>
            <p:custDataLst>
              <p:tags r:id="rId22"/>
            </p:custDataLst>
          </p:nvPr>
        </p:nvGraphicFramePr>
        <p:xfrm>
          <a:off x="2076450" y="3929380"/>
          <a:ext cx="1978025" cy="586105"/>
        </p:xfrm>
        <a:graphic>
          <a:graphicData uri="http://schemas.openxmlformats.org/presentationml/2006/ole">
            <mc:AlternateContent xmlns:mc="http://schemas.openxmlformats.org/markup-compatibility/2006">
              <mc:Choice xmlns:v="urn:schemas-microsoft-com:vml" Requires="v">
                <p:oleObj spid="_x0000_s3503" name="" r:id="rId23" imgW="762000" imgH="254000" progId="Equation.3">
                  <p:embed/>
                </p:oleObj>
              </mc:Choice>
              <mc:Fallback>
                <p:oleObj name="" r:id="rId23" imgW="762000" imgH="254000" progId="Equation.3">
                  <p:embed/>
                  <p:pic>
                    <p:nvPicPr>
                      <p:cNvPr id="0" name="图片 3502"/>
                      <p:cNvPicPr/>
                      <p:nvPr/>
                    </p:nvPicPr>
                    <p:blipFill>
                      <a:blip r:embed="rId24"/>
                      <a:stretch>
                        <a:fillRect/>
                      </a:stretch>
                    </p:blipFill>
                    <p:spPr>
                      <a:xfrm>
                        <a:off x="2076450" y="3929380"/>
                        <a:ext cx="1978025" cy="586105"/>
                      </a:xfrm>
                      <a:prstGeom prst="rect">
                        <a:avLst/>
                      </a:prstGeom>
                      <a:noFill/>
                      <a:ln w="28575" cap="flat" cmpd="sng">
                        <a:noFill/>
                        <a:prstDash val="solid"/>
                        <a:miter/>
                        <a:headEnd type="none" w="med" len="med"/>
                        <a:tailEnd type="none" w="med" len="med"/>
                      </a:ln>
                    </p:spPr>
                  </p:pic>
                </p:oleObj>
              </mc:Fallback>
            </mc:AlternateContent>
          </a:graphicData>
        </a:graphic>
      </p:graphicFrame>
      <p:graphicFrame>
        <p:nvGraphicFramePr>
          <p:cNvPr id="12" name="Object 199"/>
          <p:cNvGraphicFramePr/>
          <p:nvPr>
            <p:custDataLst>
              <p:tags r:id="rId25"/>
            </p:custDataLst>
          </p:nvPr>
        </p:nvGraphicFramePr>
        <p:xfrm>
          <a:off x="5894070" y="3865880"/>
          <a:ext cx="2001520" cy="561975"/>
        </p:xfrm>
        <a:graphic>
          <a:graphicData uri="http://schemas.openxmlformats.org/presentationml/2006/ole">
            <mc:AlternateContent xmlns:mc="http://schemas.openxmlformats.org/markup-compatibility/2006">
              <mc:Choice xmlns:v="urn:schemas-microsoft-com:vml" Requires="v">
                <p:oleObj spid="_x0000_s13" name="" r:id="rId26" imgW="736600" imgH="254000" progId="Equation.3">
                  <p:embed/>
                </p:oleObj>
              </mc:Choice>
              <mc:Fallback>
                <p:oleObj name="" r:id="rId26" imgW="736600" imgH="254000" progId="Equation.3">
                  <p:embed/>
                  <p:pic>
                    <p:nvPicPr>
                      <p:cNvPr id="0" name="图片 3502"/>
                      <p:cNvPicPr/>
                      <p:nvPr/>
                    </p:nvPicPr>
                    <p:blipFill>
                      <a:blip r:embed="rId27"/>
                      <a:stretch>
                        <a:fillRect/>
                      </a:stretch>
                    </p:blipFill>
                    <p:spPr>
                      <a:xfrm>
                        <a:off x="5894070" y="3865880"/>
                        <a:ext cx="2001520" cy="561975"/>
                      </a:xfrm>
                      <a:prstGeom prst="rect">
                        <a:avLst/>
                      </a:prstGeom>
                      <a:noFill/>
                      <a:ln w="28575" cap="flat" cmpd="sng">
                        <a:noFill/>
                        <a:prstDash val="solid"/>
                        <a:miter/>
                        <a:headEnd type="none" w="med" len="med"/>
                        <a:tailEnd type="none" w="med" len="me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513"/>
                                        </p:tgtEl>
                                        <p:attrNameLst>
                                          <p:attrName>style.visibility</p:attrName>
                                        </p:attrNameLst>
                                      </p:cBhvr>
                                      <p:to>
                                        <p:strVal val="visible"/>
                                      </p:to>
                                    </p:set>
                                    <p:animEffect transition="in" filter="wipe(left)">
                                      <p:cBhvr>
                                        <p:cTn id="7" dur="500"/>
                                        <p:tgtEl>
                                          <p:spTgt spid="175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35523"/>
                                        </p:tgtEl>
                                        <p:attrNameLst>
                                          <p:attrName>style.visibility</p:attrName>
                                        </p:attrNameLst>
                                      </p:cBhvr>
                                      <p:to>
                                        <p:strVal val="visible"/>
                                      </p:to>
                                    </p:set>
                                    <p:animEffect transition="in" filter="wipe(left)">
                                      <p:cBhvr>
                                        <p:cTn id="12" dur="500"/>
                                        <p:tgtEl>
                                          <p:spTgt spid="2355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44427"/>
                                        </p:tgtEl>
                                        <p:attrNameLst>
                                          <p:attrName>style.visibility</p:attrName>
                                        </p:attrNameLst>
                                      </p:cBhvr>
                                      <p:to>
                                        <p:strVal val="visible"/>
                                      </p:to>
                                    </p:set>
                                    <p:animEffect transition="in" filter="wipe(left)">
                                      <p:cBhvr>
                                        <p:cTn id="26" dur="500"/>
                                        <p:tgtEl>
                                          <p:spTgt spid="14442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left)">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blinds(horizontal)">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662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left)">
                                      <p:cBhvr>
                                        <p:cTn id="45" dur="5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12650"/>
                                        </p:tgtEl>
                                        <p:attrNameLst>
                                          <p:attrName>style.visibility</p:attrName>
                                        </p:attrNameLst>
                                      </p:cBhvr>
                                      <p:to>
                                        <p:strVal val="visible"/>
                                      </p:to>
                                    </p:set>
                                    <p:animEffect transition="in" filter="wipe(left)">
                                      <p:cBhvr>
                                        <p:cTn id="50" dur="500"/>
                                        <p:tgtEl>
                                          <p:spTgt spid="112650"/>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wipe(left)">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235532"/>
                                        </p:tgtEl>
                                        <p:attrNameLst>
                                          <p:attrName>style.visibility</p:attrName>
                                        </p:attrNameLst>
                                      </p:cBhvr>
                                      <p:to>
                                        <p:strVal val="visible"/>
                                      </p:to>
                                    </p:set>
                                    <p:animEffect transition="in" filter="wipe(left)">
                                      <p:cBhvr>
                                        <p:cTn id="60" dur="500"/>
                                        <p:tgtEl>
                                          <p:spTgt spid="235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3" grpId="0"/>
      <p:bldP spid="112650" grpId="0"/>
      <p:bldP spid="3" grpId="0"/>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42172"/>
          <p:cNvGrpSpPr/>
          <p:nvPr/>
        </p:nvGrpSpPr>
        <p:grpSpPr>
          <a:xfrm>
            <a:off x="381635" y="1649095"/>
            <a:ext cx="3475355" cy="3992880"/>
            <a:chOff x="2252" y="198"/>
            <a:chExt cx="1584" cy="1968"/>
          </a:xfrm>
        </p:grpSpPr>
        <p:sp>
          <p:nvSpPr>
            <p:cNvPr id="24588" name="椭圆 42173"/>
            <p:cNvSpPr/>
            <p:nvPr/>
          </p:nvSpPr>
          <p:spPr>
            <a:xfrm>
              <a:off x="2648" y="914"/>
              <a:ext cx="878" cy="322"/>
            </a:xfrm>
            <a:prstGeom prst="ellipse">
              <a:avLst/>
            </a:prstGeom>
            <a:noFill/>
            <a:ln w="50800" cap="flat" cmpd="sng">
              <a:solidFill>
                <a:schemeClr val="hlink"/>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24589" name="任意多边形 42174"/>
            <p:cNvSpPr/>
            <p:nvPr/>
          </p:nvSpPr>
          <p:spPr>
            <a:xfrm>
              <a:off x="2946" y="1067"/>
              <a:ext cx="204" cy="173"/>
            </a:xfrm>
            <a:custGeom>
              <a:avLst/>
              <a:gdLst/>
              <a:ahLst/>
              <a:cxnLst>
                <a:cxn ang="0">
                  <a:pos x="9875" y="21397"/>
                </a:cxn>
                <a:cxn ang="0">
                  <a:pos x="6925" y="21599"/>
                </a:cxn>
                <a:cxn ang="0">
                  <a:pos x="-5" y="20463"/>
                </a:cxn>
                <a:cxn ang="0">
                  <a:pos x="9875" y="21397"/>
                </a:cxn>
                <a:cxn ang="0">
                  <a:pos x="6925" y="21599"/>
                </a:cxn>
                <a:cxn ang="0">
                  <a:pos x="-5" y="20463"/>
                </a:cxn>
                <a:cxn ang="0">
                  <a:pos x="6925" y="0"/>
                </a:cxn>
              </a:cxnLst>
              <a:pathLst>
                <a:path w="9876" h="21600" fill="none">
                  <a:moveTo>
                    <a:pt x="9875" y="21397"/>
                  </a:moveTo>
                  <a:cubicBezTo>
                    <a:pt x="8912" y="21531"/>
                    <a:pt x="7927" y="21599"/>
                    <a:pt x="6925" y="21599"/>
                  </a:cubicBezTo>
                  <a:cubicBezTo>
                    <a:pt x="4499" y="21599"/>
                    <a:pt x="2167" y="21199"/>
                    <a:pt x="-5" y="20463"/>
                  </a:cubicBezTo>
                </a:path>
                <a:path w="9876" h="21600" stroke="0">
                  <a:moveTo>
                    <a:pt x="9875" y="21397"/>
                  </a:moveTo>
                  <a:cubicBezTo>
                    <a:pt x="8912" y="21531"/>
                    <a:pt x="7927" y="21599"/>
                    <a:pt x="6925" y="21599"/>
                  </a:cubicBezTo>
                  <a:cubicBezTo>
                    <a:pt x="4499" y="21599"/>
                    <a:pt x="2167" y="21199"/>
                    <a:pt x="-5" y="20463"/>
                  </a:cubicBezTo>
                  <a:lnTo>
                    <a:pt x="6925" y="0"/>
                  </a:lnTo>
                  <a:close/>
                </a:path>
              </a:pathLst>
            </a:custGeom>
            <a:noFill/>
            <a:ln w="50800" cap="rnd" cmpd="sng">
              <a:solidFill>
                <a:srgbClr val="FF00FF"/>
              </a:solidFill>
              <a:prstDash val="solid"/>
              <a:round/>
              <a:headEnd type="stealth" w="med" len="lg"/>
              <a:tailEnd type="none" w="sm" len="sm"/>
            </a:ln>
          </p:spPr>
          <p:txBody>
            <a:bodyPr/>
            <a:p>
              <a:endParaRPr lang="zh-CN" altLang="en-US"/>
            </a:p>
          </p:txBody>
        </p:sp>
        <p:sp>
          <p:nvSpPr>
            <p:cNvPr id="24590" name="直接连接符 42175"/>
            <p:cNvSpPr/>
            <p:nvPr/>
          </p:nvSpPr>
          <p:spPr>
            <a:xfrm flipV="1">
              <a:off x="3052" y="199"/>
              <a:ext cx="0" cy="897"/>
            </a:xfrm>
            <a:prstGeom prst="line">
              <a:avLst/>
            </a:prstGeom>
            <a:ln w="19050" cap="flat" cmpd="sng">
              <a:solidFill>
                <a:srgbClr val="CC0000"/>
              </a:solidFill>
              <a:prstDash val="solid"/>
              <a:round/>
              <a:headEnd type="none" w="sm" len="sm"/>
              <a:tailEnd type="stealth" w="med" len="lg"/>
            </a:ln>
          </p:spPr>
        </p:sp>
        <p:sp>
          <p:nvSpPr>
            <p:cNvPr id="24591" name="直接连接符 42176"/>
            <p:cNvSpPr/>
            <p:nvPr/>
          </p:nvSpPr>
          <p:spPr>
            <a:xfrm>
              <a:off x="3052" y="1269"/>
              <a:ext cx="0" cy="897"/>
            </a:xfrm>
            <a:prstGeom prst="line">
              <a:avLst/>
            </a:prstGeom>
            <a:ln w="19050" cap="flat" cmpd="sng">
              <a:solidFill>
                <a:srgbClr val="CC0000"/>
              </a:solidFill>
              <a:prstDash val="solid"/>
              <a:round/>
              <a:headEnd type="none" w="sm" len="sm"/>
              <a:tailEnd type="none" w="sm" len="sm"/>
            </a:ln>
          </p:spPr>
        </p:sp>
        <p:sp>
          <p:nvSpPr>
            <p:cNvPr id="24592" name="任意多边形 42177"/>
            <p:cNvSpPr/>
            <p:nvPr/>
          </p:nvSpPr>
          <p:spPr>
            <a:xfrm>
              <a:off x="3336" y="890"/>
              <a:ext cx="261" cy="414"/>
            </a:xfrm>
            <a:custGeom>
              <a:avLst/>
              <a:gdLst/>
              <a:ahLst/>
              <a:cxnLst>
                <a:cxn ang="0">
                  <a:pos x="0" y="21524"/>
                </a:cxn>
                <a:cxn ang="0">
                  <a:pos x="21600" y="0"/>
                </a:cxn>
                <a:cxn ang="0">
                  <a:pos x="43200" y="21600"/>
                </a:cxn>
                <a:cxn ang="0">
                  <a:pos x="21600" y="43200"/>
                </a:cxn>
                <a:cxn ang="0">
                  <a:pos x="5105" y="35546"/>
                </a:cxn>
                <a:cxn ang="0">
                  <a:pos x="0" y="21524"/>
                </a:cxn>
                <a:cxn ang="0">
                  <a:pos x="21600" y="0"/>
                </a:cxn>
                <a:cxn ang="0">
                  <a:pos x="43200" y="21600"/>
                </a:cxn>
                <a:cxn ang="0">
                  <a:pos x="21600" y="43200"/>
                </a:cxn>
                <a:cxn ang="0">
                  <a:pos x="5105" y="35546"/>
                </a:cxn>
                <a:cxn ang="0">
                  <a:pos x="21600" y="21600"/>
                </a:cxn>
              </a:cxnLst>
              <a:pathLst>
                <a:path w="43200" h="43200" fill="none">
                  <a:moveTo>
                    <a:pt x="0" y="21524"/>
                  </a:moveTo>
                  <a:cubicBezTo>
                    <a:pt x="41" y="9629"/>
                    <a:pt x="9696" y="0"/>
                    <a:pt x="21600" y="0"/>
                  </a:cubicBezTo>
                  <a:cubicBezTo>
                    <a:pt x="33529" y="0"/>
                    <a:pt x="43200" y="9671"/>
                    <a:pt x="43200" y="21600"/>
                  </a:cubicBezTo>
                  <a:cubicBezTo>
                    <a:pt x="43200" y="33529"/>
                    <a:pt x="33529" y="43200"/>
                    <a:pt x="21600" y="43200"/>
                  </a:cubicBezTo>
                  <a:cubicBezTo>
                    <a:pt x="14986" y="43200"/>
                    <a:pt x="9067" y="40227"/>
                    <a:pt x="5105" y="35546"/>
                  </a:cubicBezTo>
                </a:path>
                <a:path w="43200" h="43200" stroke="0">
                  <a:moveTo>
                    <a:pt x="0" y="21524"/>
                  </a:moveTo>
                  <a:cubicBezTo>
                    <a:pt x="41" y="9629"/>
                    <a:pt x="9696" y="0"/>
                    <a:pt x="21600" y="0"/>
                  </a:cubicBezTo>
                  <a:cubicBezTo>
                    <a:pt x="33529" y="0"/>
                    <a:pt x="43200" y="9671"/>
                    <a:pt x="43200" y="21600"/>
                  </a:cubicBezTo>
                  <a:cubicBezTo>
                    <a:pt x="43200" y="33529"/>
                    <a:pt x="33529" y="43200"/>
                    <a:pt x="21600" y="43200"/>
                  </a:cubicBezTo>
                  <a:cubicBezTo>
                    <a:pt x="14986" y="43200"/>
                    <a:pt x="9067" y="40227"/>
                    <a:pt x="5105" y="35546"/>
                  </a:cubicBezTo>
                  <a:lnTo>
                    <a:pt x="21600" y="21600"/>
                  </a:lnTo>
                  <a:close/>
                </a:path>
              </a:pathLst>
            </a:custGeom>
            <a:noFill/>
            <a:ln w="19050" cap="rnd" cmpd="sng">
              <a:solidFill>
                <a:srgbClr val="CC0000"/>
              </a:solidFill>
              <a:prstDash val="solid"/>
              <a:round/>
              <a:headEnd type="none" w="sm" len="sm"/>
              <a:tailEnd type="stealth" w="med" len="lg"/>
            </a:ln>
          </p:spPr>
          <p:txBody>
            <a:bodyPr/>
            <a:p>
              <a:endParaRPr lang="zh-CN" altLang="en-US"/>
            </a:p>
          </p:txBody>
        </p:sp>
        <p:sp>
          <p:nvSpPr>
            <p:cNvPr id="24593" name="任意多边形 42178"/>
            <p:cNvSpPr/>
            <p:nvPr/>
          </p:nvSpPr>
          <p:spPr>
            <a:xfrm>
              <a:off x="2487" y="890"/>
              <a:ext cx="261" cy="414"/>
            </a:xfrm>
            <a:custGeom>
              <a:avLst/>
              <a:gdLst/>
              <a:ahLst/>
              <a:cxnLst>
                <a:cxn ang="0">
                  <a:pos x="36492" y="37244"/>
                </a:cxn>
                <a:cxn ang="0">
                  <a:pos x="21599" y="43199"/>
                </a:cxn>
                <a:cxn ang="0">
                  <a:pos x="-1" y="21599"/>
                </a:cxn>
                <a:cxn ang="0">
                  <a:pos x="21599" y="-1"/>
                </a:cxn>
                <a:cxn ang="0">
                  <a:pos x="43199" y="21599"/>
                </a:cxn>
                <a:cxn ang="0">
                  <a:pos x="36492" y="37244"/>
                </a:cxn>
                <a:cxn ang="0">
                  <a:pos x="21599" y="43199"/>
                </a:cxn>
                <a:cxn ang="0">
                  <a:pos x="-1" y="21599"/>
                </a:cxn>
                <a:cxn ang="0">
                  <a:pos x="21599" y="-1"/>
                </a:cxn>
                <a:cxn ang="0">
                  <a:pos x="43199" y="21599"/>
                </a:cxn>
                <a:cxn ang="0">
                  <a:pos x="21600" y="21600"/>
                </a:cxn>
              </a:cxnLst>
              <a:pathLst>
                <a:path w="43200" h="43200" fill="none">
                  <a:moveTo>
                    <a:pt x="36492" y="37244"/>
                  </a:moveTo>
                  <a:cubicBezTo>
                    <a:pt x="32617" y="40934"/>
                    <a:pt x="27372" y="43199"/>
                    <a:pt x="21599" y="43199"/>
                  </a:cubicBezTo>
                  <a:cubicBezTo>
                    <a:pt x="9670" y="43199"/>
                    <a:pt x="-1" y="33528"/>
                    <a:pt x="-1" y="21599"/>
                  </a:cubicBezTo>
                  <a:cubicBezTo>
                    <a:pt x="-1" y="9670"/>
                    <a:pt x="9670" y="-1"/>
                    <a:pt x="21599" y="-1"/>
                  </a:cubicBezTo>
                  <a:cubicBezTo>
                    <a:pt x="33528" y="-1"/>
                    <a:pt x="43199" y="9670"/>
                    <a:pt x="43199" y="21599"/>
                  </a:cubicBezTo>
                </a:path>
                <a:path w="43200" h="43200" stroke="0">
                  <a:moveTo>
                    <a:pt x="36492" y="37244"/>
                  </a:moveTo>
                  <a:cubicBezTo>
                    <a:pt x="32617" y="40934"/>
                    <a:pt x="27372" y="43199"/>
                    <a:pt x="21599" y="43199"/>
                  </a:cubicBezTo>
                  <a:cubicBezTo>
                    <a:pt x="9670" y="43199"/>
                    <a:pt x="-1" y="33528"/>
                    <a:pt x="-1" y="21599"/>
                  </a:cubicBezTo>
                  <a:cubicBezTo>
                    <a:pt x="-1" y="9670"/>
                    <a:pt x="9670" y="-1"/>
                    <a:pt x="21599" y="-1"/>
                  </a:cubicBezTo>
                  <a:cubicBezTo>
                    <a:pt x="33528" y="-1"/>
                    <a:pt x="43199" y="9670"/>
                    <a:pt x="43199" y="21599"/>
                  </a:cubicBezTo>
                  <a:lnTo>
                    <a:pt x="21600" y="21600"/>
                  </a:lnTo>
                  <a:close/>
                </a:path>
              </a:pathLst>
            </a:custGeom>
            <a:noFill/>
            <a:ln w="19050" cap="rnd" cmpd="sng">
              <a:solidFill>
                <a:srgbClr val="CC0000"/>
              </a:solidFill>
              <a:prstDash val="solid"/>
              <a:round/>
              <a:headEnd type="stealth" w="med" len="lg"/>
              <a:tailEnd type="none" w="sm" len="sm"/>
            </a:ln>
          </p:spPr>
          <p:txBody>
            <a:bodyPr/>
            <a:p>
              <a:endParaRPr lang="zh-CN" altLang="en-US"/>
            </a:p>
          </p:txBody>
        </p:sp>
        <p:sp>
          <p:nvSpPr>
            <p:cNvPr id="24594" name="任意多边形 42179"/>
            <p:cNvSpPr/>
            <p:nvPr/>
          </p:nvSpPr>
          <p:spPr>
            <a:xfrm>
              <a:off x="3271" y="717"/>
              <a:ext cx="565" cy="794"/>
            </a:xfrm>
            <a:custGeom>
              <a:avLst/>
              <a:gdLst/>
              <a:ahLst/>
              <a:cxnLst>
                <a:cxn ang="0">
                  <a:pos x="0" y="19491"/>
                </a:cxn>
                <a:cxn ang="0">
                  <a:pos x="21497" y="0"/>
                </a:cxn>
                <a:cxn ang="0">
                  <a:pos x="43097" y="21600"/>
                </a:cxn>
                <a:cxn ang="0">
                  <a:pos x="21497" y="43200"/>
                </a:cxn>
                <a:cxn ang="0">
                  <a:pos x="1296" y="29263"/>
                </a:cxn>
                <a:cxn ang="0">
                  <a:pos x="0" y="19491"/>
                </a:cxn>
                <a:cxn ang="0">
                  <a:pos x="21497" y="0"/>
                </a:cxn>
                <a:cxn ang="0">
                  <a:pos x="43097" y="21600"/>
                </a:cxn>
                <a:cxn ang="0">
                  <a:pos x="21497" y="43200"/>
                </a:cxn>
                <a:cxn ang="0">
                  <a:pos x="1296" y="29263"/>
                </a:cxn>
                <a:cxn ang="0">
                  <a:pos x="21497" y="21600"/>
                </a:cxn>
              </a:cxnLst>
              <a:pathLst>
                <a:path w="43097" h="43200" fill="none">
                  <a:moveTo>
                    <a:pt x="0" y="19491"/>
                  </a:moveTo>
                  <a:cubicBezTo>
                    <a:pt x="1063" y="8547"/>
                    <a:pt x="10282" y="0"/>
                    <a:pt x="21497" y="0"/>
                  </a:cubicBezTo>
                  <a:cubicBezTo>
                    <a:pt x="33426" y="0"/>
                    <a:pt x="43097" y="9671"/>
                    <a:pt x="43097" y="21600"/>
                  </a:cubicBezTo>
                  <a:cubicBezTo>
                    <a:pt x="43097" y="33529"/>
                    <a:pt x="33426" y="43200"/>
                    <a:pt x="21497" y="43200"/>
                  </a:cubicBezTo>
                  <a:cubicBezTo>
                    <a:pt x="12265" y="43200"/>
                    <a:pt x="4386" y="37408"/>
                    <a:pt x="1296" y="29263"/>
                  </a:cubicBezTo>
                </a:path>
                <a:path w="43097" h="43200" stroke="0">
                  <a:moveTo>
                    <a:pt x="0" y="19491"/>
                  </a:moveTo>
                  <a:cubicBezTo>
                    <a:pt x="1063" y="8547"/>
                    <a:pt x="10282" y="0"/>
                    <a:pt x="21497" y="0"/>
                  </a:cubicBezTo>
                  <a:cubicBezTo>
                    <a:pt x="33426" y="0"/>
                    <a:pt x="43097" y="9671"/>
                    <a:pt x="43097" y="21600"/>
                  </a:cubicBezTo>
                  <a:cubicBezTo>
                    <a:pt x="43097" y="33529"/>
                    <a:pt x="33426" y="43200"/>
                    <a:pt x="21497" y="43200"/>
                  </a:cubicBezTo>
                  <a:cubicBezTo>
                    <a:pt x="12265" y="43200"/>
                    <a:pt x="4386" y="37408"/>
                    <a:pt x="1296" y="29263"/>
                  </a:cubicBezTo>
                  <a:lnTo>
                    <a:pt x="21497" y="21600"/>
                  </a:lnTo>
                  <a:close/>
                </a:path>
              </a:pathLst>
            </a:custGeom>
            <a:noFill/>
            <a:ln w="19050" cap="rnd" cmpd="sng">
              <a:solidFill>
                <a:srgbClr val="CC0000"/>
              </a:solidFill>
              <a:prstDash val="solid"/>
              <a:round/>
              <a:headEnd type="none" w="sm" len="sm"/>
              <a:tailEnd type="stealth" w="med" len="lg"/>
            </a:ln>
          </p:spPr>
          <p:txBody>
            <a:bodyPr/>
            <a:p>
              <a:endParaRPr lang="zh-CN" altLang="en-US"/>
            </a:p>
          </p:txBody>
        </p:sp>
        <p:sp>
          <p:nvSpPr>
            <p:cNvPr id="24595" name="任意多边形 42180"/>
            <p:cNvSpPr/>
            <p:nvPr/>
          </p:nvSpPr>
          <p:spPr>
            <a:xfrm>
              <a:off x="2252" y="717"/>
              <a:ext cx="565" cy="794"/>
            </a:xfrm>
            <a:custGeom>
              <a:avLst/>
              <a:gdLst/>
              <a:ahLst/>
              <a:cxnLst>
                <a:cxn ang="0">
                  <a:pos x="41788" y="29278"/>
                </a:cxn>
                <a:cxn ang="0">
                  <a:pos x="21599" y="43200"/>
                </a:cxn>
                <a:cxn ang="0">
                  <a:pos x="-1" y="21600"/>
                </a:cxn>
                <a:cxn ang="0">
                  <a:pos x="21599" y="0"/>
                </a:cxn>
                <a:cxn ang="0">
                  <a:pos x="43096" y="19477"/>
                </a:cxn>
                <a:cxn ang="0">
                  <a:pos x="41788" y="29278"/>
                </a:cxn>
                <a:cxn ang="0">
                  <a:pos x="21599" y="43200"/>
                </a:cxn>
                <a:cxn ang="0">
                  <a:pos x="-1" y="21600"/>
                </a:cxn>
                <a:cxn ang="0">
                  <a:pos x="21599" y="0"/>
                </a:cxn>
                <a:cxn ang="0">
                  <a:pos x="43096" y="19477"/>
                </a:cxn>
                <a:cxn ang="0">
                  <a:pos x="21600" y="21600"/>
                </a:cxn>
              </a:cxnLst>
              <a:pathLst>
                <a:path w="43096" h="43200" fill="none">
                  <a:moveTo>
                    <a:pt x="41788" y="29278"/>
                  </a:moveTo>
                  <a:cubicBezTo>
                    <a:pt x="38693" y="37421"/>
                    <a:pt x="30821" y="43200"/>
                    <a:pt x="21599" y="43200"/>
                  </a:cubicBezTo>
                  <a:cubicBezTo>
                    <a:pt x="9670" y="43200"/>
                    <a:pt x="-1" y="33529"/>
                    <a:pt x="-1" y="21600"/>
                  </a:cubicBezTo>
                  <a:cubicBezTo>
                    <a:pt x="-1" y="9671"/>
                    <a:pt x="9670" y="0"/>
                    <a:pt x="21599" y="0"/>
                  </a:cubicBezTo>
                  <a:cubicBezTo>
                    <a:pt x="32814" y="0"/>
                    <a:pt x="42033" y="8547"/>
                    <a:pt x="43096" y="19477"/>
                  </a:cubicBezTo>
                </a:path>
                <a:path w="43096" h="43200" stroke="0">
                  <a:moveTo>
                    <a:pt x="41788" y="29278"/>
                  </a:moveTo>
                  <a:cubicBezTo>
                    <a:pt x="38693" y="37421"/>
                    <a:pt x="30821" y="43200"/>
                    <a:pt x="21599" y="43200"/>
                  </a:cubicBezTo>
                  <a:cubicBezTo>
                    <a:pt x="9670" y="43200"/>
                    <a:pt x="-1" y="33529"/>
                    <a:pt x="-1" y="21600"/>
                  </a:cubicBezTo>
                  <a:cubicBezTo>
                    <a:pt x="-1" y="9671"/>
                    <a:pt x="9670" y="0"/>
                    <a:pt x="21599" y="0"/>
                  </a:cubicBezTo>
                  <a:cubicBezTo>
                    <a:pt x="32814" y="0"/>
                    <a:pt x="42033" y="8547"/>
                    <a:pt x="43096" y="19477"/>
                  </a:cubicBezTo>
                  <a:lnTo>
                    <a:pt x="21600" y="21600"/>
                  </a:lnTo>
                  <a:close/>
                </a:path>
              </a:pathLst>
            </a:custGeom>
            <a:noFill/>
            <a:ln w="19050" cap="rnd" cmpd="sng">
              <a:solidFill>
                <a:srgbClr val="CC0000"/>
              </a:solidFill>
              <a:prstDash val="solid"/>
              <a:round/>
              <a:headEnd type="stealth" w="med" len="lg"/>
              <a:tailEnd type="none" w="sm" len="sm"/>
            </a:ln>
          </p:spPr>
          <p:txBody>
            <a:bodyPr/>
            <a:p>
              <a:endParaRPr lang="zh-CN" altLang="en-US"/>
            </a:p>
          </p:txBody>
        </p:sp>
        <p:sp>
          <p:nvSpPr>
            <p:cNvPr id="24596" name="任意多边形 42181"/>
            <p:cNvSpPr/>
            <p:nvPr/>
          </p:nvSpPr>
          <p:spPr>
            <a:xfrm>
              <a:off x="3205" y="481"/>
              <a:ext cx="479" cy="650"/>
            </a:xfrm>
            <a:custGeom>
              <a:avLst/>
              <a:gdLst/>
              <a:ahLst/>
              <a:cxnLst>
                <a:cxn ang="0">
                  <a:pos x="0" y="19445"/>
                </a:cxn>
                <a:cxn ang="0">
                  <a:pos x="14316" y="-3"/>
                </a:cxn>
                <a:cxn ang="0">
                  <a:pos x="0" y="19445"/>
                </a:cxn>
                <a:cxn ang="0">
                  <a:pos x="14316" y="-3"/>
                </a:cxn>
                <a:cxn ang="0">
                  <a:pos x="21581" y="20345"/>
                </a:cxn>
              </a:cxnLst>
              <a:pathLst>
                <a:path w="21581" h="20345" fill="none">
                  <a:moveTo>
                    <a:pt x="0" y="19445"/>
                  </a:moveTo>
                  <a:cubicBezTo>
                    <a:pt x="370" y="10453"/>
                    <a:pt x="6232" y="2882"/>
                    <a:pt x="14316" y="-3"/>
                  </a:cubicBezTo>
                </a:path>
                <a:path w="21581" h="20345" stroke="0">
                  <a:moveTo>
                    <a:pt x="0" y="19445"/>
                  </a:moveTo>
                  <a:cubicBezTo>
                    <a:pt x="370" y="10453"/>
                    <a:pt x="6232" y="2882"/>
                    <a:pt x="14316" y="-3"/>
                  </a:cubicBezTo>
                  <a:lnTo>
                    <a:pt x="21581" y="20345"/>
                  </a:lnTo>
                  <a:close/>
                </a:path>
              </a:pathLst>
            </a:custGeom>
            <a:noFill/>
            <a:ln w="19050" cap="rnd" cmpd="sng">
              <a:solidFill>
                <a:srgbClr val="CC0000"/>
              </a:solidFill>
              <a:prstDash val="solid"/>
              <a:round/>
              <a:headEnd type="none" w="sm" len="sm"/>
              <a:tailEnd type="stealth" w="med" len="lg"/>
            </a:ln>
          </p:spPr>
          <p:txBody>
            <a:bodyPr/>
            <a:p>
              <a:endParaRPr lang="zh-CN" altLang="en-US"/>
            </a:p>
          </p:txBody>
        </p:sp>
        <p:sp>
          <p:nvSpPr>
            <p:cNvPr id="24597" name="任意多边形 42182"/>
            <p:cNvSpPr/>
            <p:nvPr/>
          </p:nvSpPr>
          <p:spPr>
            <a:xfrm rot="10800000">
              <a:off x="3227" y="1240"/>
              <a:ext cx="478" cy="651"/>
            </a:xfrm>
            <a:custGeom>
              <a:avLst/>
              <a:gdLst/>
              <a:ahLst/>
              <a:cxnLst>
                <a:cxn ang="0">
                  <a:pos x="7237" y="0"/>
                </a:cxn>
                <a:cxn ang="0">
                  <a:pos x="21581" y="19447"/>
                </a:cxn>
                <a:cxn ang="0">
                  <a:pos x="7237" y="0"/>
                </a:cxn>
                <a:cxn ang="0">
                  <a:pos x="21581" y="19447"/>
                </a:cxn>
                <a:cxn ang="0">
                  <a:pos x="0" y="20352"/>
                </a:cxn>
              </a:cxnLst>
              <a:pathLst>
                <a:path w="21581" h="20352" fill="none">
                  <a:moveTo>
                    <a:pt x="7237" y="0"/>
                  </a:moveTo>
                  <a:cubicBezTo>
                    <a:pt x="15342" y="2880"/>
                    <a:pt x="21212" y="10456"/>
                    <a:pt x="21581" y="19447"/>
                  </a:cubicBezTo>
                </a:path>
                <a:path w="21581" h="20352" stroke="0">
                  <a:moveTo>
                    <a:pt x="7237" y="0"/>
                  </a:moveTo>
                  <a:cubicBezTo>
                    <a:pt x="15342" y="2880"/>
                    <a:pt x="21212" y="10456"/>
                    <a:pt x="21581" y="19447"/>
                  </a:cubicBezTo>
                  <a:lnTo>
                    <a:pt x="0" y="20352"/>
                  </a:lnTo>
                  <a:close/>
                </a:path>
              </a:pathLst>
            </a:custGeom>
            <a:noFill/>
            <a:ln w="19050" cap="rnd" cmpd="sng">
              <a:solidFill>
                <a:srgbClr val="CC0000"/>
              </a:solidFill>
              <a:prstDash val="solid"/>
              <a:round/>
              <a:headEnd type="none" w="sm" len="sm"/>
              <a:tailEnd type="none" w="sm" len="sm"/>
            </a:ln>
          </p:spPr>
          <p:txBody>
            <a:bodyPr/>
            <a:p>
              <a:endParaRPr lang="zh-CN" altLang="en-US"/>
            </a:p>
          </p:txBody>
        </p:sp>
        <p:sp>
          <p:nvSpPr>
            <p:cNvPr id="24598" name="任意多边形 42183"/>
            <p:cNvSpPr/>
            <p:nvPr/>
          </p:nvSpPr>
          <p:spPr>
            <a:xfrm>
              <a:off x="2399" y="412"/>
              <a:ext cx="479" cy="650"/>
            </a:xfrm>
            <a:custGeom>
              <a:avLst/>
              <a:gdLst/>
              <a:ahLst/>
              <a:cxnLst>
                <a:cxn ang="0">
                  <a:pos x="7237" y="0"/>
                </a:cxn>
                <a:cxn ang="0">
                  <a:pos x="21581" y="19447"/>
                </a:cxn>
                <a:cxn ang="0">
                  <a:pos x="7237" y="0"/>
                </a:cxn>
                <a:cxn ang="0">
                  <a:pos x="21581" y="19447"/>
                </a:cxn>
                <a:cxn ang="0">
                  <a:pos x="0" y="20352"/>
                </a:cxn>
              </a:cxnLst>
              <a:pathLst>
                <a:path w="21581" h="20352" fill="none">
                  <a:moveTo>
                    <a:pt x="7237" y="0"/>
                  </a:moveTo>
                  <a:cubicBezTo>
                    <a:pt x="15342" y="2880"/>
                    <a:pt x="21212" y="10456"/>
                    <a:pt x="21581" y="19447"/>
                  </a:cubicBezTo>
                </a:path>
                <a:path w="21581" h="20352" stroke="0">
                  <a:moveTo>
                    <a:pt x="7237" y="0"/>
                  </a:moveTo>
                  <a:cubicBezTo>
                    <a:pt x="15342" y="2880"/>
                    <a:pt x="21212" y="10456"/>
                    <a:pt x="21581" y="19447"/>
                  </a:cubicBezTo>
                  <a:lnTo>
                    <a:pt x="0" y="20352"/>
                  </a:lnTo>
                  <a:close/>
                </a:path>
              </a:pathLst>
            </a:custGeom>
            <a:noFill/>
            <a:ln w="19050" cap="rnd" cmpd="sng">
              <a:solidFill>
                <a:srgbClr val="CC0000"/>
              </a:solidFill>
              <a:prstDash val="solid"/>
              <a:round/>
              <a:headEnd type="stealth" w="med" len="lg"/>
              <a:tailEnd type="none" w="sm" len="sm"/>
            </a:ln>
          </p:spPr>
          <p:txBody>
            <a:bodyPr/>
            <a:p>
              <a:endParaRPr lang="zh-CN" altLang="en-US"/>
            </a:p>
          </p:txBody>
        </p:sp>
        <p:sp>
          <p:nvSpPr>
            <p:cNvPr id="24599" name="任意多边形 42184"/>
            <p:cNvSpPr/>
            <p:nvPr/>
          </p:nvSpPr>
          <p:spPr>
            <a:xfrm rot="10800000">
              <a:off x="2422" y="1241"/>
              <a:ext cx="478" cy="650"/>
            </a:xfrm>
            <a:custGeom>
              <a:avLst/>
              <a:gdLst/>
              <a:ahLst/>
              <a:cxnLst>
                <a:cxn ang="0">
                  <a:pos x="0" y="19445"/>
                </a:cxn>
                <a:cxn ang="0">
                  <a:pos x="14316" y="-3"/>
                </a:cxn>
                <a:cxn ang="0">
                  <a:pos x="0" y="19445"/>
                </a:cxn>
                <a:cxn ang="0">
                  <a:pos x="14316" y="-3"/>
                </a:cxn>
                <a:cxn ang="0">
                  <a:pos x="21581" y="20345"/>
                </a:cxn>
              </a:cxnLst>
              <a:pathLst>
                <a:path w="21581" h="20345" fill="none">
                  <a:moveTo>
                    <a:pt x="0" y="19445"/>
                  </a:moveTo>
                  <a:cubicBezTo>
                    <a:pt x="370" y="10453"/>
                    <a:pt x="6232" y="2882"/>
                    <a:pt x="14316" y="-3"/>
                  </a:cubicBezTo>
                </a:path>
                <a:path w="21581" h="20345" stroke="0">
                  <a:moveTo>
                    <a:pt x="0" y="19445"/>
                  </a:moveTo>
                  <a:cubicBezTo>
                    <a:pt x="370" y="10453"/>
                    <a:pt x="6232" y="2882"/>
                    <a:pt x="14316" y="-3"/>
                  </a:cubicBezTo>
                  <a:lnTo>
                    <a:pt x="21581" y="20345"/>
                  </a:lnTo>
                  <a:close/>
                </a:path>
              </a:pathLst>
            </a:custGeom>
            <a:noFill/>
            <a:ln w="19050" cap="rnd" cmpd="sng">
              <a:solidFill>
                <a:srgbClr val="CC0000"/>
              </a:solidFill>
              <a:prstDash val="solid"/>
              <a:round/>
              <a:headEnd type="none" w="sm" len="sm"/>
              <a:tailEnd type="none" w="sm" len="sm"/>
            </a:ln>
          </p:spPr>
          <p:txBody>
            <a:bodyPr/>
            <a:p>
              <a:endParaRPr lang="zh-CN" altLang="en-US"/>
            </a:p>
          </p:txBody>
        </p:sp>
        <p:sp>
          <p:nvSpPr>
            <p:cNvPr id="24600" name="任意多边形 42185"/>
            <p:cNvSpPr/>
            <p:nvPr/>
          </p:nvSpPr>
          <p:spPr>
            <a:xfrm>
              <a:off x="3118" y="233"/>
              <a:ext cx="457" cy="829"/>
            </a:xfrm>
            <a:custGeom>
              <a:avLst/>
              <a:gdLst/>
              <a:ahLst/>
              <a:cxnLst>
                <a:cxn ang="0">
                  <a:pos x="0" y="20769"/>
                </a:cxn>
                <a:cxn ang="0">
                  <a:pos x="15655" y="-3"/>
                </a:cxn>
                <a:cxn ang="0">
                  <a:pos x="0" y="20769"/>
                </a:cxn>
                <a:cxn ang="0">
                  <a:pos x="15655" y="-3"/>
                </a:cxn>
                <a:cxn ang="0">
                  <a:pos x="21600" y="20769"/>
                </a:cxn>
              </a:cxnLst>
              <a:pathLst>
                <a:path w="21600" h="20769" fill="none">
                  <a:moveTo>
                    <a:pt x="0" y="20769"/>
                  </a:moveTo>
                  <a:cubicBezTo>
                    <a:pt x="0" y="10900"/>
                    <a:pt x="6619" y="2576"/>
                    <a:pt x="15655" y="-3"/>
                  </a:cubicBezTo>
                </a:path>
                <a:path w="21600" h="20769" stroke="0">
                  <a:moveTo>
                    <a:pt x="0" y="20769"/>
                  </a:moveTo>
                  <a:cubicBezTo>
                    <a:pt x="0" y="10900"/>
                    <a:pt x="6619" y="2576"/>
                    <a:pt x="15655" y="-3"/>
                  </a:cubicBezTo>
                  <a:lnTo>
                    <a:pt x="21600" y="20769"/>
                  </a:lnTo>
                  <a:close/>
                </a:path>
              </a:pathLst>
            </a:custGeom>
            <a:noFill/>
            <a:ln w="19050" cap="rnd" cmpd="sng">
              <a:solidFill>
                <a:srgbClr val="CC0000"/>
              </a:solidFill>
              <a:prstDash val="solid"/>
              <a:round/>
              <a:headEnd type="none" w="sm" len="sm"/>
              <a:tailEnd type="stealth" w="med" len="lg"/>
            </a:ln>
          </p:spPr>
          <p:txBody>
            <a:bodyPr/>
            <a:p>
              <a:endParaRPr lang="zh-CN" altLang="en-US"/>
            </a:p>
          </p:txBody>
        </p:sp>
        <p:sp>
          <p:nvSpPr>
            <p:cNvPr id="24601" name="任意多边形 42186"/>
            <p:cNvSpPr/>
            <p:nvPr/>
          </p:nvSpPr>
          <p:spPr>
            <a:xfrm rot="10800000">
              <a:off x="3139" y="1302"/>
              <a:ext cx="457" cy="830"/>
            </a:xfrm>
            <a:custGeom>
              <a:avLst/>
              <a:gdLst/>
              <a:ahLst/>
              <a:cxnLst>
                <a:cxn ang="0">
                  <a:pos x="5914" y="0"/>
                </a:cxn>
                <a:cxn ang="0">
                  <a:pos x="21600" y="20775"/>
                </a:cxn>
                <a:cxn ang="0">
                  <a:pos x="5914" y="0"/>
                </a:cxn>
                <a:cxn ang="0">
                  <a:pos x="21600" y="20775"/>
                </a:cxn>
                <a:cxn ang="0">
                  <a:pos x="0" y="20774"/>
                </a:cxn>
              </a:cxnLst>
              <a:pathLst>
                <a:path w="21600" h="20774" fill="none">
                  <a:moveTo>
                    <a:pt x="5914" y="0"/>
                  </a:moveTo>
                  <a:cubicBezTo>
                    <a:pt x="14973" y="2573"/>
                    <a:pt x="21600" y="10900"/>
                    <a:pt x="21600" y="20775"/>
                  </a:cubicBezTo>
                </a:path>
                <a:path w="21600" h="20774" stroke="0">
                  <a:moveTo>
                    <a:pt x="5914" y="0"/>
                  </a:moveTo>
                  <a:cubicBezTo>
                    <a:pt x="14973" y="2573"/>
                    <a:pt x="21600" y="10900"/>
                    <a:pt x="21600" y="20775"/>
                  </a:cubicBezTo>
                  <a:lnTo>
                    <a:pt x="0" y="20774"/>
                  </a:lnTo>
                  <a:close/>
                </a:path>
              </a:pathLst>
            </a:custGeom>
            <a:noFill/>
            <a:ln w="19050" cap="rnd" cmpd="sng">
              <a:solidFill>
                <a:srgbClr val="CC0000"/>
              </a:solidFill>
              <a:prstDash val="solid"/>
              <a:round/>
              <a:headEnd type="none" w="sm" len="sm"/>
              <a:tailEnd type="none" w="sm" len="sm"/>
            </a:ln>
          </p:spPr>
          <p:txBody>
            <a:bodyPr/>
            <a:p>
              <a:endParaRPr lang="zh-CN" altLang="en-US"/>
            </a:p>
          </p:txBody>
        </p:sp>
        <p:sp>
          <p:nvSpPr>
            <p:cNvPr id="24602" name="任意多边形 42187"/>
            <p:cNvSpPr/>
            <p:nvPr/>
          </p:nvSpPr>
          <p:spPr>
            <a:xfrm rot="10800000">
              <a:off x="2552" y="1268"/>
              <a:ext cx="457" cy="830"/>
            </a:xfrm>
            <a:custGeom>
              <a:avLst/>
              <a:gdLst/>
              <a:ahLst/>
              <a:cxnLst>
                <a:cxn ang="0">
                  <a:pos x="0" y="20769"/>
                </a:cxn>
                <a:cxn ang="0">
                  <a:pos x="15655" y="-3"/>
                </a:cxn>
                <a:cxn ang="0">
                  <a:pos x="0" y="20769"/>
                </a:cxn>
                <a:cxn ang="0">
                  <a:pos x="15655" y="-3"/>
                </a:cxn>
                <a:cxn ang="0">
                  <a:pos x="21600" y="20769"/>
                </a:cxn>
              </a:cxnLst>
              <a:pathLst>
                <a:path w="21600" h="20769" fill="none">
                  <a:moveTo>
                    <a:pt x="0" y="20769"/>
                  </a:moveTo>
                  <a:cubicBezTo>
                    <a:pt x="0" y="10900"/>
                    <a:pt x="6619" y="2576"/>
                    <a:pt x="15655" y="-3"/>
                  </a:cubicBezTo>
                </a:path>
                <a:path w="21600" h="20769" stroke="0">
                  <a:moveTo>
                    <a:pt x="0" y="20769"/>
                  </a:moveTo>
                  <a:cubicBezTo>
                    <a:pt x="0" y="10900"/>
                    <a:pt x="6619" y="2576"/>
                    <a:pt x="15655" y="-3"/>
                  </a:cubicBezTo>
                  <a:lnTo>
                    <a:pt x="21600" y="20769"/>
                  </a:lnTo>
                  <a:close/>
                </a:path>
              </a:pathLst>
            </a:custGeom>
            <a:noFill/>
            <a:ln w="19050" cap="rnd" cmpd="sng">
              <a:solidFill>
                <a:srgbClr val="CC0000"/>
              </a:solidFill>
              <a:prstDash val="solid"/>
              <a:round/>
              <a:headEnd type="none" w="sm" len="sm"/>
              <a:tailEnd type="none" w="sm" len="sm"/>
            </a:ln>
          </p:spPr>
          <p:txBody>
            <a:bodyPr/>
            <a:p>
              <a:endParaRPr lang="zh-CN" altLang="en-US"/>
            </a:p>
          </p:txBody>
        </p:sp>
        <p:sp>
          <p:nvSpPr>
            <p:cNvPr id="24603" name="任意多边形 42188"/>
            <p:cNvSpPr/>
            <p:nvPr/>
          </p:nvSpPr>
          <p:spPr>
            <a:xfrm>
              <a:off x="2508" y="198"/>
              <a:ext cx="457" cy="830"/>
            </a:xfrm>
            <a:custGeom>
              <a:avLst/>
              <a:gdLst/>
              <a:ahLst/>
              <a:cxnLst>
                <a:cxn ang="0">
                  <a:pos x="5914" y="0"/>
                </a:cxn>
                <a:cxn ang="0">
                  <a:pos x="21600" y="20775"/>
                </a:cxn>
                <a:cxn ang="0">
                  <a:pos x="5914" y="0"/>
                </a:cxn>
                <a:cxn ang="0">
                  <a:pos x="21600" y="20775"/>
                </a:cxn>
                <a:cxn ang="0">
                  <a:pos x="0" y="20774"/>
                </a:cxn>
              </a:cxnLst>
              <a:pathLst>
                <a:path w="21600" h="20774" fill="none">
                  <a:moveTo>
                    <a:pt x="5914" y="0"/>
                  </a:moveTo>
                  <a:cubicBezTo>
                    <a:pt x="14973" y="2573"/>
                    <a:pt x="21600" y="10900"/>
                    <a:pt x="21600" y="20775"/>
                  </a:cubicBezTo>
                </a:path>
                <a:path w="21600" h="20774" stroke="0">
                  <a:moveTo>
                    <a:pt x="5914" y="0"/>
                  </a:moveTo>
                  <a:cubicBezTo>
                    <a:pt x="14973" y="2573"/>
                    <a:pt x="21600" y="10900"/>
                    <a:pt x="21600" y="20775"/>
                  </a:cubicBezTo>
                  <a:lnTo>
                    <a:pt x="0" y="20774"/>
                  </a:lnTo>
                  <a:close/>
                </a:path>
              </a:pathLst>
            </a:custGeom>
            <a:noFill/>
            <a:ln w="19050" cap="rnd" cmpd="sng">
              <a:solidFill>
                <a:srgbClr val="CC0000"/>
              </a:solidFill>
              <a:prstDash val="solid"/>
              <a:round/>
              <a:headEnd type="stealth" w="med" len="lg"/>
              <a:tailEnd type="none" w="sm" len="sm"/>
            </a:ln>
          </p:spPr>
          <p:txBody>
            <a:bodyPr/>
            <a:p>
              <a:endParaRPr lang="zh-CN" altLang="en-US"/>
            </a:p>
          </p:txBody>
        </p:sp>
        <p:sp>
          <p:nvSpPr>
            <p:cNvPr id="24604" name="文本框 42189"/>
            <p:cNvSpPr txBox="1"/>
            <p:nvPr/>
          </p:nvSpPr>
          <p:spPr>
            <a:xfrm>
              <a:off x="2856" y="975"/>
              <a:ext cx="191" cy="227"/>
            </a:xfrm>
            <a:prstGeom prst="rect">
              <a:avLst/>
            </a:prstGeom>
            <a:noFill/>
            <a:ln w="9525">
              <a:noFill/>
            </a:ln>
          </p:spPr>
          <p:txBody>
            <a:bodyPr wrap="square" anchor="t">
              <a:spAutoFit/>
            </a:bodyPr>
            <a:p>
              <a:r>
                <a:rPr lang="en-US" altLang="zh-CN" sz="2400" i="1">
                  <a:solidFill>
                    <a:srgbClr val="0000FF"/>
                  </a:solidFill>
                  <a:latin typeface="Times New Roman" panose="02020603050405020304" pitchFamily="18" charset="0"/>
                  <a:ea typeface="宋体" panose="02010600030101010101" pitchFamily="2" charset="-122"/>
                </a:rPr>
                <a:t>I</a:t>
              </a:r>
              <a:endParaRPr lang="en-US" altLang="zh-CN" sz="2400" i="1">
                <a:solidFill>
                  <a:srgbClr val="0000FF"/>
                </a:solidFill>
                <a:latin typeface="Times New Roman" panose="02020603050405020304" pitchFamily="18" charset="0"/>
                <a:ea typeface="宋体" panose="02010600030101010101" pitchFamily="2" charset="-122"/>
              </a:endParaRPr>
            </a:p>
          </p:txBody>
        </p:sp>
      </p:grpSp>
      <p:pic>
        <p:nvPicPr>
          <p:cNvPr id="54273" name="图片 149505"/>
          <p:cNvPicPr>
            <a:picLocks noChangeAspect="1"/>
          </p:cNvPicPr>
          <p:nvPr/>
        </p:nvPicPr>
        <p:blipFill>
          <a:blip r:embed="rId1"/>
          <a:srcRect l="2645" t="8870" r="2445"/>
          <a:stretch>
            <a:fillRect/>
          </a:stretch>
        </p:blipFill>
        <p:spPr>
          <a:xfrm rot="16200000">
            <a:off x="4252595" y="2089785"/>
            <a:ext cx="4378960" cy="2995295"/>
          </a:xfrm>
          <a:prstGeom prst="rect">
            <a:avLst/>
          </a:prstGeom>
          <a:noFill/>
          <a:ln w="9525">
            <a:noFill/>
          </a:ln>
        </p:spPr>
      </p:pic>
      <p:sp>
        <p:nvSpPr>
          <p:cNvPr id="83981" name="文本框 225341"/>
          <p:cNvSpPr txBox="1"/>
          <p:nvPr/>
        </p:nvSpPr>
        <p:spPr>
          <a:xfrm>
            <a:off x="143510" y="382270"/>
            <a:ext cx="4904105" cy="706755"/>
          </a:xfrm>
          <a:prstGeom prst="rect">
            <a:avLst/>
          </a:prstGeom>
          <a:noFill/>
          <a:ln w="9525">
            <a:noFill/>
          </a:ln>
        </p:spPr>
        <p:txBody>
          <a:bodyPr wrap="square" anchor="t">
            <a:spAutoFit/>
          </a:bodyPr>
          <a:p>
            <a:pPr algn="ctr"/>
            <a:r>
              <a:rPr lang="zh-CN" sz="4000" dirty="0">
                <a:solidFill>
                  <a:srgbClr val="FF0000"/>
                </a:solidFill>
                <a:latin typeface="Times New Roman" panose="02020603050405020304" pitchFamily="18" charset="0"/>
                <a:ea typeface="宋体" panose="02010600030101010101" pitchFamily="2" charset="-122"/>
              </a:rPr>
              <a:t>磁偶极子和电偶极子</a:t>
            </a:r>
            <a:endParaRPr lang="zh-CN" sz="4000"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000000"/>
                                          </p:val>
                                        </p:tav>
                                        <p:tav tm="100000">
                                          <p:val>
                                            <p:strVal val="#ppt_w"/>
                                          </p:val>
                                        </p:tav>
                                      </p:tavLst>
                                    </p:anim>
                                    <p:anim calcmode="lin" valueType="num">
                                      <p:cBhvr>
                                        <p:cTn id="8" dur="500" fill="hold"/>
                                        <p:tgtEl>
                                          <p:spTgt spid="4"/>
                                        </p:tgtEl>
                                        <p:attrNameLst>
                                          <p:attrName>ppt_h</p:attrName>
                                        </p:attrNameLst>
                                      </p:cBhvr>
                                      <p:tavLst>
                                        <p:tav tm="0">
                                          <p:val>
                                            <p:fltVal val="0.00000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54273"/>
                                        </p:tgtEl>
                                        <p:attrNameLst>
                                          <p:attrName>style.visibility</p:attrName>
                                        </p:attrNameLst>
                                      </p:cBhvr>
                                      <p:to>
                                        <p:strVal val="visible"/>
                                      </p:to>
                                    </p:set>
                                    <p:animEffect transition="in" filter="blinds(horizontal)">
                                      <p:cBhvr>
                                        <p:cTn id="13" dur="500"/>
                                        <p:tgtEl>
                                          <p:spTgt spid="54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6497" name="标题 38913"/>
          <p:cNvSpPr>
            <a:spLocks noGrp="1"/>
          </p:cNvSpPr>
          <p:nvPr>
            <p:ph type="title"/>
          </p:nvPr>
        </p:nvSpPr>
        <p:spPr>
          <a:xfrm>
            <a:off x="1754188" y="38100"/>
            <a:ext cx="5540375" cy="588963"/>
          </a:xfrm>
        </p:spPr>
        <p:txBody>
          <a:bodyPr anchor="ctr"/>
          <a:p>
            <a:r>
              <a:rPr lang="zh-CN" altLang="en-US" sz="2800" b="1" dirty="0">
                <a:solidFill>
                  <a:srgbClr val="0000FF"/>
                </a:solidFill>
              </a:rPr>
              <a:t>稳 恒 磁 场 知 识 网 络</a:t>
            </a:r>
            <a:endParaRPr lang="zh-CN" altLang="en-US" sz="2800" b="1" dirty="0">
              <a:solidFill>
                <a:srgbClr val="0000FF"/>
              </a:solidFill>
            </a:endParaRPr>
          </a:p>
        </p:txBody>
      </p:sp>
      <p:sp>
        <p:nvSpPr>
          <p:cNvPr id="55" name="AutoShape 34"/>
          <p:cNvSpPr/>
          <p:nvPr/>
        </p:nvSpPr>
        <p:spPr>
          <a:xfrm>
            <a:off x="2619375" y="3030538"/>
            <a:ext cx="238125" cy="2141537"/>
          </a:xfrm>
          <a:prstGeom prst="leftBrace">
            <a:avLst>
              <a:gd name="adj1" fmla="val 25855"/>
              <a:gd name="adj2" fmla="val 50000"/>
            </a:avLst>
          </a:prstGeom>
          <a:noFill/>
          <a:ln w="25400" cap="flat" cmpd="sng">
            <a:solidFill>
              <a:schemeClr val="tx1"/>
            </a:solidFill>
            <a:prstDash val="solid"/>
            <a:round/>
            <a:headEnd type="none" w="med" len="med"/>
            <a:tailEnd type="none" w="med" len="med"/>
          </a:ln>
        </p:spPr>
        <p:txBody>
          <a:bodyPr wrap="none" anchor="ctr"/>
          <a:p>
            <a:endParaRPr lang="zh-CN" altLang="en-US" dirty="0">
              <a:latin typeface="Arial" panose="020B0604020202020204" pitchFamily="34" charset="0"/>
              <a:ea typeface="宋体" panose="02010600030101010101" pitchFamily="2" charset="-122"/>
            </a:endParaRPr>
          </a:p>
        </p:txBody>
      </p:sp>
      <p:sp>
        <p:nvSpPr>
          <p:cNvPr id="57" name="Rectangle 3"/>
          <p:cNvSpPr>
            <a:spLocks noGrp="1"/>
          </p:cNvSpPr>
          <p:nvPr/>
        </p:nvSpPr>
        <p:spPr>
          <a:xfrm>
            <a:off x="2478088" y="2397125"/>
            <a:ext cx="2030412" cy="409575"/>
          </a:xfrm>
          <a:prstGeom prst="rect">
            <a:avLst/>
          </a:prstGeom>
          <a:noFill/>
          <a:ln w="9525">
            <a:noFill/>
          </a:ln>
        </p:spPr>
        <p:txBody>
          <a:bodyPr wrap="square" lIns="91440" tIns="45720" rIns="91440" bIns="45720" anchor="t"/>
          <a:p>
            <a:pPr marL="342900" indent="-342900" eaLnBrk="0" hangingPunct="0">
              <a:spcBef>
                <a:spcPct val="20000"/>
              </a:spcBef>
            </a:pPr>
            <a:r>
              <a:rPr lang="zh-CN" altLang="en-US" sz="2000" dirty="0">
                <a:latin typeface="Times New Roman" panose="02020603050405020304" pitchFamily="18" charset="0"/>
                <a:ea typeface="宋体" panose="02010600030101010101" pitchFamily="2" charset="-122"/>
              </a:rPr>
              <a:t>重要应用：</a:t>
            </a:r>
            <a:endParaRPr lang="zh-CN" altLang="en-US" sz="2000" dirty="0">
              <a:latin typeface="Times New Roman" panose="02020603050405020304" pitchFamily="18" charset="0"/>
              <a:ea typeface="宋体" panose="02010600030101010101" pitchFamily="2" charset="-122"/>
            </a:endParaRPr>
          </a:p>
        </p:txBody>
      </p:sp>
      <p:sp>
        <p:nvSpPr>
          <p:cNvPr id="63" name="Rectangle 5"/>
          <p:cNvSpPr/>
          <p:nvPr/>
        </p:nvSpPr>
        <p:spPr>
          <a:xfrm>
            <a:off x="22225" y="717550"/>
            <a:ext cx="3060700" cy="527050"/>
          </a:xfrm>
          <a:prstGeom prst="rect">
            <a:avLst/>
          </a:prstGeom>
          <a:noFill/>
          <a:ln w="9525">
            <a:noFill/>
          </a:ln>
        </p:spPr>
        <p:txBody>
          <a:bodyPr anchor="t"/>
          <a:p>
            <a:pPr marL="342900" indent="-342900" eaLnBrk="0" hangingPunct="0">
              <a:spcBef>
                <a:spcPct val="20000"/>
              </a:spcBef>
            </a:pPr>
            <a:r>
              <a:rPr lang="zh-CN" altLang="zh-CN" sz="2400" dirty="0">
                <a:latin typeface="Arial" panose="020B0604020202020204" pitchFamily="34" charset="0"/>
                <a:ea typeface="宋体" panose="02010600030101010101" pitchFamily="2" charset="-122"/>
              </a:rPr>
              <a:t>磁场的</a:t>
            </a:r>
            <a:r>
              <a:rPr lang="zh-CN" altLang="zh-CN" sz="2400" dirty="0">
                <a:solidFill>
                  <a:srgbClr val="FF0000"/>
                </a:solidFill>
                <a:latin typeface="Arial" panose="020B0604020202020204" pitchFamily="34" charset="0"/>
                <a:ea typeface="宋体" panose="02010600030101010101" pitchFamily="2" charset="-122"/>
              </a:rPr>
              <a:t>描述</a:t>
            </a:r>
            <a:endParaRPr lang="zh-CN" altLang="zh-CN" sz="2400" dirty="0">
              <a:solidFill>
                <a:srgbClr val="FF0000"/>
              </a:solidFill>
              <a:latin typeface="Arial" panose="020B0604020202020204" pitchFamily="34" charset="0"/>
              <a:ea typeface="宋体" panose="02010600030101010101" pitchFamily="2" charset="-122"/>
            </a:endParaRPr>
          </a:p>
        </p:txBody>
      </p:sp>
      <p:graphicFrame>
        <p:nvGraphicFramePr>
          <p:cNvPr id="117849" name="对象 147466"/>
          <p:cNvGraphicFramePr/>
          <p:nvPr/>
        </p:nvGraphicFramePr>
        <p:xfrm>
          <a:off x="287338" y="1282700"/>
          <a:ext cx="1204912" cy="720725"/>
        </p:xfrm>
        <a:graphic>
          <a:graphicData uri="http://schemas.openxmlformats.org/presentationml/2006/ole">
            <mc:AlternateContent xmlns:mc="http://schemas.openxmlformats.org/markup-compatibility/2006">
              <mc:Choice xmlns:v="urn:schemas-microsoft-com:vml" Requires="v">
                <p:oleObj spid="_x0000_s3523" name="" r:id="rId1" imgW="584200" imgH="431800" progId="Equation.3">
                  <p:embed/>
                </p:oleObj>
              </mc:Choice>
              <mc:Fallback>
                <p:oleObj name="" r:id="rId1" imgW="584200" imgH="431800" progId="Equation.3">
                  <p:embed/>
                  <p:pic>
                    <p:nvPicPr>
                      <p:cNvPr id="0" name="图片 3522"/>
                      <p:cNvPicPr/>
                      <p:nvPr/>
                    </p:nvPicPr>
                    <p:blipFill>
                      <a:blip r:embed="rId2"/>
                      <a:stretch>
                        <a:fillRect/>
                      </a:stretch>
                    </p:blipFill>
                    <p:spPr>
                      <a:xfrm>
                        <a:off x="287338" y="1282700"/>
                        <a:ext cx="1204912" cy="720725"/>
                      </a:xfrm>
                      <a:prstGeom prst="rect">
                        <a:avLst/>
                      </a:prstGeom>
                      <a:noFill/>
                      <a:ln w="38100">
                        <a:noFill/>
                        <a:miter/>
                      </a:ln>
                    </p:spPr>
                  </p:pic>
                </p:oleObj>
              </mc:Fallback>
            </mc:AlternateContent>
          </a:graphicData>
        </a:graphic>
      </p:graphicFrame>
      <p:sp>
        <p:nvSpPr>
          <p:cNvPr id="3" name="AutoShape 34"/>
          <p:cNvSpPr/>
          <p:nvPr/>
        </p:nvSpPr>
        <p:spPr>
          <a:xfrm>
            <a:off x="42863" y="3246438"/>
            <a:ext cx="166687" cy="1050925"/>
          </a:xfrm>
          <a:prstGeom prst="leftBrace">
            <a:avLst>
              <a:gd name="adj1" fmla="val 26590"/>
              <a:gd name="adj2" fmla="val 50000"/>
            </a:avLst>
          </a:prstGeom>
          <a:noFill/>
          <a:ln w="25400" cap="flat" cmpd="sng">
            <a:solidFill>
              <a:schemeClr val="tx1"/>
            </a:solidFill>
            <a:prstDash val="solid"/>
            <a:round/>
            <a:headEnd type="none" w="med" len="med"/>
            <a:tailEnd type="none" w="med" len="med"/>
          </a:ln>
        </p:spPr>
        <p:txBody>
          <a:bodyPr wrap="none" anchor="ctr"/>
          <a:p>
            <a:endParaRPr lang="zh-CN" altLang="en-US" dirty="0">
              <a:latin typeface="Arial" panose="020B0604020202020204" pitchFamily="34" charset="0"/>
              <a:ea typeface="宋体" panose="02010600030101010101" pitchFamily="2" charset="-122"/>
            </a:endParaRPr>
          </a:p>
        </p:txBody>
      </p:sp>
      <p:graphicFrame>
        <p:nvGraphicFramePr>
          <p:cNvPr id="117766" name="Object 19"/>
          <p:cNvGraphicFramePr/>
          <p:nvPr/>
        </p:nvGraphicFramePr>
        <p:xfrm>
          <a:off x="230188" y="2206625"/>
          <a:ext cx="1460500" cy="503238"/>
        </p:xfrm>
        <a:graphic>
          <a:graphicData uri="http://schemas.openxmlformats.org/presentationml/2006/ole">
            <mc:AlternateContent xmlns:mc="http://schemas.openxmlformats.org/markup-compatibility/2006">
              <mc:Choice xmlns:v="urn:schemas-microsoft-com:vml" Requires="v">
                <p:oleObj spid="_x0000_s3530" name="" r:id="rId3" imgW="850265" imgH="304800" progId="Equation.3">
                  <p:embed/>
                </p:oleObj>
              </mc:Choice>
              <mc:Fallback>
                <p:oleObj name="" r:id="rId3" imgW="850265" imgH="304800" progId="Equation.3">
                  <p:embed/>
                  <p:pic>
                    <p:nvPicPr>
                      <p:cNvPr id="0" name="图片 3529"/>
                      <p:cNvPicPr/>
                      <p:nvPr/>
                    </p:nvPicPr>
                    <p:blipFill>
                      <a:blip r:embed="rId4"/>
                      <a:stretch>
                        <a:fillRect/>
                      </a:stretch>
                    </p:blipFill>
                    <p:spPr>
                      <a:xfrm>
                        <a:off x="230188" y="2206625"/>
                        <a:ext cx="1460500" cy="503238"/>
                      </a:xfrm>
                      <a:prstGeom prst="rect">
                        <a:avLst/>
                      </a:prstGeom>
                      <a:noFill/>
                      <a:ln w="38100">
                        <a:noFill/>
                        <a:miter/>
                      </a:ln>
                    </p:spPr>
                  </p:pic>
                </p:oleObj>
              </mc:Fallback>
            </mc:AlternateContent>
          </a:graphicData>
        </a:graphic>
      </p:graphicFrame>
      <p:graphicFrame>
        <p:nvGraphicFramePr>
          <p:cNvPr id="117767" name="Object 14"/>
          <p:cNvGraphicFramePr/>
          <p:nvPr/>
        </p:nvGraphicFramePr>
        <p:xfrm>
          <a:off x="228600" y="3055938"/>
          <a:ext cx="1552575" cy="504825"/>
        </p:xfrm>
        <a:graphic>
          <a:graphicData uri="http://schemas.openxmlformats.org/presentationml/2006/ole">
            <mc:AlternateContent xmlns:mc="http://schemas.openxmlformats.org/markup-compatibility/2006">
              <mc:Choice xmlns:v="urn:schemas-microsoft-com:vml" Requires="v">
                <p:oleObj spid="_x0000_s3531" name="" r:id="rId5" imgW="1054100" imgH="292100" progId="Equation.3">
                  <p:embed/>
                </p:oleObj>
              </mc:Choice>
              <mc:Fallback>
                <p:oleObj name="" r:id="rId5" imgW="1054100" imgH="292100" progId="Equation.3">
                  <p:embed/>
                  <p:pic>
                    <p:nvPicPr>
                      <p:cNvPr id="0" name="图片 3530"/>
                      <p:cNvPicPr/>
                      <p:nvPr/>
                    </p:nvPicPr>
                    <p:blipFill>
                      <a:blip r:embed="rId6"/>
                      <a:stretch>
                        <a:fillRect/>
                      </a:stretch>
                    </p:blipFill>
                    <p:spPr>
                      <a:xfrm>
                        <a:off x="228600" y="3055938"/>
                        <a:ext cx="1552575" cy="504825"/>
                      </a:xfrm>
                      <a:prstGeom prst="rect">
                        <a:avLst/>
                      </a:prstGeom>
                      <a:noFill/>
                      <a:ln w="38100">
                        <a:noFill/>
                        <a:miter/>
                      </a:ln>
                    </p:spPr>
                  </p:pic>
                </p:oleObj>
              </mc:Fallback>
            </mc:AlternateContent>
          </a:graphicData>
        </a:graphic>
      </p:graphicFrame>
      <p:sp>
        <p:nvSpPr>
          <p:cNvPr id="4" name="Rectangle 37"/>
          <p:cNvSpPr/>
          <p:nvPr/>
        </p:nvSpPr>
        <p:spPr>
          <a:xfrm>
            <a:off x="1724025" y="3081338"/>
            <a:ext cx="825500" cy="504825"/>
          </a:xfrm>
          <a:prstGeom prst="rect">
            <a:avLst/>
          </a:prstGeom>
          <a:noFill/>
          <a:ln w="9525">
            <a:noFill/>
          </a:ln>
        </p:spPr>
        <p:txBody>
          <a:bodyPr anchor="t"/>
          <a:p>
            <a:pPr marL="342900" indent="-342900" eaLnBrk="0" hangingPunct="0">
              <a:spcBef>
                <a:spcPct val="20000"/>
              </a:spcBef>
            </a:pPr>
            <a:r>
              <a:rPr lang="zh-CN" altLang="zh-CN" sz="2000" dirty="0">
                <a:solidFill>
                  <a:srgbClr val="FF0000"/>
                </a:solidFill>
                <a:latin typeface="Arial" panose="020B0604020202020204" pitchFamily="34" charset="0"/>
                <a:ea typeface="宋体" panose="02010600030101010101" pitchFamily="2" charset="-122"/>
              </a:rPr>
              <a:t>无源</a:t>
            </a:r>
            <a:endParaRPr lang="zh-CN" altLang="zh-CN" sz="2000" dirty="0">
              <a:solidFill>
                <a:srgbClr val="FF0000"/>
              </a:solidFill>
              <a:latin typeface="Arial" panose="020B0604020202020204" pitchFamily="34" charset="0"/>
              <a:ea typeface="宋体" panose="02010600030101010101" pitchFamily="2" charset="-122"/>
            </a:endParaRPr>
          </a:p>
        </p:txBody>
      </p:sp>
      <p:graphicFrame>
        <p:nvGraphicFramePr>
          <p:cNvPr id="117860" name="对象 117859"/>
          <p:cNvGraphicFramePr/>
          <p:nvPr/>
        </p:nvGraphicFramePr>
        <p:xfrm>
          <a:off x="217488" y="4016375"/>
          <a:ext cx="1514475" cy="473075"/>
        </p:xfrm>
        <a:graphic>
          <a:graphicData uri="http://schemas.openxmlformats.org/presentationml/2006/ole">
            <mc:AlternateContent xmlns:mc="http://schemas.openxmlformats.org/markup-compatibility/2006">
              <mc:Choice xmlns:v="urn:schemas-microsoft-com:vml" Requires="v">
                <p:oleObj spid="_x0000_s3532" name="" r:id="rId7" imgW="1066165" imgH="292100" progId="Equation.3">
                  <p:embed/>
                </p:oleObj>
              </mc:Choice>
              <mc:Fallback>
                <p:oleObj name="" r:id="rId7" imgW="1066165" imgH="292100" progId="Equation.3">
                  <p:embed/>
                  <p:pic>
                    <p:nvPicPr>
                      <p:cNvPr id="0" name="图片 3531"/>
                      <p:cNvPicPr/>
                      <p:nvPr/>
                    </p:nvPicPr>
                    <p:blipFill>
                      <a:blip r:embed="rId8"/>
                      <a:stretch>
                        <a:fillRect/>
                      </a:stretch>
                    </p:blipFill>
                    <p:spPr>
                      <a:xfrm>
                        <a:off x="217488" y="4016375"/>
                        <a:ext cx="1514475" cy="473075"/>
                      </a:xfrm>
                      <a:prstGeom prst="rect">
                        <a:avLst/>
                      </a:prstGeom>
                      <a:noFill/>
                      <a:ln w="38100">
                        <a:noFill/>
                        <a:miter/>
                      </a:ln>
                    </p:spPr>
                  </p:pic>
                </p:oleObj>
              </mc:Fallback>
            </mc:AlternateContent>
          </a:graphicData>
        </a:graphic>
      </p:graphicFrame>
      <p:sp>
        <p:nvSpPr>
          <p:cNvPr id="5" name="Rectangle 37"/>
          <p:cNvSpPr/>
          <p:nvPr/>
        </p:nvSpPr>
        <p:spPr>
          <a:xfrm>
            <a:off x="1716088" y="4052888"/>
            <a:ext cx="825500" cy="504825"/>
          </a:xfrm>
          <a:prstGeom prst="rect">
            <a:avLst/>
          </a:prstGeom>
          <a:noFill/>
          <a:ln w="9525">
            <a:noFill/>
          </a:ln>
        </p:spPr>
        <p:txBody>
          <a:bodyPr anchor="t"/>
          <a:p>
            <a:pPr marL="342900" indent="-342900" eaLnBrk="0" hangingPunct="0">
              <a:spcBef>
                <a:spcPct val="20000"/>
              </a:spcBef>
            </a:pPr>
            <a:r>
              <a:rPr lang="zh-CN" altLang="zh-CN" sz="2000" dirty="0">
                <a:solidFill>
                  <a:srgbClr val="FF0000"/>
                </a:solidFill>
                <a:latin typeface="Arial" panose="020B0604020202020204" pitchFamily="34" charset="0"/>
                <a:ea typeface="宋体" panose="02010600030101010101" pitchFamily="2" charset="-122"/>
              </a:rPr>
              <a:t>有旋</a:t>
            </a:r>
            <a:endParaRPr lang="zh-CN" altLang="zh-CN" sz="2000" dirty="0">
              <a:solidFill>
                <a:srgbClr val="FF0000"/>
              </a:solidFill>
              <a:latin typeface="Arial" panose="020B0604020202020204" pitchFamily="34" charset="0"/>
              <a:ea typeface="宋体" panose="02010600030101010101" pitchFamily="2" charset="-122"/>
            </a:endParaRPr>
          </a:p>
        </p:txBody>
      </p:sp>
      <p:sp>
        <p:nvSpPr>
          <p:cNvPr id="6" name="AutoShape 27"/>
          <p:cNvSpPr/>
          <p:nvPr/>
        </p:nvSpPr>
        <p:spPr>
          <a:xfrm>
            <a:off x="1851025" y="833438"/>
            <a:ext cx="788988" cy="217487"/>
          </a:xfrm>
          <a:prstGeom prst="rightArrow">
            <a:avLst>
              <a:gd name="adj1" fmla="val 50000"/>
              <a:gd name="adj2" fmla="val 65484"/>
            </a:avLst>
          </a:prstGeom>
          <a:solidFill>
            <a:srgbClr val="00FF00"/>
          </a:solidFill>
          <a:ln w="9525">
            <a:noFill/>
          </a:ln>
        </p:spPr>
        <p:txBody>
          <a:bodyPr wrap="none" anchor="ctr"/>
          <a:p>
            <a:endParaRPr lang="zh-CN" altLang="en-US" dirty="0">
              <a:latin typeface="Arial" panose="020B0604020202020204" pitchFamily="34" charset="0"/>
              <a:ea typeface="宋体" panose="02010600030101010101" pitchFamily="2" charset="-122"/>
            </a:endParaRPr>
          </a:p>
        </p:txBody>
      </p:sp>
      <p:sp>
        <p:nvSpPr>
          <p:cNvPr id="7" name="Rectangle 5"/>
          <p:cNvSpPr/>
          <p:nvPr/>
        </p:nvSpPr>
        <p:spPr>
          <a:xfrm>
            <a:off x="2640013" y="703263"/>
            <a:ext cx="2071687" cy="528637"/>
          </a:xfrm>
          <a:prstGeom prst="rect">
            <a:avLst/>
          </a:prstGeom>
          <a:noFill/>
          <a:ln w="9525">
            <a:noFill/>
          </a:ln>
        </p:spPr>
        <p:txBody>
          <a:bodyPr anchor="t"/>
          <a:p>
            <a:pPr marL="342900" indent="-342900" eaLnBrk="0" hangingPunct="0">
              <a:spcBef>
                <a:spcPct val="20000"/>
              </a:spcBef>
            </a:pPr>
            <a:r>
              <a:rPr lang="zh-CN" altLang="zh-CN" sz="2400" dirty="0">
                <a:latin typeface="Arial" panose="020B0604020202020204" pitchFamily="34" charset="0"/>
                <a:ea typeface="宋体" panose="02010600030101010101" pitchFamily="2" charset="-122"/>
              </a:rPr>
              <a:t>磁场的</a:t>
            </a:r>
            <a:r>
              <a:rPr lang="zh-CN" altLang="zh-CN" sz="2400" dirty="0">
                <a:solidFill>
                  <a:srgbClr val="FF0000"/>
                </a:solidFill>
                <a:latin typeface="Arial" panose="020B0604020202020204" pitchFamily="34" charset="0"/>
                <a:ea typeface="宋体" panose="02010600030101010101" pitchFamily="2" charset="-122"/>
              </a:rPr>
              <a:t>计算</a:t>
            </a:r>
            <a:endParaRPr lang="zh-CN" altLang="zh-CN" sz="2400" dirty="0">
              <a:solidFill>
                <a:srgbClr val="FF0000"/>
              </a:solidFill>
              <a:latin typeface="Arial" panose="020B0604020202020204" pitchFamily="34" charset="0"/>
              <a:ea typeface="宋体" panose="02010600030101010101" pitchFamily="2" charset="-122"/>
            </a:endParaRPr>
          </a:p>
        </p:txBody>
      </p:sp>
      <p:graphicFrame>
        <p:nvGraphicFramePr>
          <p:cNvPr id="120836" name="对象 4"/>
          <p:cNvGraphicFramePr/>
          <p:nvPr/>
        </p:nvGraphicFramePr>
        <p:xfrm>
          <a:off x="3709988" y="1797050"/>
          <a:ext cx="1724025" cy="568325"/>
        </p:xfrm>
        <a:graphic>
          <a:graphicData uri="http://schemas.openxmlformats.org/presentationml/2006/ole">
            <mc:AlternateContent xmlns:mc="http://schemas.openxmlformats.org/markup-compatibility/2006">
              <mc:Choice xmlns:v="urn:schemas-microsoft-com:vml" Requires="v">
                <p:oleObj spid="_x0000_s3527" name="" r:id="rId9" imgW="2240280" imgH="795655" progId="Equation.KSEE3">
                  <p:embed/>
                </p:oleObj>
              </mc:Choice>
              <mc:Fallback>
                <p:oleObj name="" r:id="rId9" imgW="2240280" imgH="795655" progId="Equation.KSEE3">
                  <p:embed/>
                  <p:pic>
                    <p:nvPicPr>
                      <p:cNvPr id="0" name="图片 3526"/>
                      <p:cNvPicPr/>
                      <p:nvPr/>
                    </p:nvPicPr>
                    <p:blipFill>
                      <a:blip r:embed="rId10"/>
                      <a:stretch>
                        <a:fillRect/>
                      </a:stretch>
                    </p:blipFill>
                    <p:spPr>
                      <a:xfrm>
                        <a:off x="3709988" y="1797050"/>
                        <a:ext cx="1724025" cy="568325"/>
                      </a:xfrm>
                      <a:prstGeom prst="rect">
                        <a:avLst/>
                      </a:prstGeom>
                      <a:noFill/>
                      <a:ln w="38100">
                        <a:noFill/>
                        <a:miter/>
                      </a:ln>
                    </p:spPr>
                  </p:pic>
                </p:oleObj>
              </mc:Fallback>
            </mc:AlternateContent>
          </a:graphicData>
        </a:graphic>
      </p:graphicFrame>
      <p:graphicFrame>
        <p:nvGraphicFramePr>
          <p:cNvPr id="120837" name="对象 6"/>
          <p:cNvGraphicFramePr/>
          <p:nvPr/>
        </p:nvGraphicFramePr>
        <p:xfrm>
          <a:off x="3848100" y="1114425"/>
          <a:ext cx="1544638" cy="592138"/>
        </p:xfrm>
        <a:graphic>
          <a:graphicData uri="http://schemas.openxmlformats.org/presentationml/2006/ole">
            <mc:AlternateContent xmlns:mc="http://schemas.openxmlformats.org/markup-compatibility/2006">
              <mc:Choice xmlns:v="urn:schemas-microsoft-com:vml" Requires="v">
                <p:oleObj spid="_x0000_s3522" name="" r:id="rId11" imgW="1992630" imgH="760730" progId="Equation.KSEE3">
                  <p:embed/>
                </p:oleObj>
              </mc:Choice>
              <mc:Fallback>
                <p:oleObj name="" r:id="rId11" imgW="1992630" imgH="760730" progId="Equation.KSEE3">
                  <p:embed/>
                  <p:pic>
                    <p:nvPicPr>
                      <p:cNvPr id="0" name="图片 3521"/>
                      <p:cNvPicPr/>
                      <p:nvPr/>
                    </p:nvPicPr>
                    <p:blipFill>
                      <a:blip r:embed="rId12"/>
                      <a:stretch>
                        <a:fillRect/>
                      </a:stretch>
                    </p:blipFill>
                    <p:spPr>
                      <a:xfrm>
                        <a:off x="3848100" y="1114425"/>
                        <a:ext cx="1544638" cy="592138"/>
                      </a:xfrm>
                      <a:prstGeom prst="rect">
                        <a:avLst/>
                      </a:prstGeom>
                      <a:noFill/>
                      <a:ln w="38100">
                        <a:noFill/>
                        <a:miter/>
                      </a:ln>
                    </p:spPr>
                  </p:pic>
                </p:oleObj>
              </mc:Fallback>
            </mc:AlternateContent>
          </a:graphicData>
        </a:graphic>
      </p:graphicFrame>
      <p:sp>
        <p:nvSpPr>
          <p:cNvPr id="14" name="AutoShape 34"/>
          <p:cNvSpPr/>
          <p:nvPr/>
        </p:nvSpPr>
        <p:spPr>
          <a:xfrm>
            <a:off x="2571750" y="1389063"/>
            <a:ext cx="177800" cy="728662"/>
          </a:xfrm>
          <a:prstGeom prst="leftBrace">
            <a:avLst>
              <a:gd name="adj1" fmla="val 26960"/>
              <a:gd name="adj2" fmla="val 50000"/>
            </a:avLst>
          </a:prstGeom>
          <a:noFill/>
          <a:ln w="25400" cap="flat" cmpd="sng">
            <a:solidFill>
              <a:schemeClr val="tx1"/>
            </a:solidFill>
            <a:prstDash val="solid"/>
            <a:round/>
            <a:headEnd type="none" w="med" len="med"/>
            <a:tailEnd type="none" w="med" len="med"/>
          </a:ln>
        </p:spPr>
        <p:txBody>
          <a:bodyPr wrap="none" anchor="ctr"/>
          <a:p>
            <a:endParaRPr lang="zh-CN" altLang="en-US" dirty="0">
              <a:latin typeface="Arial" panose="020B0604020202020204" pitchFamily="34" charset="0"/>
              <a:ea typeface="宋体" panose="02010600030101010101" pitchFamily="2" charset="-122"/>
            </a:endParaRPr>
          </a:p>
        </p:txBody>
      </p:sp>
      <p:sp>
        <p:nvSpPr>
          <p:cNvPr id="16" name="Rectangle 3"/>
          <p:cNvSpPr>
            <a:spLocks noGrp="1"/>
          </p:cNvSpPr>
          <p:nvPr/>
        </p:nvSpPr>
        <p:spPr>
          <a:xfrm>
            <a:off x="2678113" y="1231900"/>
            <a:ext cx="1363662" cy="409575"/>
          </a:xfrm>
          <a:prstGeom prst="rect">
            <a:avLst/>
          </a:prstGeom>
          <a:noFill/>
          <a:ln w="9525">
            <a:noFill/>
          </a:ln>
        </p:spPr>
        <p:txBody>
          <a:bodyPr wrap="square" lIns="91440" tIns="45720" rIns="91440" bIns="45720" anchor="t"/>
          <a:p>
            <a:pPr marL="342900" indent="-342900" eaLnBrk="0" hangingPunct="0">
              <a:spcBef>
                <a:spcPct val="20000"/>
              </a:spcBef>
            </a:pPr>
            <a:r>
              <a:rPr lang="zh-CN" altLang="en-US" sz="1800" dirty="0">
                <a:solidFill>
                  <a:srgbClr val="3366FF"/>
                </a:solidFill>
                <a:latin typeface="Times New Roman" panose="02020603050405020304" pitchFamily="18" charset="0"/>
                <a:ea typeface="宋体" panose="02010600030101010101" pitchFamily="2" charset="-122"/>
              </a:rPr>
              <a:t>运动电荷：</a:t>
            </a:r>
            <a:endParaRPr lang="zh-CN" altLang="en-US" sz="1800" dirty="0">
              <a:solidFill>
                <a:srgbClr val="3366FF"/>
              </a:solidFill>
              <a:latin typeface="Times New Roman" panose="02020603050405020304" pitchFamily="18" charset="0"/>
              <a:ea typeface="宋体" panose="02010600030101010101" pitchFamily="2" charset="-122"/>
            </a:endParaRPr>
          </a:p>
        </p:txBody>
      </p:sp>
      <p:sp>
        <p:nvSpPr>
          <p:cNvPr id="18" name="Rectangle 3"/>
          <p:cNvSpPr>
            <a:spLocks noGrp="1"/>
          </p:cNvSpPr>
          <p:nvPr/>
        </p:nvSpPr>
        <p:spPr>
          <a:xfrm>
            <a:off x="2711450" y="1912938"/>
            <a:ext cx="1824038" cy="409575"/>
          </a:xfrm>
          <a:prstGeom prst="rect">
            <a:avLst/>
          </a:prstGeom>
          <a:noFill/>
          <a:ln w="9525">
            <a:noFill/>
          </a:ln>
        </p:spPr>
        <p:txBody>
          <a:bodyPr wrap="square" lIns="91440" tIns="45720" rIns="91440" bIns="45720" anchor="t"/>
          <a:p>
            <a:pPr marL="342900" indent="-342900" eaLnBrk="0" hangingPunct="0">
              <a:spcBef>
                <a:spcPct val="20000"/>
              </a:spcBef>
            </a:pPr>
            <a:r>
              <a:rPr lang="zh-CN" altLang="en-US" sz="1800" dirty="0">
                <a:solidFill>
                  <a:srgbClr val="3366FF"/>
                </a:solidFill>
                <a:latin typeface="Times New Roman" panose="02020603050405020304" pitchFamily="18" charset="0"/>
                <a:ea typeface="宋体" panose="02010600030101010101" pitchFamily="2" charset="-122"/>
              </a:rPr>
              <a:t>电流元：</a:t>
            </a:r>
            <a:endParaRPr lang="zh-CN" altLang="en-US" sz="1800" dirty="0">
              <a:solidFill>
                <a:srgbClr val="3366FF"/>
              </a:solidFill>
              <a:latin typeface="Times New Roman" panose="02020603050405020304" pitchFamily="18" charset="0"/>
              <a:ea typeface="宋体" panose="02010600030101010101" pitchFamily="2" charset="-122"/>
            </a:endParaRPr>
          </a:p>
        </p:txBody>
      </p:sp>
      <p:sp>
        <p:nvSpPr>
          <p:cNvPr id="19" name="Rectangle 3"/>
          <p:cNvSpPr>
            <a:spLocks noGrp="1"/>
          </p:cNvSpPr>
          <p:nvPr/>
        </p:nvSpPr>
        <p:spPr>
          <a:xfrm>
            <a:off x="2768600" y="2862263"/>
            <a:ext cx="1544638" cy="409575"/>
          </a:xfrm>
          <a:prstGeom prst="rect">
            <a:avLst/>
          </a:prstGeom>
          <a:noFill/>
          <a:ln w="9525">
            <a:noFill/>
          </a:ln>
        </p:spPr>
        <p:txBody>
          <a:bodyPr wrap="square" lIns="91440" tIns="45720" rIns="91440" bIns="45720" anchor="t"/>
          <a:p>
            <a:pPr marL="342900" indent="-342900" eaLnBrk="0" hangingPunct="0">
              <a:spcBef>
                <a:spcPct val="20000"/>
              </a:spcBef>
            </a:pPr>
            <a:r>
              <a:rPr lang="zh-CN" altLang="en-US" sz="1800" dirty="0">
                <a:solidFill>
                  <a:srgbClr val="3366FF"/>
                </a:solidFill>
                <a:latin typeface="Times New Roman" panose="02020603050405020304" pitchFamily="18" charset="0"/>
                <a:ea typeface="宋体" panose="02010600030101010101" pitchFamily="2" charset="-122"/>
              </a:rPr>
              <a:t>直线电流：</a:t>
            </a:r>
            <a:endParaRPr lang="zh-CN" altLang="en-US" sz="1800" dirty="0">
              <a:solidFill>
                <a:srgbClr val="3366FF"/>
              </a:solidFill>
              <a:latin typeface="Times New Roman" panose="02020603050405020304" pitchFamily="18" charset="0"/>
              <a:ea typeface="宋体" panose="02010600030101010101" pitchFamily="2" charset="-122"/>
            </a:endParaRPr>
          </a:p>
        </p:txBody>
      </p:sp>
      <p:sp>
        <p:nvSpPr>
          <p:cNvPr id="20" name="Rectangle 3"/>
          <p:cNvSpPr>
            <a:spLocks noGrp="1"/>
          </p:cNvSpPr>
          <p:nvPr/>
        </p:nvSpPr>
        <p:spPr>
          <a:xfrm>
            <a:off x="2755900" y="3965575"/>
            <a:ext cx="1544638" cy="409575"/>
          </a:xfrm>
          <a:prstGeom prst="rect">
            <a:avLst/>
          </a:prstGeom>
          <a:noFill/>
          <a:ln w="9525">
            <a:noFill/>
          </a:ln>
        </p:spPr>
        <p:txBody>
          <a:bodyPr wrap="square" lIns="91440" tIns="45720" rIns="91440" bIns="45720" anchor="t"/>
          <a:p>
            <a:pPr marL="342900" indent="-342900" eaLnBrk="0" hangingPunct="0">
              <a:spcBef>
                <a:spcPct val="20000"/>
              </a:spcBef>
            </a:pPr>
            <a:r>
              <a:rPr lang="zh-CN" altLang="en-US" sz="1800" dirty="0">
                <a:solidFill>
                  <a:srgbClr val="3366FF"/>
                </a:solidFill>
                <a:latin typeface="Times New Roman" panose="02020603050405020304" pitchFamily="18" charset="0"/>
                <a:ea typeface="宋体" panose="02010600030101010101" pitchFamily="2" charset="-122"/>
              </a:rPr>
              <a:t>圆形电流：</a:t>
            </a:r>
            <a:endParaRPr lang="zh-CN" altLang="en-US" sz="1800" dirty="0">
              <a:solidFill>
                <a:srgbClr val="3366FF"/>
              </a:solidFill>
              <a:latin typeface="Times New Roman" panose="02020603050405020304" pitchFamily="18" charset="0"/>
              <a:ea typeface="宋体" panose="02010600030101010101" pitchFamily="2" charset="-122"/>
            </a:endParaRPr>
          </a:p>
        </p:txBody>
      </p:sp>
      <p:sp>
        <p:nvSpPr>
          <p:cNvPr id="21" name="Rectangle 3"/>
          <p:cNvSpPr>
            <a:spLocks noGrp="1"/>
          </p:cNvSpPr>
          <p:nvPr/>
        </p:nvSpPr>
        <p:spPr>
          <a:xfrm>
            <a:off x="2794000" y="5021263"/>
            <a:ext cx="2924175" cy="409575"/>
          </a:xfrm>
          <a:prstGeom prst="rect">
            <a:avLst/>
          </a:prstGeom>
          <a:noFill/>
          <a:ln w="9525">
            <a:noFill/>
          </a:ln>
        </p:spPr>
        <p:txBody>
          <a:bodyPr wrap="square" lIns="91440" tIns="45720" rIns="91440" bIns="45720" anchor="t"/>
          <a:p>
            <a:pPr marL="342900" indent="-342900" eaLnBrk="0" hangingPunct="0">
              <a:spcBef>
                <a:spcPct val="20000"/>
              </a:spcBef>
            </a:pPr>
            <a:r>
              <a:rPr lang="zh-CN" altLang="en-US" sz="1800" dirty="0">
                <a:solidFill>
                  <a:srgbClr val="3366FF"/>
                </a:solidFill>
                <a:latin typeface="Times New Roman" panose="02020603050405020304" pitchFamily="18" charset="0"/>
                <a:ea typeface="宋体" panose="02010600030101010101" pitchFamily="2" charset="-122"/>
              </a:rPr>
              <a:t>安培环路定理求磁场：</a:t>
            </a:r>
            <a:endParaRPr lang="zh-CN" altLang="en-US" sz="1800" dirty="0">
              <a:solidFill>
                <a:srgbClr val="3366FF"/>
              </a:solidFill>
              <a:latin typeface="Times New Roman" panose="02020603050405020304" pitchFamily="18" charset="0"/>
              <a:ea typeface="宋体" panose="02010600030101010101" pitchFamily="2" charset="-122"/>
            </a:endParaRPr>
          </a:p>
        </p:txBody>
      </p:sp>
      <p:graphicFrame>
        <p:nvGraphicFramePr>
          <p:cNvPr id="120842" name="对象 66"/>
          <p:cNvGraphicFramePr/>
          <p:nvPr/>
        </p:nvGraphicFramePr>
        <p:xfrm>
          <a:off x="3922713" y="2747963"/>
          <a:ext cx="2200275" cy="614362"/>
        </p:xfrm>
        <a:graphic>
          <a:graphicData uri="http://schemas.openxmlformats.org/presentationml/2006/ole">
            <mc:AlternateContent xmlns:mc="http://schemas.openxmlformats.org/markup-compatibility/2006">
              <mc:Choice xmlns:v="urn:schemas-microsoft-com:vml" Requires="v">
                <p:oleObj spid="_x0000_s3539" name="" r:id="rId13" imgW="1586865" imgH="431800" progId="Equation.3">
                  <p:embed/>
                </p:oleObj>
              </mc:Choice>
              <mc:Fallback>
                <p:oleObj name="" r:id="rId13" imgW="1586865" imgH="431800" progId="Equation.3">
                  <p:embed/>
                  <p:pic>
                    <p:nvPicPr>
                      <p:cNvPr id="0" name="图片 3538"/>
                      <p:cNvPicPr/>
                      <p:nvPr/>
                    </p:nvPicPr>
                    <p:blipFill>
                      <a:blip r:embed="rId14"/>
                      <a:stretch>
                        <a:fillRect/>
                      </a:stretch>
                    </p:blipFill>
                    <p:spPr>
                      <a:xfrm>
                        <a:off x="3922713" y="2747963"/>
                        <a:ext cx="2200275" cy="614362"/>
                      </a:xfrm>
                      <a:prstGeom prst="rect">
                        <a:avLst/>
                      </a:prstGeom>
                      <a:solidFill>
                        <a:schemeClr val="bg1"/>
                      </a:solidFill>
                      <a:ln w="38100">
                        <a:noFill/>
                        <a:miter/>
                      </a:ln>
                    </p:spPr>
                  </p:pic>
                </p:oleObj>
              </mc:Fallback>
            </mc:AlternateContent>
          </a:graphicData>
        </a:graphic>
      </p:graphicFrame>
      <p:graphicFrame>
        <p:nvGraphicFramePr>
          <p:cNvPr id="121861" name="对象 1"/>
          <p:cNvGraphicFramePr/>
          <p:nvPr/>
        </p:nvGraphicFramePr>
        <p:xfrm>
          <a:off x="3976688" y="3348038"/>
          <a:ext cx="919162" cy="508000"/>
        </p:xfrm>
        <a:graphic>
          <a:graphicData uri="http://schemas.openxmlformats.org/presentationml/2006/ole">
            <mc:AlternateContent xmlns:mc="http://schemas.openxmlformats.org/markup-compatibility/2006">
              <mc:Choice xmlns:v="urn:schemas-microsoft-com:vml" Requires="v">
                <p:oleObj spid="_x0000_s3534" name="" r:id="rId15" imgW="558800" imgH="393700" progId="Equation.KSEE3">
                  <p:embed/>
                </p:oleObj>
              </mc:Choice>
              <mc:Fallback>
                <p:oleObj name="" r:id="rId15" imgW="558800" imgH="393700" progId="Equation.KSEE3">
                  <p:embed/>
                  <p:pic>
                    <p:nvPicPr>
                      <p:cNvPr id="0" name="图片 3533"/>
                      <p:cNvPicPr/>
                      <p:nvPr/>
                    </p:nvPicPr>
                    <p:blipFill>
                      <a:blip r:embed="rId16"/>
                      <a:stretch>
                        <a:fillRect/>
                      </a:stretch>
                    </p:blipFill>
                    <p:spPr>
                      <a:xfrm>
                        <a:off x="3976688" y="3348038"/>
                        <a:ext cx="919162" cy="508000"/>
                      </a:xfrm>
                      <a:prstGeom prst="rect">
                        <a:avLst/>
                      </a:prstGeom>
                      <a:noFill/>
                      <a:ln w="38100">
                        <a:noFill/>
                        <a:miter/>
                      </a:ln>
                    </p:spPr>
                  </p:pic>
                </p:oleObj>
              </mc:Fallback>
            </mc:AlternateContent>
          </a:graphicData>
        </a:graphic>
      </p:graphicFrame>
      <p:sp>
        <p:nvSpPr>
          <p:cNvPr id="22" name="Rectangle 3"/>
          <p:cNvSpPr>
            <a:spLocks noGrp="1"/>
          </p:cNvSpPr>
          <p:nvPr/>
        </p:nvSpPr>
        <p:spPr>
          <a:xfrm>
            <a:off x="3011488" y="3419475"/>
            <a:ext cx="1268412" cy="409575"/>
          </a:xfrm>
          <a:prstGeom prst="rect">
            <a:avLst/>
          </a:prstGeom>
          <a:noFill/>
          <a:ln w="9525">
            <a:noFill/>
          </a:ln>
        </p:spPr>
        <p:txBody>
          <a:bodyPr wrap="square" lIns="91440" tIns="45720" rIns="91440" bIns="45720" anchor="t"/>
          <a:p>
            <a:pPr marL="342900" indent="-342900" eaLnBrk="0" hangingPunct="0">
              <a:spcBef>
                <a:spcPct val="20000"/>
              </a:spcBef>
            </a:pPr>
            <a:r>
              <a:rPr lang="zh-CN" altLang="zh-CN" sz="1800" dirty="0">
                <a:latin typeface="Times New Roman" panose="02020603050405020304" pitchFamily="18" charset="0"/>
                <a:ea typeface="宋体" panose="02010600030101010101" pitchFamily="2" charset="-122"/>
              </a:rPr>
              <a:t>无限长</a:t>
            </a:r>
            <a:r>
              <a:rPr lang="zh-CN" altLang="en-US" sz="1800" dirty="0">
                <a:latin typeface="Times New Roman" panose="02020603050405020304" pitchFamily="18" charset="0"/>
                <a:ea typeface="宋体" panose="02010600030101010101" pitchFamily="2" charset="-122"/>
              </a:rPr>
              <a:t>：</a:t>
            </a:r>
            <a:endParaRPr lang="zh-CN" altLang="en-US" sz="1800" dirty="0">
              <a:latin typeface="Times New Roman" panose="02020603050405020304" pitchFamily="18" charset="0"/>
              <a:ea typeface="宋体" panose="02010600030101010101" pitchFamily="2" charset="-122"/>
            </a:endParaRPr>
          </a:p>
        </p:txBody>
      </p:sp>
      <p:graphicFrame>
        <p:nvGraphicFramePr>
          <p:cNvPr id="121868" name="Object 42"/>
          <p:cNvGraphicFramePr/>
          <p:nvPr/>
        </p:nvGraphicFramePr>
        <p:xfrm>
          <a:off x="4011613" y="3894138"/>
          <a:ext cx="901700" cy="530225"/>
        </p:xfrm>
        <a:graphic>
          <a:graphicData uri="http://schemas.openxmlformats.org/presentationml/2006/ole">
            <mc:AlternateContent xmlns:mc="http://schemas.openxmlformats.org/markup-compatibility/2006">
              <mc:Choice xmlns:v="urn:schemas-microsoft-com:vml" Requires="v">
                <p:oleObj spid="_x0000_s3535" name="" r:id="rId17" imgW="546100" imgH="393700" progId="Equation.3">
                  <p:embed/>
                </p:oleObj>
              </mc:Choice>
              <mc:Fallback>
                <p:oleObj name="" r:id="rId17" imgW="546100" imgH="393700" progId="Equation.3">
                  <p:embed/>
                  <p:pic>
                    <p:nvPicPr>
                      <p:cNvPr id="0" name="图片 3534"/>
                      <p:cNvPicPr/>
                      <p:nvPr/>
                    </p:nvPicPr>
                    <p:blipFill>
                      <a:blip r:embed="rId18"/>
                      <a:stretch>
                        <a:fillRect/>
                      </a:stretch>
                    </p:blipFill>
                    <p:spPr>
                      <a:xfrm>
                        <a:off x="4011613" y="3894138"/>
                        <a:ext cx="901700" cy="530225"/>
                      </a:xfrm>
                      <a:prstGeom prst="rect">
                        <a:avLst/>
                      </a:prstGeom>
                      <a:noFill/>
                      <a:ln w="38100">
                        <a:noFill/>
                        <a:miter/>
                      </a:ln>
                    </p:spPr>
                  </p:pic>
                </p:oleObj>
              </mc:Fallback>
            </mc:AlternateContent>
          </a:graphicData>
        </a:graphic>
      </p:graphicFrame>
      <p:sp>
        <p:nvSpPr>
          <p:cNvPr id="240657" name="Text Box 36"/>
          <p:cNvSpPr txBox="1"/>
          <p:nvPr/>
        </p:nvSpPr>
        <p:spPr>
          <a:xfrm>
            <a:off x="3036888" y="4552950"/>
            <a:ext cx="1425575" cy="368300"/>
          </a:xfrm>
          <a:prstGeom prst="rect">
            <a:avLst/>
          </a:prstGeom>
          <a:noFill/>
          <a:ln w="9525">
            <a:noFill/>
          </a:ln>
        </p:spPr>
        <p:txBody>
          <a:bodyPr wrap="square" anchor="t">
            <a:spAutoFit/>
          </a:bodyPr>
          <a:p>
            <a:pPr eaLnBrk="0" hangingPunct="0"/>
            <a:r>
              <a:rPr lang="en-US" altLang="zh-CN" sz="1800">
                <a:latin typeface="Times New Roman" panose="02020603050405020304" pitchFamily="18" charset="0"/>
                <a:ea typeface="宋体" panose="02010600030101010101" pitchFamily="2" charset="-122"/>
              </a:rPr>
              <a:t>1/n</a:t>
            </a:r>
            <a:r>
              <a:rPr lang="zh-CN" altLang="en-US" sz="1800" dirty="0">
                <a:latin typeface="Times New Roman" panose="02020603050405020304" pitchFamily="18" charset="0"/>
                <a:ea typeface="宋体" panose="02010600030101010101" pitchFamily="2" charset="-122"/>
              </a:rPr>
              <a:t>圆周：</a:t>
            </a:r>
            <a:endParaRPr lang="zh-CN" altLang="en-US" sz="1800" dirty="0">
              <a:latin typeface="Times New Roman" panose="02020603050405020304" pitchFamily="18" charset="0"/>
              <a:ea typeface="宋体" panose="02010600030101010101" pitchFamily="2" charset="-122"/>
            </a:endParaRPr>
          </a:p>
        </p:txBody>
      </p:sp>
      <p:graphicFrame>
        <p:nvGraphicFramePr>
          <p:cNvPr id="121870" name="Object 37"/>
          <p:cNvGraphicFramePr/>
          <p:nvPr/>
        </p:nvGraphicFramePr>
        <p:xfrm>
          <a:off x="4013200" y="4483100"/>
          <a:ext cx="960438" cy="490538"/>
        </p:xfrm>
        <a:graphic>
          <a:graphicData uri="http://schemas.openxmlformats.org/presentationml/2006/ole">
            <mc:AlternateContent xmlns:mc="http://schemas.openxmlformats.org/markup-compatibility/2006">
              <mc:Choice xmlns:v="urn:schemas-microsoft-com:vml" Requires="v">
                <p:oleObj spid="_x0000_s3537" name="" r:id="rId19" imgW="673100" imgH="393700" progId="Equation.3">
                  <p:embed/>
                </p:oleObj>
              </mc:Choice>
              <mc:Fallback>
                <p:oleObj name="" r:id="rId19" imgW="673100" imgH="393700" progId="Equation.3">
                  <p:embed/>
                  <p:pic>
                    <p:nvPicPr>
                      <p:cNvPr id="0" name="图片 3536"/>
                      <p:cNvPicPr/>
                      <p:nvPr/>
                    </p:nvPicPr>
                    <p:blipFill>
                      <a:blip r:embed="rId20"/>
                      <a:stretch>
                        <a:fillRect/>
                      </a:stretch>
                    </p:blipFill>
                    <p:spPr>
                      <a:xfrm>
                        <a:off x="4013200" y="4483100"/>
                        <a:ext cx="960438" cy="490538"/>
                      </a:xfrm>
                      <a:prstGeom prst="rect">
                        <a:avLst/>
                      </a:prstGeom>
                      <a:noFill/>
                      <a:ln w="38100">
                        <a:noFill/>
                        <a:miter/>
                      </a:ln>
                    </p:spPr>
                  </p:pic>
                </p:oleObj>
              </mc:Fallback>
            </mc:AlternateContent>
          </a:graphicData>
        </a:graphic>
      </p:graphicFrame>
      <p:graphicFrame>
        <p:nvGraphicFramePr>
          <p:cNvPr id="258064" name="Object 74"/>
          <p:cNvGraphicFramePr/>
          <p:nvPr/>
        </p:nvGraphicFramePr>
        <p:xfrm>
          <a:off x="2614613" y="5784850"/>
          <a:ext cx="1800225" cy="1009650"/>
        </p:xfrm>
        <a:graphic>
          <a:graphicData uri="http://schemas.openxmlformats.org/presentationml/2006/ole">
            <mc:AlternateContent xmlns:mc="http://schemas.openxmlformats.org/markup-compatibility/2006">
              <mc:Choice xmlns:v="urn:schemas-microsoft-com:vml" Requires="v">
                <p:oleObj spid="_x0000_s3536" name="" r:id="rId21" imgW="1181100" imgH="787400" progId="Equation.3">
                  <p:embed/>
                </p:oleObj>
              </mc:Choice>
              <mc:Fallback>
                <p:oleObj name="" r:id="rId21" imgW="1181100" imgH="787400" progId="Equation.3">
                  <p:embed/>
                  <p:pic>
                    <p:nvPicPr>
                      <p:cNvPr id="0" name="图片 3535"/>
                      <p:cNvPicPr/>
                      <p:nvPr/>
                    </p:nvPicPr>
                    <p:blipFill>
                      <a:blip r:embed="rId22"/>
                      <a:stretch>
                        <a:fillRect/>
                      </a:stretch>
                    </p:blipFill>
                    <p:spPr>
                      <a:xfrm>
                        <a:off x="2614613" y="5784850"/>
                        <a:ext cx="1800225" cy="1009650"/>
                      </a:xfrm>
                      <a:prstGeom prst="rect">
                        <a:avLst/>
                      </a:prstGeom>
                      <a:noFill/>
                      <a:ln w="38100">
                        <a:noFill/>
                        <a:miter/>
                      </a:ln>
                    </p:spPr>
                  </p:pic>
                </p:oleObj>
              </mc:Fallback>
            </mc:AlternateContent>
          </a:graphicData>
        </a:graphic>
      </p:graphicFrame>
      <p:graphicFrame>
        <p:nvGraphicFramePr>
          <p:cNvPr id="258077" name="Object 113"/>
          <p:cNvGraphicFramePr/>
          <p:nvPr/>
        </p:nvGraphicFramePr>
        <p:xfrm>
          <a:off x="4699000" y="5819775"/>
          <a:ext cx="1449388" cy="1004888"/>
        </p:xfrm>
        <a:graphic>
          <a:graphicData uri="http://schemas.openxmlformats.org/presentationml/2006/ole">
            <mc:AlternateContent xmlns:mc="http://schemas.openxmlformats.org/markup-compatibility/2006">
              <mc:Choice xmlns:v="urn:schemas-microsoft-com:vml" Requires="v">
                <p:oleObj spid="_x0000_s3541" name="" r:id="rId23" imgW="1739900" imgH="1000125" progId="Equation.3">
                  <p:embed/>
                </p:oleObj>
              </mc:Choice>
              <mc:Fallback>
                <p:oleObj name="" r:id="rId23" imgW="1739900" imgH="1000125" progId="Equation.3">
                  <p:embed/>
                  <p:pic>
                    <p:nvPicPr>
                      <p:cNvPr id="0" name="图片 3540"/>
                      <p:cNvPicPr/>
                      <p:nvPr/>
                    </p:nvPicPr>
                    <p:blipFill>
                      <a:blip r:embed="rId24"/>
                      <a:stretch>
                        <a:fillRect/>
                      </a:stretch>
                    </p:blipFill>
                    <p:spPr>
                      <a:xfrm>
                        <a:off x="4699000" y="5819775"/>
                        <a:ext cx="1449388" cy="1004888"/>
                      </a:xfrm>
                      <a:prstGeom prst="rect">
                        <a:avLst/>
                      </a:prstGeom>
                      <a:noFill/>
                      <a:ln w="38100">
                        <a:noFill/>
                        <a:miter/>
                      </a:ln>
                    </p:spPr>
                  </p:pic>
                </p:oleObj>
              </mc:Fallback>
            </mc:AlternateContent>
          </a:graphicData>
        </a:graphic>
      </p:graphicFrame>
      <p:sp>
        <p:nvSpPr>
          <p:cNvPr id="31" name="Rectangle 3"/>
          <p:cNvSpPr>
            <a:spLocks noGrp="1"/>
          </p:cNvSpPr>
          <p:nvPr/>
        </p:nvSpPr>
        <p:spPr>
          <a:xfrm>
            <a:off x="2533650" y="5443538"/>
            <a:ext cx="2146300" cy="409575"/>
          </a:xfrm>
          <a:prstGeom prst="rect">
            <a:avLst/>
          </a:prstGeom>
          <a:noFill/>
          <a:ln w="9525">
            <a:noFill/>
          </a:ln>
        </p:spPr>
        <p:txBody>
          <a:bodyPr wrap="square" lIns="91440" tIns="45720" rIns="91440" bIns="45720" anchor="t"/>
          <a:p>
            <a:pPr marL="342900" indent="-342900" eaLnBrk="0" hangingPunct="0">
              <a:spcBef>
                <a:spcPct val="20000"/>
              </a:spcBef>
            </a:pPr>
            <a:r>
              <a:rPr lang="zh-CN" altLang="en-US" sz="1800" dirty="0">
                <a:latin typeface="Times New Roman" panose="02020603050405020304" pitchFamily="18" charset="0"/>
                <a:ea typeface="宋体" panose="02010600030101010101" pitchFamily="2" charset="-122"/>
              </a:rPr>
              <a:t>无限长圆柱体</a:t>
            </a:r>
            <a:endParaRPr lang="zh-CN" altLang="en-US" sz="1800" dirty="0">
              <a:latin typeface="Times New Roman" panose="02020603050405020304" pitchFamily="18" charset="0"/>
              <a:ea typeface="宋体" panose="02010600030101010101" pitchFamily="2" charset="-122"/>
            </a:endParaRPr>
          </a:p>
        </p:txBody>
      </p:sp>
      <p:sp>
        <p:nvSpPr>
          <p:cNvPr id="32" name="Rectangle 3"/>
          <p:cNvSpPr>
            <a:spLocks noGrp="1"/>
          </p:cNvSpPr>
          <p:nvPr/>
        </p:nvSpPr>
        <p:spPr>
          <a:xfrm>
            <a:off x="4692650" y="5456238"/>
            <a:ext cx="2147888" cy="409575"/>
          </a:xfrm>
          <a:prstGeom prst="rect">
            <a:avLst/>
          </a:prstGeom>
          <a:noFill/>
          <a:ln w="9525">
            <a:noFill/>
          </a:ln>
        </p:spPr>
        <p:txBody>
          <a:bodyPr wrap="square" lIns="91440" tIns="45720" rIns="91440" bIns="45720" anchor="t"/>
          <a:p>
            <a:pPr marL="342900" indent="-342900" eaLnBrk="0" hangingPunct="0">
              <a:spcBef>
                <a:spcPct val="20000"/>
              </a:spcBef>
            </a:pPr>
            <a:r>
              <a:rPr lang="zh-CN" altLang="en-US" sz="1800" dirty="0">
                <a:latin typeface="Times New Roman" panose="02020603050405020304" pitchFamily="18" charset="0"/>
                <a:ea typeface="宋体" panose="02010600030101010101" pitchFamily="2" charset="-122"/>
              </a:rPr>
              <a:t>无限长圆柱面</a:t>
            </a:r>
            <a:endParaRPr lang="zh-CN" altLang="en-US" sz="1800" dirty="0">
              <a:latin typeface="Times New Roman" panose="02020603050405020304" pitchFamily="18" charset="0"/>
              <a:ea typeface="宋体" panose="02010600030101010101" pitchFamily="2" charset="-122"/>
            </a:endParaRPr>
          </a:p>
        </p:txBody>
      </p:sp>
      <p:sp>
        <p:nvSpPr>
          <p:cNvPr id="34" name="AutoShape 27"/>
          <p:cNvSpPr/>
          <p:nvPr/>
        </p:nvSpPr>
        <p:spPr>
          <a:xfrm>
            <a:off x="4629150" y="833438"/>
            <a:ext cx="946150" cy="217487"/>
          </a:xfrm>
          <a:prstGeom prst="rightArrow">
            <a:avLst>
              <a:gd name="adj1" fmla="val 50000"/>
              <a:gd name="adj2" fmla="val 65436"/>
            </a:avLst>
          </a:prstGeom>
          <a:solidFill>
            <a:srgbClr val="00FF00"/>
          </a:solidFill>
          <a:ln w="9525">
            <a:noFill/>
          </a:ln>
        </p:spPr>
        <p:txBody>
          <a:bodyPr wrap="none" anchor="ctr"/>
          <a:p>
            <a:endParaRPr lang="zh-CN" altLang="en-US" dirty="0">
              <a:latin typeface="Arial" panose="020B0604020202020204" pitchFamily="34" charset="0"/>
              <a:ea typeface="宋体" panose="02010600030101010101" pitchFamily="2" charset="-122"/>
            </a:endParaRPr>
          </a:p>
        </p:txBody>
      </p:sp>
      <p:sp>
        <p:nvSpPr>
          <p:cNvPr id="36" name="Rectangle 5"/>
          <p:cNvSpPr/>
          <p:nvPr/>
        </p:nvSpPr>
        <p:spPr>
          <a:xfrm>
            <a:off x="5722938" y="704850"/>
            <a:ext cx="2390775" cy="527050"/>
          </a:xfrm>
          <a:prstGeom prst="rect">
            <a:avLst/>
          </a:prstGeom>
          <a:noFill/>
          <a:ln w="9525">
            <a:noFill/>
          </a:ln>
        </p:spPr>
        <p:txBody>
          <a:bodyPr anchor="t"/>
          <a:p>
            <a:pPr marL="342900" indent="-342900" eaLnBrk="0" hangingPunct="0">
              <a:spcBef>
                <a:spcPct val="20000"/>
              </a:spcBef>
            </a:pPr>
            <a:r>
              <a:rPr lang="zh-CN" altLang="zh-CN" sz="2400" dirty="0">
                <a:latin typeface="Arial" panose="020B0604020202020204" pitchFamily="34" charset="0"/>
                <a:ea typeface="宋体" panose="02010600030101010101" pitchFamily="2" charset="-122"/>
              </a:rPr>
              <a:t>磁场中的</a:t>
            </a:r>
            <a:r>
              <a:rPr lang="zh-CN" altLang="zh-CN" sz="2400" dirty="0">
                <a:solidFill>
                  <a:srgbClr val="FF0000"/>
                </a:solidFill>
                <a:latin typeface="Arial" panose="020B0604020202020204" pitchFamily="34" charset="0"/>
                <a:ea typeface="宋体" panose="02010600030101010101" pitchFamily="2" charset="-122"/>
              </a:rPr>
              <a:t>受力</a:t>
            </a:r>
            <a:endParaRPr lang="en-US" altLang="zh-CN" sz="2400" dirty="0">
              <a:solidFill>
                <a:srgbClr val="FF0000"/>
              </a:solidFill>
              <a:latin typeface="Arial" panose="020B0604020202020204" pitchFamily="34" charset="0"/>
              <a:ea typeface="宋体" panose="02010600030101010101" pitchFamily="2" charset="-122"/>
            </a:endParaRPr>
          </a:p>
        </p:txBody>
      </p:sp>
      <p:sp>
        <p:nvSpPr>
          <p:cNvPr id="41" name="AutoShape 34"/>
          <p:cNvSpPr/>
          <p:nvPr/>
        </p:nvSpPr>
        <p:spPr>
          <a:xfrm>
            <a:off x="6135688" y="1365250"/>
            <a:ext cx="177800" cy="730250"/>
          </a:xfrm>
          <a:prstGeom prst="leftBrace">
            <a:avLst>
              <a:gd name="adj1" fmla="val 27019"/>
              <a:gd name="adj2" fmla="val 50000"/>
            </a:avLst>
          </a:prstGeom>
          <a:noFill/>
          <a:ln w="25400" cap="flat" cmpd="sng">
            <a:solidFill>
              <a:schemeClr val="tx1"/>
            </a:solidFill>
            <a:prstDash val="solid"/>
            <a:round/>
            <a:headEnd type="none" w="med" len="med"/>
            <a:tailEnd type="none" w="med" len="med"/>
          </a:ln>
        </p:spPr>
        <p:txBody>
          <a:bodyPr wrap="none" anchor="ctr"/>
          <a:p>
            <a:endParaRPr lang="zh-CN" altLang="en-US" dirty="0">
              <a:latin typeface="Arial" panose="020B0604020202020204" pitchFamily="34" charset="0"/>
              <a:ea typeface="宋体" panose="02010600030101010101" pitchFamily="2" charset="-122"/>
            </a:endParaRPr>
          </a:p>
        </p:txBody>
      </p:sp>
      <p:sp>
        <p:nvSpPr>
          <p:cNvPr id="42" name="Rectangle 3"/>
          <p:cNvSpPr>
            <a:spLocks noGrp="1"/>
          </p:cNvSpPr>
          <p:nvPr/>
        </p:nvSpPr>
        <p:spPr>
          <a:xfrm>
            <a:off x="6280150" y="1208088"/>
            <a:ext cx="1363663" cy="409575"/>
          </a:xfrm>
          <a:prstGeom prst="rect">
            <a:avLst/>
          </a:prstGeom>
          <a:noFill/>
          <a:ln w="9525">
            <a:noFill/>
          </a:ln>
        </p:spPr>
        <p:txBody>
          <a:bodyPr wrap="square" lIns="91440" tIns="45720" rIns="91440" bIns="45720" anchor="t"/>
          <a:p>
            <a:pPr marL="342900" indent="-342900" eaLnBrk="0" hangingPunct="0">
              <a:spcBef>
                <a:spcPct val="20000"/>
              </a:spcBef>
            </a:pPr>
            <a:r>
              <a:rPr lang="zh-CN" altLang="en-US" sz="1800" dirty="0">
                <a:solidFill>
                  <a:srgbClr val="3366FF"/>
                </a:solidFill>
                <a:latin typeface="Times New Roman" panose="02020603050405020304" pitchFamily="18" charset="0"/>
                <a:ea typeface="宋体" panose="02010600030101010101" pitchFamily="2" charset="-122"/>
              </a:rPr>
              <a:t>运动电荷：</a:t>
            </a:r>
            <a:endParaRPr lang="zh-CN" altLang="en-US" sz="1800" dirty="0">
              <a:solidFill>
                <a:srgbClr val="3366FF"/>
              </a:solidFill>
              <a:latin typeface="Times New Roman" panose="02020603050405020304" pitchFamily="18" charset="0"/>
              <a:ea typeface="宋体" panose="02010600030101010101" pitchFamily="2" charset="-122"/>
            </a:endParaRPr>
          </a:p>
        </p:txBody>
      </p:sp>
      <p:sp>
        <p:nvSpPr>
          <p:cNvPr id="43" name="Rectangle 3"/>
          <p:cNvSpPr>
            <a:spLocks noGrp="1"/>
          </p:cNvSpPr>
          <p:nvPr/>
        </p:nvSpPr>
        <p:spPr>
          <a:xfrm>
            <a:off x="6313488" y="1878013"/>
            <a:ext cx="1457325" cy="409575"/>
          </a:xfrm>
          <a:prstGeom prst="rect">
            <a:avLst/>
          </a:prstGeom>
          <a:noFill/>
          <a:ln w="9525">
            <a:noFill/>
          </a:ln>
        </p:spPr>
        <p:txBody>
          <a:bodyPr wrap="square" lIns="91440" tIns="45720" rIns="91440" bIns="45720" anchor="t"/>
          <a:p>
            <a:pPr marL="342900" indent="-342900" eaLnBrk="0" hangingPunct="0">
              <a:spcBef>
                <a:spcPct val="20000"/>
              </a:spcBef>
            </a:pPr>
            <a:r>
              <a:rPr lang="zh-CN" altLang="en-US" sz="1800" dirty="0">
                <a:solidFill>
                  <a:srgbClr val="3366FF"/>
                </a:solidFill>
                <a:latin typeface="Times New Roman" panose="02020603050405020304" pitchFamily="18" charset="0"/>
                <a:ea typeface="宋体" panose="02010600030101010101" pitchFamily="2" charset="-122"/>
              </a:rPr>
              <a:t>电流元：</a:t>
            </a:r>
            <a:endParaRPr lang="zh-CN" altLang="en-US" sz="1800" dirty="0">
              <a:solidFill>
                <a:srgbClr val="3366FF"/>
              </a:solidFill>
              <a:latin typeface="Times New Roman" panose="02020603050405020304" pitchFamily="18" charset="0"/>
              <a:ea typeface="宋体" panose="02010600030101010101" pitchFamily="2" charset="-122"/>
            </a:endParaRPr>
          </a:p>
        </p:txBody>
      </p:sp>
      <p:graphicFrame>
        <p:nvGraphicFramePr>
          <p:cNvPr id="125960" name="对象 205829"/>
          <p:cNvGraphicFramePr/>
          <p:nvPr/>
        </p:nvGraphicFramePr>
        <p:xfrm>
          <a:off x="7427913" y="1155700"/>
          <a:ext cx="1157287" cy="436563"/>
        </p:xfrm>
        <a:graphic>
          <a:graphicData uri="http://schemas.openxmlformats.org/presentationml/2006/ole">
            <mc:AlternateContent xmlns:mc="http://schemas.openxmlformats.org/markup-compatibility/2006">
              <mc:Choice xmlns:v="urn:schemas-microsoft-com:vml" Requires="v">
                <p:oleObj spid="_x0000_s3546" name="" r:id="rId25" imgW="762000" imgH="254000" progId="Equation.3">
                  <p:embed/>
                </p:oleObj>
              </mc:Choice>
              <mc:Fallback>
                <p:oleObj name="" r:id="rId25" imgW="762000" imgH="254000" progId="Equation.3">
                  <p:embed/>
                  <p:pic>
                    <p:nvPicPr>
                      <p:cNvPr id="0" name="图片 3545"/>
                      <p:cNvPicPr/>
                      <p:nvPr/>
                    </p:nvPicPr>
                    <p:blipFill>
                      <a:blip r:embed="rId26"/>
                      <a:stretch>
                        <a:fillRect/>
                      </a:stretch>
                    </p:blipFill>
                    <p:spPr>
                      <a:xfrm>
                        <a:off x="7427913" y="1155700"/>
                        <a:ext cx="1157287" cy="436563"/>
                      </a:xfrm>
                      <a:prstGeom prst="rect">
                        <a:avLst/>
                      </a:prstGeom>
                      <a:noFill/>
                      <a:ln w="38100">
                        <a:noFill/>
                        <a:miter/>
                      </a:ln>
                    </p:spPr>
                  </p:pic>
                </p:oleObj>
              </mc:Fallback>
            </mc:AlternateContent>
          </a:graphicData>
        </a:graphic>
      </p:graphicFrame>
      <p:graphicFrame>
        <p:nvGraphicFramePr>
          <p:cNvPr id="45" name="对象 5"/>
          <p:cNvGraphicFramePr/>
          <p:nvPr/>
        </p:nvGraphicFramePr>
        <p:xfrm>
          <a:off x="7412038" y="1797050"/>
          <a:ext cx="1252537" cy="415925"/>
        </p:xfrm>
        <a:graphic>
          <a:graphicData uri="http://schemas.openxmlformats.org/presentationml/2006/ole">
            <mc:AlternateContent xmlns:mc="http://schemas.openxmlformats.org/markup-compatibility/2006">
              <mc:Choice xmlns:v="urn:schemas-microsoft-com:vml" Requires="v">
                <p:oleObj spid="_x0000_s3544" name="" r:id="rId27" imgW="2154555" imgH="485140" progId="Equation.KSEE3">
                  <p:embed/>
                </p:oleObj>
              </mc:Choice>
              <mc:Fallback>
                <p:oleObj name="" r:id="rId27" imgW="2154555" imgH="485140" progId="Equation.KSEE3">
                  <p:embed/>
                  <p:pic>
                    <p:nvPicPr>
                      <p:cNvPr id="0" name="图片 3543"/>
                      <p:cNvPicPr/>
                      <p:nvPr/>
                    </p:nvPicPr>
                    <p:blipFill>
                      <a:blip r:embed="rId28"/>
                      <a:stretch>
                        <a:fillRect/>
                      </a:stretch>
                    </p:blipFill>
                    <p:spPr>
                      <a:xfrm>
                        <a:off x="7412038" y="1797050"/>
                        <a:ext cx="1252537" cy="415925"/>
                      </a:xfrm>
                      <a:prstGeom prst="rect">
                        <a:avLst/>
                      </a:prstGeom>
                      <a:noFill/>
                      <a:ln w="38100">
                        <a:noFill/>
                        <a:miter/>
                      </a:ln>
                    </p:spPr>
                  </p:pic>
                </p:oleObj>
              </mc:Fallback>
            </mc:AlternateContent>
          </a:graphicData>
        </a:graphic>
      </p:graphicFrame>
      <p:sp>
        <p:nvSpPr>
          <p:cNvPr id="52" name="Rectangle 3"/>
          <p:cNvSpPr>
            <a:spLocks noGrp="1"/>
          </p:cNvSpPr>
          <p:nvPr/>
        </p:nvSpPr>
        <p:spPr>
          <a:xfrm>
            <a:off x="5957888" y="2379663"/>
            <a:ext cx="1992312" cy="409575"/>
          </a:xfrm>
          <a:prstGeom prst="rect">
            <a:avLst/>
          </a:prstGeom>
          <a:noFill/>
          <a:ln w="9525">
            <a:noFill/>
          </a:ln>
        </p:spPr>
        <p:txBody>
          <a:bodyPr wrap="square" lIns="91440" tIns="45720" rIns="91440" bIns="45720" anchor="t"/>
          <a:p>
            <a:pPr marL="342900" indent="-342900" eaLnBrk="0" hangingPunct="0">
              <a:spcBef>
                <a:spcPct val="20000"/>
              </a:spcBef>
            </a:pPr>
            <a:r>
              <a:rPr lang="zh-CN" altLang="en-US" sz="2000" dirty="0">
                <a:latin typeface="Times New Roman" panose="02020603050405020304" pitchFamily="18" charset="0"/>
                <a:ea typeface="宋体" panose="02010600030101010101" pitchFamily="2" charset="-122"/>
              </a:rPr>
              <a:t>重要应用：</a:t>
            </a:r>
            <a:endParaRPr lang="zh-CN" altLang="en-US" sz="2000" dirty="0">
              <a:latin typeface="Times New Roman" panose="02020603050405020304" pitchFamily="18" charset="0"/>
              <a:ea typeface="宋体" panose="02010600030101010101" pitchFamily="2" charset="-122"/>
            </a:endParaRPr>
          </a:p>
        </p:txBody>
      </p:sp>
      <p:sp>
        <p:nvSpPr>
          <p:cNvPr id="54" name="Rectangle 3"/>
          <p:cNvSpPr>
            <a:spLocks noGrp="1"/>
          </p:cNvSpPr>
          <p:nvPr/>
        </p:nvSpPr>
        <p:spPr>
          <a:xfrm>
            <a:off x="7115175" y="2379663"/>
            <a:ext cx="1936750" cy="409575"/>
          </a:xfrm>
          <a:prstGeom prst="rect">
            <a:avLst/>
          </a:prstGeom>
          <a:noFill/>
          <a:ln w="9525">
            <a:noFill/>
          </a:ln>
        </p:spPr>
        <p:txBody>
          <a:bodyPr wrap="square" lIns="91440" tIns="45720" rIns="91440" bIns="45720" anchor="t"/>
          <a:p>
            <a:pPr marL="342900" indent="-342900" eaLnBrk="0" hangingPunct="0">
              <a:spcBef>
                <a:spcPct val="20000"/>
              </a:spcBef>
            </a:pPr>
            <a:r>
              <a:rPr lang="en-US" altLang="zh-CN" sz="2000" dirty="0">
                <a:latin typeface="Times New Roman" panose="02020603050405020304" pitchFamily="18" charset="0"/>
                <a:ea typeface="宋体" panose="02010600030101010101" pitchFamily="2" charset="-122"/>
              </a:rPr>
              <a:t>1.</a:t>
            </a:r>
            <a:r>
              <a:rPr lang="zh-CN" altLang="en-US" sz="2000" dirty="0">
                <a:latin typeface="Times New Roman" panose="02020603050405020304" pitchFamily="18" charset="0"/>
                <a:ea typeface="宋体" panose="02010600030101010101" pitchFamily="2" charset="-122"/>
              </a:rPr>
              <a:t>匀强磁场</a:t>
            </a:r>
            <a:endParaRPr lang="zh-CN" altLang="en-US" sz="2000" dirty="0">
              <a:latin typeface="Times New Roman" panose="02020603050405020304" pitchFamily="18" charset="0"/>
              <a:ea typeface="宋体" panose="02010600030101010101" pitchFamily="2" charset="-122"/>
            </a:endParaRPr>
          </a:p>
        </p:txBody>
      </p:sp>
      <p:sp>
        <p:nvSpPr>
          <p:cNvPr id="58" name="AutoShape 34"/>
          <p:cNvSpPr/>
          <p:nvPr/>
        </p:nvSpPr>
        <p:spPr>
          <a:xfrm>
            <a:off x="6692900" y="2962275"/>
            <a:ext cx="165100" cy="1854200"/>
          </a:xfrm>
          <a:prstGeom prst="leftBrace">
            <a:avLst>
              <a:gd name="adj1" fmla="val 25581"/>
              <a:gd name="adj2" fmla="val 50000"/>
            </a:avLst>
          </a:prstGeom>
          <a:noFill/>
          <a:ln w="25400" cap="flat" cmpd="sng">
            <a:solidFill>
              <a:schemeClr val="tx1"/>
            </a:solidFill>
            <a:prstDash val="solid"/>
            <a:round/>
            <a:headEnd type="none" w="med" len="med"/>
            <a:tailEnd type="none" w="med" len="med"/>
          </a:ln>
        </p:spPr>
        <p:txBody>
          <a:bodyPr wrap="none" anchor="ctr"/>
          <a:p>
            <a:endParaRPr lang="zh-CN" altLang="en-US" dirty="0">
              <a:latin typeface="Arial" panose="020B0604020202020204" pitchFamily="34" charset="0"/>
              <a:ea typeface="宋体" panose="02010600030101010101" pitchFamily="2" charset="-122"/>
            </a:endParaRPr>
          </a:p>
        </p:txBody>
      </p:sp>
      <p:sp>
        <p:nvSpPr>
          <p:cNvPr id="59" name="Rectangle 3"/>
          <p:cNvSpPr>
            <a:spLocks noGrp="1"/>
          </p:cNvSpPr>
          <p:nvPr/>
        </p:nvSpPr>
        <p:spPr>
          <a:xfrm>
            <a:off x="6791325" y="2840038"/>
            <a:ext cx="1544638" cy="409575"/>
          </a:xfrm>
          <a:prstGeom prst="rect">
            <a:avLst/>
          </a:prstGeom>
          <a:noFill/>
          <a:ln w="9525">
            <a:noFill/>
          </a:ln>
        </p:spPr>
        <p:txBody>
          <a:bodyPr wrap="square" lIns="91440" tIns="45720" rIns="91440" bIns="45720" anchor="t"/>
          <a:p>
            <a:pPr marL="342900" indent="-342900" eaLnBrk="0" hangingPunct="0">
              <a:spcBef>
                <a:spcPct val="20000"/>
              </a:spcBef>
            </a:pPr>
            <a:r>
              <a:rPr lang="zh-CN" altLang="en-US" sz="1800" dirty="0">
                <a:solidFill>
                  <a:srgbClr val="3366FF"/>
                </a:solidFill>
                <a:latin typeface="Times New Roman" panose="02020603050405020304" pitchFamily="18" charset="0"/>
                <a:ea typeface="宋体" panose="02010600030101010101" pitchFamily="2" charset="-122"/>
              </a:rPr>
              <a:t>直线电流：</a:t>
            </a:r>
            <a:endParaRPr lang="zh-CN" altLang="en-US" sz="1800" dirty="0">
              <a:solidFill>
                <a:srgbClr val="3366FF"/>
              </a:solidFill>
              <a:latin typeface="Times New Roman" panose="02020603050405020304" pitchFamily="18" charset="0"/>
              <a:ea typeface="宋体" panose="02010600030101010101" pitchFamily="2" charset="-122"/>
            </a:endParaRPr>
          </a:p>
        </p:txBody>
      </p:sp>
      <p:sp>
        <p:nvSpPr>
          <p:cNvPr id="60" name="Rectangle 3"/>
          <p:cNvSpPr>
            <a:spLocks noGrp="1"/>
          </p:cNvSpPr>
          <p:nvPr/>
        </p:nvSpPr>
        <p:spPr>
          <a:xfrm>
            <a:off x="6794500" y="3698875"/>
            <a:ext cx="1546225" cy="409575"/>
          </a:xfrm>
          <a:prstGeom prst="rect">
            <a:avLst/>
          </a:prstGeom>
          <a:noFill/>
          <a:ln w="9525">
            <a:noFill/>
          </a:ln>
        </p:spPr>
        <p:txBody>
          <a:bodyPr wrap="square" lIns="91440" tIns="45720" rIns="91440" bIns="45720" anchor="t"/>
          <a:p>
            <a:pPr marL="342900" indent="-342900" eaLnBrk="0" hangingPunct="0">
              <a:spcBef>
                <a:spcPct val="20000"/>
              </a:spcBef>
            </a:pPr>
            <a:r>
              <a:rPr lang="zh-CN" altLang="en-US" sz="1800" dirty="0">
                <a:solidFill>
                  <a:srgbClr val="3366FF"/>
                </a:solidFill>
                <a:latin typeface="Times New Roman" panose="02020603050405020304" pitchFamily="18" charset="0"/>
                <a:ea typeface="宋体" panose="02010600030101010101" pitchFamily="2" charset="-122"/>
              </a:rPr>
              <a:t>曲线电流：</a:t>
            </a:r>
            <a:endParaRPr lang="zh-CN" altLang="en-US" sz="1800" dirty="0">
              <a:solidFill>
                <a:srgbClr val="3366FF"/>
              </a:solidFill>
              <a:latin typeface="Times New Roman" panose="02020603050405020304" pitchFamily="18" charset="0"/>
              <a:ea typeface="宋体" panose="02010600030101010101" pitchFamily="2" charset="-122"/>
            </a:endParaRPr>
          </a:p>
        </p:txBody>
      </p:sp>
      <p:sp>
        <p:nvSpPr>
          <p:cNvPr id="61" name="Rectangle 3"/>
          <p:cNvSpPr>
            <a:spLocks noGrp="1"/>
          </p:cNvSpPr>
          <p:nvPr/>
        </p:nvSpPr>
        <p:spPr>
          <a:xfrm>
            <a:off x="6840538" y="4624388"/>
            <a:ext cx="1544637" cy="409575"/>
          </a:xfrm>
          <a:prstGeom prst="rect">
            <a:avLst/>
          </a:prstGeom>
          <a:noFill/>
          <a:ln w="9525">
            <a:noFill/>
          </a:ln>
        </p:spPr>
        <p:txBody>
          <a:bodyPr wrap="square" lIns="91440" tIns="45720" rIns="91440" bIns="45720" anchor="t"/>
          <a:p>
            <a:pPr marL="342900" indent="-342900" eaLnBrk="0" hangingPunct="0">
              <a:spcBef>
                <a:spcPct val="20000"/>
              </a:spcBef>
            </a:pPr>
            <a:r>
              <a:rPr lang="zh-CN" altLang="en-US" sz="1800" dirty="0">
                <a:solidFill>
                  <a:srgbClr val="3366FF"/>
                </a:solidFill>
                <a:latin typeface="Times New Roman" panose="02020603050405020304" pitchFamily="18" charset="0"/>
                <a:ea typeface="宋体" panose="02010600030101010101" pitchFamily="2" charset="-122"/>
              </a:rPr>
              <a:t>闭合电流：</a:t>
            </a:r>
            <a:endParaRPr lang="zh-CN" altLang="en-US" sz="1800" dirty="0">
              <a:solidFill>
                <a:srgbClr val="3366FF"/>
              </a:solidFill>
              <a:latin typeface="Times New Roman" panose="02020603050405020304" pitchFamily="18" charset="0"/>
              <a:ea typeface="宋体" panose="02010600030101010101" pitchFamily="2" charset="-122"/>
            </a:endParaRPr>
          </a:p>
        </p:txBody>
      </p:sp>
      <p:graphicFrame>
        <p:nvGraphicFramePr>
          <p:cNvPr id="62" name="对象 61"/>
          <p:cNvGraphicFramePr/>
          <p:nvPr/>
        </p:nvGraphicFramePr>
        <p:xfrm>
          <a:off x="7950200" y="4959350"/>
          <a:ext cx="914400" cy="411163"/>
        </p:xfrm>
        <a:graphic>
          <a:graphicData uri="http://schemas.openxmlformats.org/presentationml/2006/ole">
            <mc:AlternateContent xmlns:mc="http://schemas.openxmlformats.org/markup-compatibility/2006">
              <mc:Choice xmlns:v="urn:schemas-microsoft-com:vml" Requires="v">
                <p:oleObj spid="_x0000_s3538" name="" r:id="rId29" imgW="761365" imgH="254000" progId="Equation.3">
                  <p:embed/>
                </p:oleObj>
              </mc:Choice>
              <mc:Fallback>
                <p:oleObj name="" r:id="rId29" imgW="761365" imgH="254000" progId="Equation.3">
                  <p:embed/>
                  <p:pic>
                    <p:nvPicPr>
                      <p:cNvPr id="0" name="图片 3537"/>
                      <p:cNvPicPr/>
                      <p:nvPr/>
                    </p:nvPicPr>
                    <p:blipFill>
                      <a:blip r:embed="rId30"/>
                      <a:stretch>
                        <a:fillRect/>
                      </a:stretch>
                    </p:blipFill>
                    <p:spPr>
                      <a:xfrm>
                        <a:off x="7950200" y="4959350"/>
                        <a:ext cx="914400" cy="411163"/>
                      </a:xfrm>
                      <a:prstGeom prst="rect">
                        <a:avLst/>
                      </a:prstGeom>
                      <a:noFill/>
                      <a:ln w="38100">
                        <a:noFill/>
                        <a:miter/>
                      </a:ln>
                    </p:spPr>
                  </p:pic>
                </p:oleObj>
              </mc:Fallback>
            </mc:AlternateContent>
          </a:graphicData>
        </a:graphic>
      </p:graphicFrame>
      <p:graphicFrame>
        <p:nvGraphicFramePr>
          <p:cNvPr id="67" name="对象 66"/>
          <p:cNvGraphicFramePr/>
          <p:nvPr/>
        </p:nvGraphicFramePr>
        <p:xfrm>
          <a:off x="6983413" y="4986338"/>
          <a:ext cx="723900" cy="406400"/>
        </p:xfrm>
        <a:graphic>
          <a:graphicData uri="http://schemas.openxmlformats.org/presentationml/2006/ole">
            <mc:AlternateContent xmlns:mc="http://schemas.openxmlformats.org/markup-compatibility/2006">
              <mc:Choice xmlns:v="urn:schemas-microsoft-com:vml" Requires="v">
                <p:oleObj spid="_x0000_s3540" name="" r:id="rId31" imgW="584200" imgH="266700" progId="Equation.3">
                  <p:embed/>
                </p:oleObj>
              </mc:Choice>
              <mc:Fallback>
                <p:oleObj name="" r:id="rId31" imgW="584200" imgH="266700" progId="Equation.3">
                  <p:embed/>
                  <p:pic>
                    <p:nvPicPr>
                      <p:cNvPr id="0" name="图片 3539"/>
                      <p:cNvPicPr/>
                      <p:nvPr/>
                    </p:nvPicPr>
                    <p:blipFill>
                      <a:blip r:embed="rId32"/>
                      <a:stretch>
                        <a:fillRect/>
                      </a:stretch>
                    </p:blipFill>
                    <p:spPr>
                      <a:xfrm>
                        <a:off x="6983413" y="4986338"/>
                        <a:ext cx="723900" cy="406400"/>
                      </a:xfrm>
                      <a:prstGeom prst="rect">
                        <a:avLst/>
                      </a:prstGeom>
                      <a:noFill/>
                      <a:ln w="38100">
                        <a:noFill/>
                        <a:miter/>
                      </a:ln>
                    </p:spPr>
                  </p:pic>
                </p:oleObj>
              </mc:Fallback>
            </mc:AlternateContent>
          </a:graphicData>
        </a:graphic>
      </p:graphicFrame>
      <p:graphicFrame>
        <p:nvGraphicFramePr>
          <p:cNvPr id="73" name="对象 17"/>
          <p:cNvGraphicFramePr/>
          <p:nvPr/>
        </p:nvGraphicFramePr>
        <p:xfrm>
          <a:off x="7370763" y="3200400"/>
          <a:ext cx="1062037" cy="346075"/>
        </p:xfrm>
        <a:graphic>
          <a:graphicData uri="http://schemas.openxmlformats.org/presentationml/2006/ole">
            <mc:AlternateContent xmlns:mc="http://schemas.openxmlformats.org/markup-compatibility/2006">
              <mc:Choice xmlns:v="urn:schemas-microsoft-com:vml" Requires="v">
                <p:oleObj spid="_x0000_s3542" name="" r:id="rId33" imgW="711200" imgH="241300" progId="Equation.KSEE3">
                  <p:embed/>
                </p:oleObj>
              </mc:Choice>
              <mc:Fallback>
                <p:oleObj name="" r:id="rId33" imgW="711200" imgH="241300" progId="Equation.KSEE3">
                  <p:embed/>
                  <p:pic>
                    <p:nvPicPr>
                      <p:cNvPr id="0" name="图片 3541"/>
                      <p:cNvPicPr/>
                      <p:nvPr/>
                    </p:nvPicPr>
                    <p:blipFill>
                      <a:blip r:embed="rId34"/>
                      <a:stretch>
                        <a:fillRect/>
                      </a:stretch>
                    </p:blipFill>
                    <p:spPr>
                      <a:xfrm>
                        <a:off x="7370763" y="3200400"/>
                        <a:ext cx="1062037" cy="346075"/>
                      </a:xfrm>
                      <a:prstGeom prst="rect">
                        <a:avLst/>
                      </a:prstGeom>
                      <a:noFill/>
                      <a:ln w="38100">
                        <a:noFill/>
                        <a:miter/>
                      </a:ln>
                    </p:spPr>
                  </p:pic>
                </p:oleObj>
              </mc:Fallback>
            </mc:AlternateContent>
          </a:graphicData>
        </a:graphic>
      </p:graphicFrame>
      <p:sp>
        <p:nvSpPr>
          <p:cNvPr id="77" name="AutoShape 34"/>
          <p:cNvSpPr/>
          <p:nvPr/>
        </p:nvSpPr>
        <p:spPr>
          <a:xfrm>
            <a:off x="8285163" y="4006850"/>
            <a:ext cx="87312" cy="501650"/>
          </a:xfrm>
          <a:prstGeom prst="leftBrace">
            <a:avLst>
              <a:gd name="adj1" fmla="val 26572"/>
              <a:gd name="adj2" fmla="val 50000"/>
            </a:avLst>
          </a:prstGeom>
          <a:noFill/>
          <a:ln w="25400" cap="flat" cmpd="sng">
            <a:solidFill>
              <a:schemeClr val="tx1"/>
            </a:solidFill>
            <a:prstDash val="solid"/>
            <a:round/>
            <a:headEnd type="none" w="med" len="med"/>
            <a:tailEnd type="none" w="med" len="med"/>
          </a:ln>
        </p:spPr>
        <p:txBody>
          <a:bodyPr wrap="none" anchor="ctr"/>
          <a:p>
            <a:endParaRPr lang="zh-CN" altLang="en-US" dirty="0">
              <a:latin typeface="Arial" panose="020B0604020202020204" pitchFamily="34" charset="0"/>
              <a:ea typeface="宋体" panose="02010600030101010101" pitchFamily="2" charset="-122"/>
            </a:endParaRPr>
          </a:p>
        </p:txBody>
      </p:sp>
      <p:graphicFrame>
        <p:nvGraphicFramePr>
          <p:cNvPr id="79" name="对象 17"/>
          <p:cNvGraphicFramePr/>
          <p:nvPr/>
        </p:nvGraphicFramePr>
        <p:xfrm>
          <a:off x="8399463" y="3852863"/>
          <a:ext cx="517525" cy="331787"/>
        </p:xfrm>
        <a:graphic>
          <a:graphicData uri="http://schemas.openxmlformats.org/presentationml/2006/ole">
            <mc:AlternateContent xmlns:mc="http://schemas.openxmlformats.org/markup-compatibility/2006">
              <mc:Choice xmlns:v="urn:schemas-microsoft-com:vml" Requires="v">
                <p:oleObj spid="_x0000_s3543" name="" r:id="rId35" imgW="279400" imgH="203200" progId="Equation.KSEE3">
                  <p:embed/>
                </p:oleObj>
              </mc:Choice>
              <mc:Fallback>
                <p:oleObj name="" r:id="rId35" imgW="279400" imgH="203200" progId="Equation.KSEE3">
                  <p:embed/>
                  <p:pic>
                    <p:nvPicPr>
                      <p:cNvPr id="0" name="图片 3542"/>
                      <p:cNvPicPr/>
                      <p:nvPr/>
                    </p:nvPicPr>
                    <p:blipFill>
                      <a:blip r:embed="rId36"/>
                      <a:stretch>
                        <a:fillRect/>
                      </a:stretch>
                    </p:blipFill>
                    <p:spPr>
                      <a:xfrm>
                        <a:off x="8399463" y="3852863"/>
                        <a:ext cx="517525" cy="331787"/>
                      </a:xfrm>
                      <a:prstGeom prst="rect">
                        <a:avLst/>
                      </a:prstGeom>
                      <a:noFill/>
                      <a:ln w="38100">
                        <a:noFill/>
                        <a:miter/>
                      </a:ln>
                    </p:spPr>
                  </p:pic>
                </p:oleObj>
              </mc:Fallback>
            </mc:AlternateContent>
          </a:graphicData>
        </a:graphic>
      </p:graphicFrame>
      <p:graphicFrame>
        <p:nvGraphicFramePr>
          <p:cNvPr id="81" name="对象 17"/>
          <p:cNvGraphicFramePr/>
          <p:nvPr/>
        </p:nvGraphicFramePr>
        <p:xfrm>
          <a:off x="8423275" y="4260850"/>
          <a:ext cx="495300" cy="352425"/>
        </p:xfrm>
        <a:graphic>
          <a:graphicData uri="http://schemas.openxmlformats.org/presentationml/2006/ole">
            <mc:AlternateContent xmlns:mc="http://schemas.openxmlformats.org/markup-compatibility/2006">
              <mc:Choice xmlns:v="urn:schemas-microsoft-com:vml" Requires="v">
                <p:oleObj spid="_x0000_s3545" name="" r:id="rId37" imgW="266700" imgH="215900" progId="Equation.KSEE3">
                  <p:embed/>
                </p:oleObj>
              </mc:Choice>
              <mc:Fallback>
                <p:oleObj name="" r:id="rId37" imgW="266700" imgH="215900" progId="Equation.KSEE3">
                  <p:embed/>
                  <p:pic>
                    <p:nvPicPr>
                      <p:cNvPr id="0" name="图片 3544"/>
                      <p:cNvPicPr/>
                      <p:nvPr/>
                    </p:nvPicPr>
                    <p:blipFill>
                      <a:blip r:embed="rId38"/>
                      <a:stretch>
                        <a:fillRect/>
                      </a:stretch>
                    </p:blipFill>
                    <p:spPr>
                      <a:xfrm>
                        <a:off x="8423275" y="4260850"/>
                        <a:ext cx="495300" cy="352425"/>
                      </a:xfrm>
                      <a:prstGeom prst="rect">
                        <a:avLst/>
                      </a:prstGeom>
                      <a:noFill/>
                      <a:ln w="38100">
                        <a:noFill/>
                        <a:miter/>
                      </a:ln>
                    </p:spPr>
                  </p:pic>
                </p:oleObj>
              </mc:Fallback>
            </mc:AlternateContent>
          </a:graphicData>
        </a:graphic>
      </p:graphicFrame>
      <p:graphicFrame>
        <p:nvGraphicFramePr>
          <p:cNvPr id="83" name="对象 17"/>
          <p:cNvGraphicFramePr/>
          <p:nvPr/>
        </p:nvGraphicFramePr>
        <p:xfrm>
          <a:off x="7013575" y="4083050"/>
          <a:ext cx="1163638" cy="346075"/>
        </p:xfrm>
        <a:graphic>
          <a:graphicData uri="http://schemas.openxmlformats.org/presentationml/2006/ole">
            <mc:AlternateContent xmlns:mc="http://schemas.openxmlformats.org/markup-compatibility/2006">
              <mc:Choice xmlns:v="urn:schemas-microsoft-com:vml" Requires="v">
                <p:oleObj spid="_x0000_s3533" name="" r:id="rId39" imgW="711200" imgH="241300" progId="Equation.KSEE3">
                  <p:embed/>
                </p:oleObj>
              </mc:Choice>
              <mc:Fallback>
                <p:oleObj name="" r:id="rId39" imgW="711200" imgH="241300" progId="Equation.KSEE3">
                  <p:embed/>
                  <p:pic>
                    <p:nvPicPr>
                      <p:cNvPr id="0" name="图片 3532"/>
                      <p:cNvPicPr/>
                      <p:nvPr/>
                    </p:nvPicPr>
                    <p:blipFill>
                      <a:blip r:embed="rId34"/>
                      <a:stretch>
                        <a:fillRect/>
                      </a:stretch>
                    </p:blipFill>
                    <p:spPr>
                      <a:xfrm>
                        <a:off x="7013575" y="4083050"/>
                        <a:ext cx="1163638" cy="346075"/>
                      </a:xfrm>
                      <a:prstGeom prst="rect">
                        <a:avLst/>
                      </a:prstGeom>
                      <a:noFill/>
                      <a:ln w="38100">
                        <a:noFill/>
                        <a:miter/>
                      </a:ln>
                    </p:spPr>
                  </p:pic>
                </p:oleObj>
              </mc:Fallback>
            </mc:AlternateContent>
          </a:graphicData>
        </a:graphic>
      </p:graphicFrame>
      <p:sp>
        <p:nvSpPr>
          <p:cNvPr id="85" name="Rectangle 3"/>
          <p:cNvSpPr>
            <a:spLocks noGrp="1"/>
          </p:cNvSpPr>
          <p:nvPr/>
        </p:nvSpPr>
        <p:spPr>
          <a:xfrm>
            <a:off x="7078663" y="5494338"/>
            <a:ext cx="1976437" cy="409575"/>
          </a:xfrm>
          <a:prstGeom prst="rect">
            <a:avLst/>
          </a:prstGeom>
          <a:noFill/>
          <a:ln w="9525">
            <a:noFill/>
          </a:ln>
        </p:spPr>
        <p:txBody>
          <a:bodyPr wrap="square" lIns="91440" tIns="45720" rIns="91440" bIns="45720" anchor="t"/>
          <a:p>
            <a:pPr marL="342900" indent="-342900" eaLnBrk="0" hangingPunct="0">
              <a:spcBef>
                <a:spcPct val="20000"/>
              </a:spcBef>
            </a:pPr>
            <a:r>
              <a:rPr lang="en-US" altLang="zh-CN" sz="2000" dirty="0">
                <a:latin typeface="Times New Roman" panose="02020603050405020304" pitchFamily="18" charset="0"/>
                <a:ea typeface="宋体" panose="02010600030101010101" pitchFamily="2" charset="-122"/>
              </a:rPr>
              <a:t>2.</a:t>
            </a:r>
            <a:r>
              <a:rPr lang="zh-CN" altLang="en-US" sz="2000" dirty="0">
                <a:latin typeface="Times New Roman" panose="02020603050405020304" pitchFamily="18" charset="0"/>
                <a:ea typeface="宋体" panose="02010600030101010101" pitchFamily="2" charset="-122"/>
              </a:rPr>
              <a:t>非匀强磁场</a:t>
            </a:r>
            <a:endParaRPr lang="zh-CN" altLang="en-US" sz="2000" dirty="0">
              <a:latin typeface="Times New Roman" panose="02020603050405020304" pitchFamily="18" charset="0"/>
              <a:ea typeface="宋体" panose="02010600030101010101" pitchFamily="2" charset="-122"/>
            </a:endParaRPr>
          </a:p>
        </p:txBody>
      </p:sp>
      <p:sp>
        <p:nvSpPr>
          <p:cNvPr id="87" name="Rectangle 3"/>
          <p:cNvSpPr>
            <a:spLocks noGrp="1"/>
          </p:cNvSpPr>
          <p:nvPr/>
        </p:nvSpPr>
        <p:spPr>
          <a:xfrm>
            <a:off x="7219950" y="5904230"/>
            <a:ext cx="1727200" cy="660400"/>
          </a:xfrm>
          <a:prstGeom prst="rect">
            <a:avLst/>
          </a:prstGeom>
          <a:noFill/>
          <a:ln w="9525">
            <a:noFill/>
          </a:ln>
        </p:spPr>
        <p:txBody>
          <a:bodyPr wrap="square" lIns="91440" tIns="45720" rIns="91440" bIns="45720" anchor="t"/>
          <a:p>
            <a:pPr marL="342900" indent="-342900" eaLnBrk="0" hangingPunct="0">
              <a:lnSpc>
                <a:spcPct val="90000"/>
              </a:lnSpc>
              <a:spcBef>
                <a:spcPct val="20000"/>
              </a:spcBef>
            </a:pPr>
            <a:r>
              <a:rPr lang="zh-CN" altLang="zh-CN" sz="1800" dirty="0">
                <a:solidFill>
                  <a:srgbClr val="FF0000"/>
                </a:solidFill>
                <a:latin typeface="Times New Roman" panose="02020603050405020304" pitchFamily="18" charset="0"/>
                <a:ea typeface="宋体" panose="02010600030101010101" pitchFamily="2" charset="-122"/>
              </a:rPr>
              <a:t>思想：</a:t>
            </a:r>
            <a:r>
              <a:rPr lang="zh-CN" altLang="zh-CN" sz="1800" dirty="0">
                <a:latin typeface="Times New Roman" panose="02020603050405020304" pitchFamily="18" charset="0"/>
                <a:ea typeface="宋体" panose="02010600030101010101" pitchFamily="2" charset="-122"/>
              </a:rPr>
              <a:t>分解为</a:t>
            </a:r>
            <a:endParaRPr lang="zh-CN" altLang="zh-CN" sz="1800" dirty="0">
              <a:latin typeface="Times New Roman" panose="02020603050405020304" pitchFamily="18" charset="0"/>
              <a:ea typeface="宋体" panose="02010600030101010101" pitchFamily="2" charset="-122"/>
            </a:endParaRPr>
          </a:p>
          <a:p>
            <a:pPr marL="342900" indent="-342900" eaLnBrk="0" hangingPunct="0">
              <a:lnSpc>
                <a:spcPct val="90000"/>
              </a:lnSpc>
              <a:spcBef>
                <a:spcPct val="20000"/>
              </a:spcBef>
            </a:pPr>
            <a:r>
              <a:rPr lang="zh-CN" altLang="zh-CN" sz="1800" dirty="0">
                <a:latin typeface="Times New Roman" panose="02020603050405020304" pitchFamily="18" charset="0"/>
                <a:ea typeface="宋体" panose="02010600030101010101" pitchFamily="2" charset="-122"/>
              </a:rPr>
              <a:t>电流元的受力</a:t>
            </a:r>
            <a:endParaRPr lang="zh-CN" altLang="zh-CN" sz="1800" dirty="0">
              <a:latin typeface="Times New Roman" panose="02020603050405020304" pitchFamily="18" charset="0"/>
              <a:ea typeface="宋体" panose="02010600030101010101" pitchFamily="2" charset="-122"/>
            </a:endParaRPr>
          </a:p>
        </p:txBody>
      </p:sp>
      <p:graphicFrame>
        <p:nvGraphicFramePr>
          <p:cNvPr id="89" name="对象 205829"/>
          <p:cNvGraphicFramePr/>
          <p:nvPr/>
        </p:nvGraphicFramePr>
        <p:xfrm>
          <a:off x="7707630" y="627380"/>
          <a:ext cx="1348105" cy="499745"/>
        </p:xfrm>
        <a:graphic>
          <a:graphicData uri="http://schemas.openxmlformats.org/presentationml/2006/ole">
            <mc:AlternateContent xmlns:mc="http://schemas.openxmlformats.org/markup-compatibility/2006">
              <mc:Choice xmlns:v="urn:schemas-microsoft-com:vml" Requires="v">
                <p:oleObj spid="_x0000_s3548" name="" r:id="rId40" imgW="723900" imgH="254000" progId="Equation.3">
                  <p:embed/>
                </p:oleObj>
              </mc:Choice>
              <mc:Fallback>
                <p:oleObj name="" r:id="rId40" imgW="723900" imgH="254000" progId="Equation.3">
                  <p:embed/>
                  <p:pic>
                    <p:nvPicPr>
                      <p:cNvPr id="0" name="图片 3547"/>
                      <p:cNvPicPr/>
                      <p:nvPr/>
                    </p:nvPicPr>
                    <p:blipFill>
                      <a:blip r:embed="rId41"/>
                      <a:stretch>
                        <a:fillRect/>
                      </a:stretch>
                    </p:blipFill>
                    <p:spPr>
                      <a:xfrm>
                        <a:off x="7707630" y="627380"/>
                        <a:ext cx="1348105" cy="499745"/>
                      </a:xfrm>
                      <a:prstGeom prst="rect">
                        <a:avLst/>
                      </a:prstGeom>
                      <a:noFill/>
                      <a:ln w="25400" cap="flat" cmpd="sng">
                        <a:solidFill>
                          <a:srgbClr val="FF0000"/>
                        </a:solidFill>
                        <a:prstDash val="solid"/>
                        <a:miter/>
                        <a:headEnd type="none" w="med" len="med"/>
                        <a:tailEnd type="none" w="med" len="med"/>
                      </a:ln>
                    </p:spPr>
                  </p:pic>
                </p:oleObj>
              </mc:Fallback>
            </mc:AlternateContent>
          </a:graphicData>
        </a:graphic>
      </p:graphicFrame>
      <p:graphicFrame>
        <p:nvGraphicFramePr>
          <p:cNvPr id="117863" name="Object 10"/>
          <p:cNvGraphicFramePr/>
          <p:nvPr/>
        </p:nvGraphicFramePr>
        <p:xfrm>
          <a:off x="211138" y="5253038"/>
          <a:ext cx="1668462" cy="776287"/>
        </p:xfrm>
        <a:graphic>
          <a:graphicData uri="http://schemas.openxmlformats.org/presentationml/2006/ole">
            <mc:AlternateContent xmlns:mc="http://schemas.openxmlformats.org/markup-compatibility/2006">
              <mc:Choice xmlns:v="urn:schemas-microsoft-com:vml" Requires="v">
                <p:oleObj spid="_x0000_s3547" name="" r:id="rId42" imgW="1282700" imgH="469900" progId="Equation.3">
                  <p:embed/>
                </p:oleObj>
              </mc:Choice>
              <mc:Fallback>
                <p:oleObj name="" r:id="rId42" imgW="1282700" imgH="469900" progId="Equation.3">
                  <p:embed/>
                  <p:pic>
                    <p:nvPicPr>
                      <p:cNvPr id="0" name="图片 3546"/>
                      <p:cNvPicPr/>
                      <p:nvPr/>
                    </p:nvPicPr>
                    <p:blipFill>
                      <a:blip r:embed="rId43"/>
                      <a:stretch>
                        <a:fillRect/>
                      </a:stretch>
                    </p:blipFill>
                    <p:spPr>
                      <a:xfrm>
                        <a:off x="211138" y="5253038"/>
                        <a:ext cx="1668462" cy="776287"/>
                      </a:xfrm>
                      <a:prstGeom prst="rect">
                        <a:avLst/>
                      </a:prstGeom>
                      <a:noFill/>
                      <a:ln w="38100">
                        <a:noFill/>
                        <a:miter/>
                      </a:ln>
                    </p:spPr>
                  </p:pic>
                </p:oleObj>
              </mc:Fallback>
            </mc:AlternateContent>
          </a:graphicData>
        </a:graphic>
      </p:graphicFrame>
      <p:sp>
        <p:nvSpPr>
          <p:cNvPr id="92" name="Text Box 8"/>
          <p:cNvSpPr txBox="1"/>
          <p:nvPr/>
        </p:nvSpPr>
        <p:spPr>
          <a:xfrm>
            <a:off x="1776413" y="5380038"/>
            <a:ext cx="939800" cy="522287"/>
          </a:xfrm>
          <a:prstGeom prst="rect">
            <a:avLst/>
          </a:prstGeom>
          <a:noFill/>
          <a:ln w="9525">
            <a:noFill/>
          </a:ln>
        </p:spPr>
        <p:txBody>
          <a:bodyPr anchor="t">
            <a:spAutoFit/>
          </a:bodyPr>
          <a:p>
            <a:r>
              <a:rPr lang="zh-CN" altLang="en-US" sz="2000" dirty="0">
                <a:solidFill>
                  <a:srgbClr val="FF0000"/>
                </a:solidFill>
                <a:latin typeface="Times New Roman" panose="02020603050405020304" pitchFamily="18" charset="0"/>
                <a:ea typeface="宋体" panose="02010600030101010101" pitchFamily="2" charset="-122"/>
              </a:rPr>
              <a:t>有源</a:t>
            </a:r>
            <a:r>
              <a:rPr lang="zh-CN" altLang="en-US" sz="2000"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                         </a:t>
            </a:r>
            <a:endParaRPr lang="zh-CN" altLang="en-US" dirty="0">
              <a:latin typeface="Times New Roman" panose="02020603050405020304" pitchFamily="18" charset="0"/>
              <a:ea typeface="宋体" panose="02010600030101010101" pitchFamily="2" charset="-122"/>
            </a:endParaRPr>
          </a:p>
        </p:txBody>
      </p:sp>
      <p:sp>
        <p:nvSpPr>
          <p:cNvPr id="117866" name="Text Box 8"/>
          <p:cNvSpPr txBox="1"/>
          <p:nvPr/>
        </p:nvSpPr>
        <p:spPr>
          <a:xfrm>
            <a:off x="1765300" y="6184900"/>
            <a:ext cx="939800" cy="520700"/>
          </a:xfrm>
          <a:prstGeom prst="rect">
            <a:avLst/>
          </a:prstGeom>
          <a:noFill/>
          <a:ln w="9525">
            <a:noFill/>
          </a:ln>
        </p:spPr>
        <p:txBody>
          <a:bodyPr anchor="t">
            <a:spAutoFit/>
          </a:bodyPr>
          <a:p>
            <a:r>
              <a:rPr lang="zh-CN" altLang="en-US" sz="2000" dirty="0">
                <a:solidFill>
                  <a:srgbClr val="FF0000"/>
                </a:solidFill>
                <a:latin typeface="Times New Roman" panose="02020603050405020304" pitchFamily="18" charset="0"/>
                <a:ea typeface="宋体" panose="02010600030101010101" pitchFamily="2" charset="-122"/>
              </a:rPr>
              <a:t>无旋 </a:t>
            </a:r>
            <a:r>
              <a:rPr lang="zh-CN" altLang="en-US" sz="2000"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                          </a:t>
            </a:r>
            <a:endParaRPr lang="zh-CN" altLang="en-US" dirty="0">
              <a:latin typeface="Times New Roman" panose="02020603050405020304" pitchFamily="18" charset="0"/>
              <a:ea typeface="宋体" panose="02010600030101010101" pitchFamily="2" charset="-122"/>
            </a:endParaRPr>
          </a:p>
        </p:txBody>
      </p:sp>
      <p:sp>
        <p:nvSpPr>
          <p:cNvPr id="117867" name="左大括号 117866"/>
          <p:cNvSpPr/>
          <p:nvPr/>
        </p:nvSpPr>
        <p:spPr>
          <a:xfrm>
            <a:off x="66675" y="5591175"/>
            <a:ext cx="155575" cy="1004888"/>
          </a:xfrm>
          <a:prstGeom prst="leftBrace">
            <a:avLst>
              <a:gd name="adj1" fmla="val 48623"/>
              <a:gd name="adj2" fmla="val 50000"/>
            </a:avLst>
          </a:prstGeom>
          <a:noFill/>
          <a:ln w="25400" cap="flat" cmpd="sng">
            <a:solidFill>
              <a:schemeClr val="tx1"/>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117868" name="矩形 117867"/>
          <p:cNvSpPr/>
          <p:nvPr/>
        </p:nvSpPr>
        <p:spPr>
          <a:xfrm>
            <a:off x="774700" y="4730750"/>
            <a:ext cx="949325" cy="398463"/>
          </a:xfrm>
          <a:prstGeom prst="rect">
            <a:avLst/>
          </a:prstGeom>
          <a:noFill/>
          <a:ln w="9525">
            <a:noFill/>
          </a:ln>
        </p:spPr>
        <p:txBody>
          <a:bodyPr wrap="none" anchor="t">
            <a:spAutoFit/>
          </a:bodyPr>
          <a:p>
            <a:r>
              <a:rPr lang="zh-CN" altLang="en-US" sz="2000" dirty="0">
                <a:latin typeface="Arial" panose="020B0604020202020204" pitchFamily="34" charset="0"/>
                <a:ea typeface="宋体" panose="02010600030101010101" pitchFamily="2" charset="-122"/>
              </a:rPr>
              <a:t>静电场</a:t>
            </a:r>
            <a:endParaRPr lang="zh-CN" altLang="en-US" sz="2000" dirty="0">
              <a:latin typeface="Arial" panose="020B0604020202020204" pitchFamily="34" charset="0"/>
              <a:ea typeface="宋体" panose="02010600030101010101" pitchFamily="2" charset="-122"/>
            </a:endParaRPr>
          </a:p>
        </p:txBody>
      </p:sp>
      <p:sp>
        <p:nvSpPr>
          <p:cNvPr id="93" name="矩形 92"/>
          <p:cNvSpPr/>
          <p:nvPr/>
        </p:nvSpPr>
        <p:spPr>
          <a:xfrm>
            <a:off x="53975" y="4727575"/>
            <a:ext cx="949325" cy="398463"/>
          </a:xfrm>
          <a:prstGeom prst="rect">
            <a:avLst/>
          </a:prstGeom>
          <a:noFill/>
          <a:ln w="9525">
            <a:noFill/>
          </a:ln>
        </p:spPr>
        <p:txBody>
          <a:bodyPr wrap="none" anchor="t">
            <a:spAutoFit/>
          </a:bodyPr>
          <a:p>
            <a:r>
              <a:rPr lang="zh-CN" altLang="en-US" sz="2000" dirty="0">
                <a:solidFill>
                  <a:srgbClr val="C00000"/>
                </a:solidFill>
                <a:latin typeface="Arial" panose="020B0604020202020204" pitchFamily="34" charset="0"/>
                <a:ea typeface="宋体" panose="02010600030101010101" pitchFamily="2" charset="-122"/>
              </a:rPr>
              <a:t>对比：</a:t>
            </a:r>
            <a:endParaRPr lang="zh-CN" altLang="en-US" sz="2000" dirty="0">
              <a:solidFill>
                <a:srgbClr val="C00000"/>
              </a:solidFill>
              <a:latin typeface="Arial" panose="020B0604020202020204" pitchFamily="34" charset="0"/>
              <a:ea typeface="宋体" panose="02010600030101010101" pitchFamily="2" charset="-122"/>
            </a:endParaRPr>
          </a:p>
        </p:txBody>
      </p:sp>
      <p:graphicFrame>
        <p:nvGraphicFramePr>
          <p:cNvPr id="117864" name="Object 13"/>
          <p:cNvGraphicFramePr/>
          <p:nvPr/>
        </p:nvGraphicFramePr>
        <p:xfrm>
          <a:off x="274638" y="6275388"/>
          <a:ext cx="1106487" cy="498475"/>
        </p:xfrm>
        <a:graphic>
          <a:graphicData uri="http://schemas.openxmlformats.org/presentationml/2006/ole">
            <mc:AlternateContent xmlns:mc="http://schemas.openxmlformats.org/markup-compatibility/2006">
              <mc:Choice xmlns:v="urn:schemas-microsoft-com:vml" Requires="v">
                <p:oleObj spid="_x0000_s3549" name="" r:id="rId44" imgW="698500" imgH="292100" progId="Equation.3">
                  <p:embed/>
                </p:oleObj>
              </mc:Choice>
              <mc:Fallback>
                <p:oleObj name="" r:id="rId44" imgW="698500" imgH="292100" progId="Equation.3">
                  <p:embed/>
                  <p:pic>
                    <p:nvPicPr>
                      <p:cNvPr id="0" name="图片 3548"/>
                      <p:cNvPicPr/>
                      <p:nvPr/>
                    </p:nvPicPr>
                    <p:blipFill>
                      <a:blip r:embed="rId45"/>
                      <a:stretch>
                        <a:fillRect/>
                      </a:stretch>
                    </p:blipFill>
                    <p:spPr>
                      <a:xfrm>
                        <a:off x="274638" y="6275388"/>
                        <a:ext cx="1106487" cy="49847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blinds(horizontal)">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7849"/>
                                        </p:tgtEl>
                                        <p:attrNameLst>
                                          <p:attrName>style.visibility</p:attrName>
                                        </p:attrNameLst>
                                      </p:cBhvr>
                                      <p:to>
                                        <p:strVal val="visible"/>
                                      </p:to>
                                    </p:set>
                                    <p:animEffect transition="in" filter="wipe(left)">
                                      <p:cBhvr>
                                        <p:cTn id="12" dur="500"/>
                                        <p:tgtEl>
                                          <p:spTgt spid="11784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7766"/>
                                        </p:tgtEl>
                                        <p:attrNameLst>
                                          <p:attrName>style.visibility</p:attrName>
                                        </p:attrNameLst>
                                      </p:cBhvr>
                                      <p:to>
                                        <p:strVal val="visible"/>
                                      </p:to>
                                    </p:set>
                                    <p:animEffect transition="in" filter="wipe(left)">
                                      <p:cBhvr>
                                        <p:cTn id="17" dur="500"/>
                                        <p:tgtEl>
                                          <p:spTgt spid="11776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7767"/>
                                        </p:tgtEl>
                                        <p:attrNameLst>
                                          <p:attrName>style.visibility</p:attrName>
                                        </p:attrNameLst>
                                      </p:cBhvr>
                                      <p:to>
                                        <p:strVal val="visible"/>
                                      </p:to>
                                    </p:set>
                                    <p:animEffect transition="in" filter="wipe(left)">
                                      <p:cBhvr>
                                        <p:cTn id="27" dur="500"/>
                                        <p:tgtEl>
                                          <p:spTgt spid="11776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linds(horizontal)">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17860"/>
                                        </p:tgtEl>
                                        <p:attrNameLst>
                                          <p:attrName>style.visibility</p:attrName>
                                        </p:attrNameLst>
                                      </p:cBhvr>
                                      <p:to>
                                        <p:strVal val="visible"/>
                                      </p:to>
                                    </p:set>
                                    <p:animEffect transition="in" filter="blinds(horizontal)">
                                      <p:cBhvr>
                                        <p:cTn id="37" dur="500"/>
                                        <p:tgtEl>
                                          <p:spTgt spid="11786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blinds(horizontal)">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93"/>
                                        </p:tgtEl>
                                        <p:attrNameLst>
                                          <p:attrName>style.visibility</p:attrName>
                                        </p:attrNameLst>
                                      </p:cBhvr>
                                      <p:to>
                                        <p:strVal val="visible"/>
                                      </p:to>
                                    </p:set>
                                    <p:animEffect transition="in" filter="blinds(horizontal)">
                                      <p:cBhvr>
                                        <p:cTn id="47" dur="500"/>
                                        <p:tgtEl>
                                          <p:spTgt spid="93"/>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17868"/>
                                        </p:tgtEl>
                                        <p:attrNameLst>
                                          <p:attrName>style.visibility</p:attrName>
                                        </p:attrNameLst>
                                      </p:cBhvr>
                                      <p:to>
                                        <p:strVal val="visible"/>
                                      </p:to>
                                    </p:set>
                                    <p:animEffect transition="in" filter="blinds(horizontal)">
                                      <p:cBhvr>
                                        <p:cTn id="52" dur="500"/>
                                        <p:tgtEl>
                                          <p:spTgt spid="117868"/>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117867"/>
                                        </p:tgtEl>
                                        <p:attrNameLst>
                                          <p:attrName>style.visibility</p:attrName>
                                        </p:attrNameLst>
                                      </p:cBhvr>
                                      <p:to>
                                        <p:strVal val="visible"/>
                                      </p:to>
                                    </p:set>
                                    <p:animEffect transition="in" filter="blinds(horizontal)">
                                      <p:cBhvr>
                                        <p:cTn id="57" dur="500"/>
                                        <p:tgtEl>
                                          <p:spTgt spid="11786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17863"/>
                                        </p:tgtEl>
                                        <p:attrNameLst>
                                          <p:attrName>style.visibility</p:attrName>
                                        </p:attrNameLst>
                                      </p:cBhvr>
                                      <p:to>
                                        <p:strVal val="visible"/>
                                      </p:to>
                                    </p:set>
                                    <p:animEffect transition="in" filter="wipe(left)">
                                      <p:cBhvr>
                                        <p:cTn id="62" dur="500"/>
                                        <p:tgtEl>
                                          <p:spTgt spid="11786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92"/>
                                        </p:tgtEl>
                                        <p:attrNameLst>
                                          <p:attrName>style.visibility</p:attrName>
                                        </p:attrNameLst>
                                      </p:cBhvr>
                                      <p:to>
                                        <p:strVal val="visible"/>
                                      </p:to>
                                    </p:set>
                                    <p:animEffect transition="in" filter="wipe(left)">
                                      <p:cBhvr>
                                        <p:cTn id="67" dur="500"/>
                                        <p:tgtEl>
                                          <p:spTgt spid="9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117864"/>
                                        </p:tgtEl>
                                        <p:attrNameLst>
                                          <p:attrName>style.visibility</p:attrName>
                                        </p:attrNameLst>
                                      </p:cBhvr>
                                      <p:to>
                                        <p:strVal val="visible"/>
                                      </p:to>
                                    </p:set>
                                    <p:animEffect transition="in" filter="wipe(left)">
                                      <p:cBhvr>
                                        <p:cTn id="72" dur="500"/>
                                        <p:tgtEl>
                                          <p:spTgt spid="117864"/>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17866"/>
                                        </p:tgtEl>
                                        <p:attrNameLst>
                                          <p:attrName>style.visibility</p:attrName>
                                        </p:attrNameLst>
                                      </p:cBhvr>
                                      <p:to>
                                        <p:strVal val="visible"/>
                                      </p:to>
                                    </p:set>
                                    <p:animEffect transition="in" filter="wipe(left)">
                                      <p:cBhvr>
                                        <p:cTn id="77" dur="500"/>
                                        <p:tgtEl>
                                          <p:spTgt spid="117866"/>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6"/>
                                        </p:tgtEl>
                                        <p:attrNameLst>
                                          <p:attrName>style.visibility</p:attrName>
                                        </p:attrNameLst>
                                      </p:cBhvr>
                                      <p:to>
                                        <p:strVal val="visible"/>
                                      </p:to>
                                    </p:set>
                                    <p:animEffect transition="in" filter="blinds(horizontal)">
                                      <p:cBhvr>
                                        <p:cTn id="82" dur="500"/>
                                        <p:tgtEl>
                                          <p:spTgt spid="6"/>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blinds(horizontal)">
                                      <p:cBhvr>
                                        <p:cTn id="87" dur="500"/>
                                        <p:tgtEl>
                                          <p:spTgt spid="7"/>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14"/>
                                        </p:tgtEl>
                                        <p:attrNameLst>
                                          <p:attrName>style.visibility</p:attrName>
                                        </p:attrNameLst>
                                      </p:cBhvr>
                                      <p:to>
                                        <p:strVal val="visible"/>
                                      </p:to>
                                    </p:set>
                                    <p:animEffect transition="in" filter="blinds(horizontal)">
                                      <p:cBhvr>
                                        <p:cTn id="92" dur="500"/>
                                        <p:tgtEl>
                                          <p:spTgt spid="14"/>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16">
                                            <p:txEl>
                                              <p:charRg st="0" end="6"/>
                                            </p:txEl>
                                          </p:spTgt>
                                        </p:tgtEl>
                                        <p:attrNameLst>
                                          <p:attrName>style.visibility</p:attrName>
                                        </p:attrNameLst>
                                      </p:cBhvr>
                                      <p:to>
                                        <p:strVal val="visible"/>
                                      </p:to>
                                    </p:set>
                                    <p:animEffect transition="in" filter="blinds(horizontal)">
                                      <p:cBhvr>
                                        <p:cTn id="97" dur="500"/>
                                        <p:tgtEl>
                                          <p:spTgt spid="16">
                                            <p:txEl>
                                              <p:charRg st="0" end="6"/>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nodeType="clickEffect">
                                  <p:stCondLst>
                                    <p:cond delay="0"/>
                                  </p:stCondLst>
                                  <p:childTnLst>
                                    <p:set>
                                      <p:cBhvr>
                                        <p:cTn id="101" dur="1" fill="hold">
                                          <p:stCondLst>
                                            <p:cond delay="0"/>
                                          </p:stCondLst>
                                        </p:cTn>
                                        <p:tgtEl>
                                          <p:spTgt spid="120837"/>
                                        </p:tgtEl>
                                        <p:attrNameLst>
                                          <p:attrName>style.visibility</p:attrName>
                                        </p:attrNameLst>
                                      </p:cBhvr>
                                      <p:to>
                                        <p:strVal val="visible"/>
                                      </p:to>
                                    </p:set>
                                    <p:animEffect transition="in" filter="wipe(down)">
                                      <p:cBhvr>
                                        <p:cTn id="102" dur="500"/>
                                        <p:tgtEl>
                                          <p:spTgt spid="120837"/>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grpId="0" nodeType="clickEffect">
                                  <p:stCondLst>
                                    <p:cond delay="0"/>
                                  </p:stCondLst>
                                  <p:childTnLst>
                                    <p:set>
                                      <p:cBhvr>
                                        <p:cTn id="106" dur="1" fill="hold">
                                          <p:stCondLst>
                                            <p:cond delay="0"/>
                                          </p:stCondLst>
                                        </p:cTn>
                                        <p:tgtEl>
                                          <p:spTgt spid="18">
                                            <p:txEl>
                                              <p:charRg st="0" end="6"/>
                                            </p:txEl>
                                          </p:spTgt>
                                        </p:tgtEl>
                                        <p:attrNameLst>
                                          <p:attrName>style.visibility</p:attrName>
                                        </p:attrNameLst>
                                      </p:cBhvr>
                                      <p:to>
                                        <p:strVal val="visible"/>
                                      </p:to>
                                    </p:set>
                                    <p:animEffect transition="in" filter="blinds(horizontal)">
                                      <p:cBhvr>
                                        <p:cTn id="107" dur="500"/>
                                        <p:tgtEl>
                                          <p:spTgt spid="18">
                                            <p:txEl>
                                              <p:charRg st="0" end="6"/>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4" fill="hold" nodeType="clickEffect">
                                  <p:stCondLst>
                                    <p:cond delay="0"/>
                                  </p:stCondLst>
                                  <p:childTnLst>
                                    <p:set>
                                      <p:cBhvr>
                                        <p:cTn id="111" dur="1" fill="hold">
                                          <p:stCondLst>
                                            <p:cond delay="0"/>
                                          </p:stCondLst>
                                        </p:cTn>
                                        <p:tgtEl>
                                          <p:spTgt spid="120836"/>
                                        </p:tgtEl>
                                        <p:attrNameLst>
                                          <p:attrName>style.visibility</p:attrName>
                                        </p:attrNameLst>
                                      </p:cBhvr>
                                      <p:to>
                                        <p:strVal val="visible"/>
                                      </p:to>
                                    </p:set>
                                    <p:animEffect transition="in" filter="wipe(down)">
                                      <p:cBhvr>
                                        <p:cTn id="112" dur="500"/>
                                        <p:tgtEl>
                                          <p:spTgt spid="120836"/>
                                        </p:tgtEl>
                                      </p:cBhvr>
                                    </p:animEffect>
                                  </p:childTnLst>
                                </p:cTn>
                              </p:par>
                            </p:childTnLst>
                          </p:cTn>
                        </p:par>
                      </p:childTnLst>
                    </p:cTn>
                  </p:par>
                  <p:par>
                    <p:cTn id="113" fill="hold">
                      <p:stCondLst>
                        <p:cond delay="indefinite"/>
                      </p:stCondLst>
                      <p:childTnLst>
                        <p:par>
                          <p:cTn id="114" fill="hold">
                            <p:stCondLst>
                              <p:cond delay="0"/>
                            </p:stCondLst>
                            <p:childTnLst>
                              <p:par>
                                <p:cTn id="115" presetID="3" presetClass="entr" presetSubtype="10" fill="hold" grpId="0" nodeType="clickEffect">
                                  <p:stCondLst>
                                    <p:cond delay="0"/>
                                  </p:stCondLst>
                                  <p:childTnLst>
                                    <p:set>
                                      <p:cBhvr>
                                        <p:cTn id="116" dur="1" fill="hold">
                                          <p:stCondLst>
                                            <p:cond delay="0"/>
                                          </p:stCondLst>
                                        </p:cTn>
                                        <p:tgtEl>
                                          <p:spTgt spid="57">
                                            <p:txEl>
                                              <p:charRg st="0" end="6"/>
                                            </p:txEl>
                                          </p:spTgt>
                                        </p:tgtEl>
                                        <p:attrNameLst>
                                          <p:attrName>style.visibility</p:attrName>
                                        </p:attrNameLst>
                                      </p:cBhvr>
                                      <p:to>
                                        <p:strVal val="visible"/>
                                      </p:to>
                                    </p:set>
                                    <p:animEffect transition="in" filter="blinds(horizontal)">
                                      <p:cBhvr>
                                        <p:cTn id="117" dur="500"/>
                                        <p:tgtEl>
                                          <p:spTgt spid="57">
                                            <p:txEl>
                                              <p:charRg st="0" end="6"/>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3" presetClass="entr" presetSubtype="10" fill="hold" grpId="0" nodeType="clickEffect">
                                  <p:stCondLst>
                                    <p:cond delay="0"/>
                                  </p:stCondLst>
                                  <p:childTnLst>
                                    <p:set>
                                      <p:cBhvr>
                                        <p:cTn id="121" dur="1" fill="hold">
                                          <p:stCondLst>
                                            <p:cond delay="0"/>
                                          </p:stCondLst>
                                        </p:cTn>
                                        <p:tgtEl>
                                          <p:spTgt spid="55"/>
                                        </p:tgtEl>
                                        <p:attrNameLst>
                                          <p:attrName>style.visibility</p:attrName>
                                        </p:attrNameLst>
                                      </p:cBhvr>
                                      <p:to>
                                        <p:strVal val="visible"/>
                                      </p:to>
                                    </p:set>
                                    <p:animEffect transition="in" filter="blinds(horizontal)">
                                      <p:cBhvr>
                                        <p:cTn id="122" dur="500"/>
                                        <p:tgtEl>
                                          <p:spTgt spid="55"/>
                                        </p:tgtEl>
                                      </p:cBhvr>
                                    </p:animEffect>
                                  </p:childTnLst>
                                </p:cTn>
                              </p:par>
                            </p:childTnLst>
                          </p:cTn>
                        </p:par>
                      </p:childTnLst>
                    </p:cTn>
                  </p:par>
                  <p:par>
                    <p:cTn id="123" fill="hold">
                      <p:stCondLst>
                        <p:cond delay="indefinite"/>
                      </p:stCondLst>
                      <p:childTnLst>
                        <p:par>
                          <p:cTn id="124" fill="hold">
                            <p:stCondLst>
                              <p:cond delay="0"/>
                            </p:stCondLst>
                            <p:childTnLst>
                              <p:par>
                                <p:cTn id="125" presetID="3" presetClass="entr" presetSubtype="10" fill="hold" grpId="0" nodeType="clickEffect">
                                  <p:stCondLst>
                                    <p:cond delay="0"/>
                                  </p:stCondLst>
                                  <p:childTnLst>
                                    <p:set>
                                      <p:cBhvr>
                                        <p:cTn id="126" dur="1" fill="hold">
                                          <p:stCondLst>
                                            <p:cond delay="0"/>
                                          </p:stCondLst>
                                        </p:cTn>
                                        <p:tgtEl>
                                          <p:spTgt spid="19">
                                            <p:txEl>
                                              <p:charRg st="0" end="6"/>
                                            </p:txEl>
                                          </p:spTgt>
                                        </p:tgtEl>
                                        <p:attrNameLst>
                                          <p:attrName>style.visibility</p:attrName>
                                        </p:attrNameLst>
                                      </p:cBhvr>
                                      <p:to>
                                        <p:strVal val="visible"/>
                                      </p:to>
                                    </p:set>
                                    <p:animEffect transition="in" filter="blinds(horizontal)">
                                      <p:cBhvr>
                                        <p:cTn id="127" dur="500"/>
                                        <p:tgtEl>
                                          <p:spTgt spid="19">
                                            <p:txEl>
                                              <p:charRg st="0" end="6"/>
                                            </p:txEl>
                                          </p:spTgt>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nodeType="clickEffect">
                                  <p:stCondLst>
                                    <p:cond delay="0"/>
                                  </p:stCondLst>
                                  <p:childTnLst>
                                    <p:set>
                                      <p:cBhvr>
                                        <p:cTn id="131" dur="1" fill="hold">
                                          <p:stCondLst>
                                            <p:cond delay="0"/>
                                          </p:stCondLst>
                                        </p:cTn>
                                        <p:tgtEl>
                                          <p:spTgt spid="120842"/>
                                        </p:tgtEl>
                                        <p:attrNameLst>
                                          <p:attrName>style.visibility</p:attrName>
                                        </p:attrNameLst>
                                      </p:cBhvr>
                                      <p:to>
                                        <p:strVal val="visible"/>
                                      </p:to>
                                    </p:set>
                                    <p:animEffect transition="in" filter="wipe(down)">
                                      <p:cBhvr>
                                        <p:cTn id="132" dur="500"/>
                                        <p:tgtEl>
                                          <p:spTgt spid="120842"/>
                                        </p:tgtEl>
                                      </p:cBhvr>
                                    </p:animEffect>
                                  </p:childTnLst>
                                </p:cTn>
                              </p:par>
                            </p:childTnLst>
                          </p:cTn>
                        </p:par>
                      </p:childTnLst>
                    </p:cTn>
                  </p:par>
                  <p:par>
                    <p:cTn id="133" fill="hold">
                      <p:stCondLst>
                        <p:cond delay="indefinite"/>
                      </p:stCondLst>
                      <p:childTnLst>
                        <p:par>
                          <p:cTn id="134" fill="hold">
                            <p:stCondLst>
                              <p:cond delay="0"/>
                            </p:stCondLst>
                            <p:childTnLst>
                              <p:par>
                                <p:cTn id="135" presetID="3" presetClass="entr" presetSubtype="10" fill="hold" grpId="0" nodeType="clickEffect">
                                  <p:stCondLst>
                                    <p:cond delay="0"/>
                                  </p:stCondLst>
                                  <p:childTnLst>
                                    <p:set>
                                      <p:cBhvr>
                                        <p:cTn id="136" dur="1" fill="hold">
                                          <p:stCondLst>
                                            <p:cond delay="0"/>
                                          </p:stCondLst>
                                        </p:cTn>
                                        <p:tgtEl>
                                          <p:spTgt spid="22">
                                            <p:txEl>
                                              <p:charRg st="0" end="6"/>
                                            </p:txEl>
                                          </p:spTgt>
                                        </p:tgtEl>
                                        <p:attrNameLst>
                                          <p:attrName>style.visibility</p:attrName>
                                        </p:attrNameLst>
                                      </p:cBhvr>
                                      <p:to>
                                        <p:strVal val="visible"/>
                                      </p:to>
                                    </p:set>
                                    <p:animEffect transition="in" filter="blinds(horizontal)">
                                      <p:cBhvr>
                                        <p:cTn id="137" dur="500"/>
                                        <p:tgtEl>
                                          <p:spTgt spid="22">
                                            <p:txEl>
                                              <p:charRg st="0" end="6"/>
                                            </p:txEl>
                                          </p:spTgt>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4" fill="hold" nodeType="clickEffect">
                                  <p:stCondLst>
                                    <p:cond delay="0"/>
                                  </p:stCondLst>
                                  <p:childTnLst>
                                    <p:set>
                                      <p:cBhvr>
                                        <p:cTn id="141" dur="1" fill="hold">
                                          <p:stCondLst>
                                            <p:cond delay="0"/>
                                          </p:stCondLst>
                                        </p:cTn>
                                        <p:tgtEl>
                                          <p:spTgt spid="121861"/>
                                        </p:tgtEl>
                                        <p:attrNameLst>
                                          <p:attrName>style.visibility</p:attrName>
                                        </p:attrNameLst>
                                      </p:cBhvr>
                                      <p:to>
                                        <p:strVal val="visible"/>
                                      </p:to>
                                    </p:set>
                                    <p:animEffect transition="in" filter="wipe(down)">
                                      <p:cBhvr>
                                        <p:cTn id="142" dur="500"/>
                                        <p:tgtEl>
                                          <p:spTgt spid="121861"/>
                                        </p:tgtEl>
                                      </p:cBhvr>
                                    </p:animEffect>
                                  </p:childTnLst>
                                </p:cTn>
                              </p:par>
                            </p:childTnLst>
                          </p:cTn>
                        </p:par>
                      </p:childTnLst>
                    </p:cTn>
                  </p:par>
                  <p:par>
                    <p:cTn id="143" fill="hold">
                      <p:stCondLst>
                        <p:cond delay="indefinite"/>
                      </p:stCondLst>
                      <p:childTnLst>
                        <p:par>
                          <p:cTn id="144" fill="hold">
                            <p:stCondLst>
                              <p:cond delay="0"/>
                            </p:stCondLst>
                            <p:childTnLst>
                              <p:par>
                                <p:cTn id="145" presetID="3" presetClass="entr" presetSubtype="10" fill="hold" grpId="0" nodeType="clickEffect">
                                  <p:stCondLst>
                                    <p:cond delay="0"/>
                                  </p:stCondLst>
                                  <p:childTnLst>
                                    <p:set>
                                      <p:cBhvr>
                                        <p:cTn id="146" dur="1" fill="hold">
                                          <p:stCondLst>
                                            <p:cond delay="0"/>
                                          </p:stCondLst>
                                        </p:cTn>
                                        <p:tgtEl>
                                          <p:spTgt spid="20">
                                            <p:txEl>
                                              <p:charRg st="0" end="6"/>
                                            </p:txEl>
                                          </p:spTgt>
                                        </p:tgtEl>
                                        <p:attrNameLst>
                                          <p:attrName>style.visibility</p:attrName>
                                        </p:attrNameLst>
                                      </p:cBhvr>
                                      <p:to>
                                        <p:strVal val="visible"/>
                                      </p:to>
                                    </p:set>
                                    <p:animEffect transition="in" filter="blinds(horizontal)">
                                      <p:cBhvr>
                                        <p:cTn id="147" dur="500"/>
                                        <p:tgtEl>
                                          <p:spTgt spid="20">
                                            <p:txEl>
                                              <p:charRg st="0" end="6"/>
                                            </p:txEl>
                                          </p:spTgt>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8" fill="hold" nodeType="clickEffect">
                                  <p:stCondLst>
                                    <p:cond delay="0"/>
                                  </p:stCondLst>
                                  <p:childTnLst>
                                    <p:set>
                                      <p:cBhvr>
                                        <p:cTn id="151" dur="1" fill="hold">
                                          <p:stCondLst>
                                            <p:cond delay="0"/>
                                          </p:stCondLst>
                                        </p:cTn>
                                        <p:tgtEl>
                                          <p:spTgt spid="121868"/>
                                        </p:tgtEl>
                                        <p:attrNameLst>
                                          <p:attrName>style.visibility</p:attrName>
                                        </p:attrNameLst>
                                      </p:cBhvr>
                                      <p:to>
                                        <p:strVal val="visible"/>
                                      </p:to>
                                    </p:set>
                                    <p:animEffect transition="in" filter="wipe(left)">
                                      <p:cBhvr>
                                        <p:cTn id="152" dur="500"/>
                                        <p:tgtEl>
                                          <p:spTgt spid="121868"/>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8" fill="hold" grpId="0" nodeType="clickEffect">
                                  <p:stCondLst>
                                    <p:cond delay="0"/>
                                  </p:stCondLst>
                                  <p:childTnLst>
                                    <p:set>
                                      <p:cBhvr>
                                        <p:cTn id="156" dur="1" fill="hold">
                                          <p:stCondLst>
                                            <p:cond delay="0"/>
                                          </p:stCondLst>
                                        </p:cTn>
                                        <p:tgtEl>
                                          <p:spTgt spid="240657">
                                            <p:txEl>
                                              <p:charRg st="0" end="16"/>
                                            </p:txEl>
                                          </p:spTgt>
                                        </p:tgtEl>
                                        <p:attrNameLst>
                                          <p:attrName>style.visibility</p:attrName>
                                        </p:attrNameLst>
                                      </p:cBhvr>
                                      <p:to>
                                        <p:strVal val="visible"/>
                                      </p:to>
                                    </p:set>
                                    <p:animEffect transition="in" filter="wipe(left)">
                                      <p:cBhvr>
                                        <p:cTn id="157" dur="500"/>
                                        <p:tgtEl>
                                          <p:spTgt spid="240657">
                                            <p:txEl>
                                              <p:charRg st="0" end="16"/>
                                            </p:txEl>
                                          </p:spTgt>
                                        </p:tgtEl>
                                      </p:cBhvr>
                                    </p:animEffect>
                                  </p:childTnLst>
                                </p:cTn>
                              </p:par>
                            </p:childTnLst>
                          </p:cTn>
                        </p:par>
                      </p:childTnLst>
                    </p:cTn>
                  </p:par>
                  <p:par>
                    <p:cTn id="158" fill="hold">
                      <p:stCondLst>
                        <p:cond delay="indefinite"/>
                      </p:stCondLst>
                      <p:childTnLst>
                        <p:par>
                          <p:cTn id="159" fill="hold">
                            <p:stCondLst>
                              <p:cond delay="0"/>
                            </p:stCondLst>
                            <p:childTnLst>
                              <p:par>
                                <p:cTn id="160" presetID="3" presetClass="entr" presetSubtype="10" fill="hold" nodeType="clickEffect">
                                  <p:stCondLst>
                                    <p:cond delay="0"/>
                                  </p:stCondLst>
                                  <p:childTnLst>
                                    <p:set>
                                      <p:cBhvr>
                                        <p:cTn id="161" dur="1" fill="hold">
                                          <p:stCondLst>
                                            <p:cond delay="0"/>
                                          </p:stCondLst>
                                        </p:cTn>
                                        <p:tgtEl>
                                          <p:spTgt spid="121870"/>
                                        </p:tgtEl>
                                        <p:attrNameLst>
                                          <p:attrName>style.visibility</p:attrName>
                                        </p:attrNameLst>
                                      </p:cBhvr>
                                      <p:to>
                                        <p:strVal val="visible"/>
                                      </p:to>
                                    </p:set>
                                    <p:animEffect transition="in" filter="blinds(horizontal)">
                                      <p:cBhvr>
                                        <p:cTn id="162" dur="500"/>
                                        <p:tgtEl>
                                          <p:spTgt spid="121870"/>
                                        </p:tgtEl>
                                      </p:cBhvr>
                                    </p:animEffect>
                                  </p:childTnLst>
                                </p:cTn>
                              </p:par>
                            </p:childTnLst>
                          </p:cTn>
                        </p:par>
                      </p:childTnLst>
                    </p:cTn>
                  </p:par>
                  <p:par>
                    <p:cTn id="163" fill="hold">
                      <p:stCondLst>
                        <p:cond delay="indefinite"/>
                      </p:stCondLst>
                      <p:childTnLst>
                        <p:par>
                          <p:cTn id="164" fill="hold">
                            <p:stCondLst>
                              <p:cond delay="0"/>
                            </p:stCondLst>
                            <p:childTnLst>
                              <p:par>
                                <p:cTn id="165" presetID="3" presetClass="entr" presetSubtype="10" fill="hold" grpId="0" nodeType="clickEffect">
                                  <p:stCondLst>
                                    <p:cond delay="0"/>
                                  </p:stCondLst>
                                  <p:childTnLst>
                                    <p:set>
                                      <p:cBhvr>
                                        <p:cTn id="166" dur="1" fill="hold">
                                          <p:stCondLst>
                                            <p:cond delay="0"/>
                                          </p:stCondLst>
                                        </p:cTn>
                                        <p:tgtEl>
                                          <p:spTgt spid="21">
                                            <p:txEl>
                                              <p:charRg st="0" end="6"/>
                                            </p:txEl>
                                          </p:spTgt>
                                        </p:tgtEl>
                                        <p:attrNameLst>
                                          <p:attrName>style.visibility</p:attrName>
                                        </p:attrNameLst>
                                      </p:cBhvr>
                                      <p:to>
                                        <p:strVal val="visible"/>
                                      </p:to>
                                    </p:set>
                                    <p:animEffect transition="in" filter="blinds(horizontal)">
                                      <p:cBhvr>
                                        <p:cTn id="167" dur="500"/>
                                        <p:tgtEl>
                                          <p:spTgt spid="21">
                                            <p:txEl>
                                              <p:charRg st="0" end="6"/>
                                            </p:txEl>
                                          </p:spTgt>
                                        </p:tgtEl>
                                      </p:cBhvr>
                                    </p:animEffect>
                                  </p:childTnLst>
                                </p:cTn>
                              </p:par>
                            </p:childTnLst>
                          </p:cTn>
                        </p:par>
                      </p:childTnLst>
                    </p:cTn>
                  </p:par>
                  <p:par>
                    <p:cTn id="168" fill="hold">
                      <p:stCondLst>
                        <p:cond delay="indefinite"/>
                      </p:stCondLst>
                      <p:childTnLst>
                        <p:par>
                          <p:cTn id="169" fill="hold">
                            <p:stCondLst>
                              <p:cond delay="0"/>
                            </p:stCondLst>
                            <p:childTnLst>
                              <p:par>
                                <p:cTn id="170" presetID="3" presetClass="entr" presetSubtype="10" fill="hold" grpId="0" nodeType="clickEffect">
                                  <p:stCondLst>
                                    <p:cond delay="0"/>
                                  </p:stCondLst>
                                  <p:childTnLst>
                                    <p:set>
                                      <p:cBhvr>
                                        <p:cTn id="171" dur="1" fill="hold">
                                          <p:stCondLst>
                                            <p:cond delay="0"/>
                                          </p:stCondLst>
                                        </p:cTn>
                                        <p:tgtEl>
                                          <p:spTgt spid="31">
                                            <p:txEl>
                                              <p:charRg st="0" end="6"/>
                                            </p:txEl>
                                          </p:spTgt>
                                        </p:tgtEl>
                                        <p:attrNameLst>
                                          <p:attrName>style.visibility</p:attrName>
                                        </p:attrNameLst>
                                      </p:cBhvr>
                                      <p:to>
                                        <p:strVal val="visible"/>
                                      </p:to>
                                    </p:set>
                                    <p:animEffect transition="in" filter="blinds(horizontal)">
                                      <p:cBhvr>
                                        <p:cTn id="172" dur="500"/>
                                        <p:tgtEl>
                                          <p:spTgt spid="31">
                                            <p:txEl>
                                              <p:charRg st="0" end="6"/>
                                            </p:txEl>
                                          </p:spTgt>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8" fill="hold" nodeType="clickEffect">
                                  <p:stCondLst>
                                    <p:cond delay="0"/>
                                  </p:stCondLst>
                                  <p:childTnLst>
                                    <p:set>
                                      <p:cBhvr>
                                        <p:cTn id="176" dur="1" fill="hold">
                                          <p:stCondLst>
                                            <p:cond delay="0"/>
                                          </p:stCondLst>
                                        </p:cTn>
                                        <p:tgtEl>
                                          <p:spTgt spid="258064"/>
                                        </p:tgtEl>
                                        <p:attrNameLst>
                                          <p:attrName>style.visibility</p:attrName>
                                        </p:attrNameLst>
                                      </p:cBhvr>
                                      <p:to>
                                        <p:strVal val="visible"/>
                                      </p:to>
                                    </p:set>
                                    <p:animEffect transition="in" filter="wipe(left)">
                                      <p:cBhvr>
                                        <p:cTn id="177" dur="500"/>
                                        <p:tgtEl>
                                          <p:spTgt spid="258064"/>
                                        </p:tgtEl>
                                      </p:cBhvr>
                                    </p:animEffect>
                                  </p:childTnLst>
                                </p:cTn>
                              </p:par>
                            </p:childTnLst>
                          </p:cTn>
                        </p:par>
                      </p:childTnLst>
                    </p:cTn>
                  </p:par>
                  <p:par>
                    <p:cTn id="178" fill="hold">
                      <p:stCondLst>
                        <p:cond delay="indefinite"/>
                      </p:stCondLst>
                      <p:childTnLst>
                        <p:par>
                          <p:cTn id="179" fill="hold">
                            <p:stCondLst>
                              <p:cond delay="0"/>
                            </p:stCondLst>
                            <p:childTnLst>
                              <p:par>
                                <p:cTn id="180" presetID="3" presetClass="entr" presetSubtype="10" fill="hold" grpId="0" nodeType="clickEffect">
                                  <p:stCondLst>
                                    <p:cond delay="0"/>
                                  </p:stCondLst>
                                  <p:childTnLst>
                                    <p:set>
                                      <p:cBhvr>
                                        <p:cTn id="181" dur="1" fill="hold">
                                          <p:stCondLst>
                                            <p:cond delay="0"/>
                                          </p:stCondLst>
                                        </p:cTn>
                                        <p:tgtEl>
                                          <p:spTgt spid="32">
                                            <p:txEl>
                                              <p:charRg st="0" end="6"/>
                                            </p:txEl>
                                          </p:spTgt>
                                        </p:tgtEl>
                                        <p:attrNameLst>
                                          <p:attrName>style.visibility</p:attrName>
                                        </p:attrNameLst>
                                      </p:cBhvr>
                                      <p:to>
                                        <p:strVal val="visible"/>
                                      </p:to>
                                    </p:set>
                                    <p:animEffect transition="in" filter="blinds(horizontal)">
                                      <p:cBhvr>
                                        <p:cTn id="182" dur="500"/>
                                        <p:tgtEl>
                                          <p:spTgt spid="32">
                                            <p:txEl>
                                              <p:charRg st="0" end="6"/>
                                            </p:txEl>
                                          </p:spTgt>
                                        </p:tgtEl>
                                      </p:cBhvr>
                                    </p:animEffect>
                                  </p:childTnLst>
                                </p:cTn>
                              </p:par>
                            </p:childTnLst>
                          </p:cTn>
                        </p:par>
                      </p:childTnLst>
                    </p:cTn>
                  </p:par>
                  <p:par>
                    <p:cTn id="183" fill="hold">
                      <p:stCondLst>
                        <p:cond delay="indefinite"/>
                      </p:stCondLst>
                      <p:childTnLst>
                        <p:par>
                          <p:cTn id="184" fill="hold">
                            <p:stCondLst>
                              <p:cond delay="0"/>
                            </p:stCondLst>
                            <p:childTnLst>
                              <p:par>
                                <p:cTn id="185" presetID="22" presetClass="entr" presetSubtype="8" fill="hold" nodeType="clickEffect">
                                  <p:stCondLst>
                                    <p:cond delay="0"/>
                                  </p:stCondLst>
                                  <p:childTnLst>
                                    <p:set>
                                      <p:cBhvr>
                                        <p:cTn id="186" dur="1" fill="hold">
                                          <p:stCondLst>
                                            <p:cond delay="0"/>
                                          </p:stCondLst>
                                        </p:cTn>
                                        <p:tgtEl>
                                          <p:spTgt spid="258077"/>
                                        </p:tgtEl>
                                        <p:attrNameLst>
                                          <p:attrName>style.visibility</p:attrName>
                                        </p:attrNameLst>
                                      </p:cBhvr>
                                      <p:to>
                                        <p:strVal val="visible"/>
                                      </p:to>
                                    </p:set>
                                    <p:animEffect transition="in" filter="wipe(left)">
                                      <p:cBhvr>
                                        <p:cTn id="187" dur="500"/>
                                        <p:tgtEl>
                                          <p:spTgt spid="258077"/>
                                        </p:tgtEl>
                                      </p:cBhvr>
                                    </p:animEffect>
                                  </p:childTnLst>
                                </p:cTn>
                              </p:par>
                            </p:childTnLst>
                          </p:cTn>
                        </p:par>
                      </p:childTnLst>
                    </p:cTn>
                  </p:par>
                  <p:par>
                    <p:cTn id="188" fill="hold">
                      <p:stCondLst>
                        <p:cond delay="indefinite"/>
                      </p:stCondLst>
                      <p:childTnLst>
                        <p:par>
                          <p:cTn id="189" fill="hold">
                            <p:stCondLst>
                              <p:cond delay="0"/>
                            </p:stCondLst>
                            <p:childTnLst>
                              <p:par>
                                <p:cTn id="190" presetID="3" presetClass="entr" presetSubtype="10" fill="hold" grpId="0" nodeType="clickEffect">
                                  <p:stCondLst>
                                    <p:cond delay="0"/>
                                  </p:stCondLst>
                                  <p:childTnLst>
                                    <p:set>
                                      <p:cBhvr>
                                        <p:cTn id="191" dur="500" fill="hold">
                                          <p:stCondLst>
                                            <p:cond delay="0"/>
                                          </p:stCondLst>
                                        </p:cTn>
                                        <p:tgtEl>
                                          <p:spTgt spid="34"/>
                                        </p:tgtEl>
                                        <p:attrNameLst>
                                          <p:attrName>style.visibility</p:attrName>
                                        </p:attrNameLst>
                                      </p:cBhvr>
                                      <p:to>
                                        <p:strVal val="visible"/>
                                      </p:to>
                                    </p:set>
                                    <p:animEffect transition="in" filter="blinds(horizontal)">
                                      <p:cBhvr>
                                        <p:cTn id="192" dur="500"/>
                                        <p:tgtEl>
                                          <p:spTgt spid="34"/>
                                        </p:tgtEl>
                                      </p:cBhvr>
                                    </p:animEffect>
                                  </p:childTnLst>
                                </p:cTn>
                              </p:par>
                            </p:childTnLst>
                          </p:cTn>
                        </p:par>
                      </p:childTnLst>
                    </p:cTn>
                  </p:par>
                  <p:par>
                    <p:cTn id="193" fill="hold">
                      <p:stCondLst>
                        <p:cond delay="indefinite"/>
                      </p:stCondLst>
                      <p:childTnLst>
                        <p:par>
                          <p:cTn id="194" fill="hold">
                            <p:stCondLst>
                              <p:cond delay="0"/>
                            </p:stCondLst>
                            <p:childTnLst>
                              <p:par>
                                <p:cTn id="195" presetID="3" presetClass="entr" presetSubtype="10" fill="hold" grpId="0" nodeType="clickEffect">
                                  <p:stCondLst>
                                    <p:cond delay="0"/>
                                  </p:stCondLst>
                                  <p:childTnLst>
                                    <p:set>
                                      <p:cBhvr>
                                        <p:cTn id="196" dur="1" fill="hold">
                                          <p:stCondLst>
                                            <p:cond delay="0"/>
                                          </p:stCondLst>
                                        </p:cTn>
                                        <p:tgtEl>
                                          <p:spTgt spid="36"/>
                                        </p:tgtEl>
                                        <p:attrNameLst>
                                          <p:attrName>style.visibility</p:attrName>
                                        </p:attrNameLst>
                                      </p:cBhvr>
                                      <p:to>
                                        <p:strVal val="visible"/>
                                      </p:to>
                                    </p:set>
                                    <p:animEffect transition="in" filter="blinds(horizontal)">
                                      <p:cBhvr>
                                        <p:cTn id="197" dur="500"/>
                                        <p:tgtEl>
                                          <p:spTgt spid="36"/>
                                        </p:tgtEl>
                                      </p:cBhvr>
                                    </p:animEffect>
                                  </p:childTnLst>
                                </p:cTn>
                              </p:par>
                            </p:childTnLst>
                          </p:cTn>
                        </p:par>
                      </p:childTnLst>
                    </p:cTn>
                  </p:par>
                  <p:par>
                    <p:cTn id="198" fill="hold">
                      <p:stCondLst>
                        <p:cond delay="indefinite"/>
                      </p:stCondLst>
                      <p:childTnLst>
                        <p:par>
                          <p:cTn id="199" fill="hold">
                            <p:stCondLst>
                              <p:cond delay="0"/>
                            </p:stCondLst>
                            <p:childTnLst>
                              <p:par>
                                <p:cTn id="200" presetID="3" presetClass="entr" presetSubtype="10" fill="hold" grpId="0" nodeType="clickEffect">
                                  <p:stCondLst>
                                    <p:cond delay="0"/>
                                  </p:stCondLst>
                                  <p:childTnLst>
                                    <p:set>
                                      <p:cBhvr>
                                        <p:cTn id="201" dur="1" fill="hold">
                                          <p:stCondLst>
                                            <p:cond delay="0"/>
                                          </p:stCondLst>
                                        </p:cTn>
                                        <p:tgtEl>
                                          <p:spTgt spid="41"/>
                                        </p:tgtEl>
                                        <p:attrNameLst>
                                          <p:attrName>style.visibility</p:attrName>
                                        </p:attrNameLst>
                                      </p:cBhvr>
                                      <p:to>
                                        <p:strVal val="visible"/>
                                      </p:to>
                                    </p:set>
                                    <p:animEffect transition="in" filter="blinds(horizontal)">
                                      <p:cBhvr>
                                        <p:cTn id="202" dur="500"/>
                                        <p:tgtEl>
                                          <p:spTgt spid="41"/>
                                        </p:tgtEl>
                                      </p:cBhvr>
                                    </p:animEffect>
                                  </p:childTnLst>
                                </p:cTn>
                              </p:par>
                            </p:childTnLst>
                          </p:cTn>
                        </p:par>
                      </p:childTnLst>
                    </p:cTn>
                  </p:par>
                  <p:par>
                    <p:cTn id="203" fill="hold">
                      <p:stCondLst>
                        <p:cond delay="indefinite"/>
                      </p:stCondLst>
                      <p:childTnLst>
                        <p:par>
                          <p:cTn id="204" fill="hold">
                            <p:stCondLst>
                              <p:cond delay="0"/>
                            </p:stCondLst>
                            <p:childTnLst>
                              <p:par>
                                <p:cTn id="205" presetID="3" presetClass="entr" presetSubtype="10" fill="hold" grpId="0" nodeType="clickEffect">
                                  <p:stCondLst>
                                    <p:cond delay="0"/>
                                  </p:stCondLst>
                                  <p:childTnLst>
                                    <p:set>
                                      <p:cBhvr>
                                        <p:cTn id="206" dur="1" fill="hold">
                                          <p:stCondLst>
                                            <p:cond delay="0"/>
                                          </p:stCondLst>
                                        </p:cTn>
                                        <p:tgtEl>
                                          <p:spTgt spid="42">
                                            <p:txEl>
                                              <p:charRg st="0" end="6"/>
                                            </p:txEl>
                                          </p:spTgt>
                                        </p:tgtEl>
                                        <p:attrNameLst>
                                          <p:attrName>style.visibility</p:attrName>
                                        </p:attrNameLst>
                                      </p:cBhvr>
                                      <p:to>
                                        <p:strVal val="visible"/>
                                      </p:to>
                                    </p:set>
                                    <p:animEffect transition="in" filter="blinds(horizontal)">
                                      <p:cBhvr>
                                        <p:cTn id="207" dur="500"/>
                                        <p:tgtEl>
                                          <p:spTgt spid="42">
                                            <p:txEl>
                                              <p:charRg st="0" end="6"/>
                                            </p:txEl>
                                          </p:spTgt>
                                        </p:tgtEl>
                                      </p:cBhvr>
                                    </p:animEffec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nodeType="clickEffect">
                                  <p:stCondLst>
                                    <p:cond delay="0"/>
                                  </p:stCondLst>
                                  <p:childTnLst>
                                    <p:set>
                                      <p:cBhvr>
                                        <p:cTn id="211" dur="1" fill="hold">
                                          <p:stCondLst>
                                            <p:cond delay="0"/>
                                          </p:stCondLst>
                                        </p:cTn>
                                        <p:tgtEl>
                                          <p:spTgt spid="125960"/>
                                        </p:tgtEl>
                                        <p:attrNameLst>
                                          <p:attrName>style.visibility</p:attrName>
                                        </p:attrNameLst>
                                      </p:cBhvr>
                                      <p:to>
                                        <p:strVal val="visible"/>
                                      </p:to>
                                    </p:set>
                                    <p:animEffect transition="in" filter="wipe(left)">
                                      <p:cBhvr>
                                        <p:cTn id="212" dur="500"/>
                                        <p:tgtEl>
                                          <p:spTgt spid="125960"/>
                                        </p:tgtEl>
                                      </p:cBhvr>
                                    </p:animEffect>
                                  </p:childTnLst>
                                </p:cTn>
                              </p:par>
                            </p:childTnLst>
                          </p:cTn>
                        </p:par>
                      </p:childTnLst>
                    </p:cTn>
                  </p:par>
                  <p:par>
                    <p:cTn id="213" fill="hold">
                      <p:stCondLst>
                        <p:cond delay="indefinite"/>
                      </p:stCondLst>
                      <p:childTnLst>
                        <p:par>
                          <p:cTn id="214" fill="hold">
                            <p:stCondLst>
                              <p:cond delay="0"/>
                            </p:stCondLst>
                            <p:childTnLst>
                              <p:par>
                                <p:cTn id="215" presetID="3" presetClass="entr" presetSubtype="10" fill="hold" grpId="0" nodeType="clickEffect">
                                  <p:stCondLst>
                                    <p:cond delay="0"/>
                                  </p:stCondLst>
                                  <p:childTnLst>
                                    <p:set>
                                      <p:cBhvr>
                                        <p:cTn id="216" dur="1" fill="hold">
                                          <p:stCondLst>
                                            <p:cond delay="0"/>
                                          </p:stCondLst>
                                        </p:cTn>
                                        <p:tgtEl>
                                          <p:spTgt spid="43">
                                            <p:txEl>
                                              <p:charRg st="0" end="6"/>
                                            </p:txEl>
                                          </p:spTgt>
                                        </p:tgtEl>
                                        <p:attrNameLst>
                                          <p:attrName>style.visibility</p:attrName>
                                        </p:attrNameLst>
                                      </p:cBhvr>
                                      <p:to>
                                        <p:strVal val="visible"/>
                                      </p:to>
                                    </p:set>
                                    <p:animEffect transition="in" filter="blinds(horizontal)">
                                      <p:cBhvr>
                                        <p:cTn id="217" dur="500"/>
                                        <p:tgtEl>
                                          <p:spTgt spid="43">
                                            <p:txEl>
                                              <p:charRg st="0" end="6"/>
                                            </p:txEl>
                                          </p:spTgt>
                                        </p:tgtEl>
                                      </p:cBhvr>
                                    </p:animEffect>
                                  </p:childTnLst>
                                </p:cTn>
                              </p:par>
                            </p:childTnLst>
                          </p:cTn>
                        </p:par>
                      </p:childTnLst>
                    </p:cTn>
                  </p:par>
                  <p:par>
                    <p:cTn id="218" fill="hold">
                      <p:stCondLst>
                        <p:cond delay="indefinite"/>
                      </p:stCondLst>
                      <p:childTnLst>
                        <p:par>
                          <p:cTn id="219" fill="hold">
                            <p:stCondLst>
                              <p:cond delay="0"/>
                            </p:stCondLst>
                            <p:childTnLst>
                              <p:par>
                                <p:cTn id="220" presetID="1" presetClass="entr" presetSubtype="0" fill="hold" nodeType="clickEffect">
                                  <p:stCondLst>
                                    <p:cond delay="0"/>
                                  </p:stCondLst>
                                  <p:childTnLst>
                                    <p:set>
                                      <p:cBhvr>
                                        <p:cTn id="221" dur="1" fill="hold">
                                          <p:stCondLst>
                                            <p:cond delay="0"/>
                                          </p:stCondLst>
                                        </p:cTn>
                                        <p:tgtEl>
                                          <p:spTgt spid="45"/>
                                        </p:tgtEl>
                                        <p:attrNameLst>
                                          <p:attrName>style.visibility</p:attrName>
                                        </p:attrNameLst>
                                      </p:cBhvr>
                                      <p:to>
                                        <p:strVal val="visible"/>
                                      </p:to>
                                    </p:set>
                                  </p:childTnLst>
                                </p:cTn>
                              </p:par>
                            </p:childTnLst>
                          </p:cTn>
                        </p:par>
                      </p:childTnLst>
                    </p:cTn>
                  </p:par>
                  <p:par>
                    <p:cTn id="222" fill="hold">
                      <p:stCondLst>
                        <p:cond delay="indefinite"/>
                      </p:stCondLst>
                      <p:childTnLst>
                        <p:par>
                          <p:cTn id="223" fill="hold">
                            <p:stCondLst>
                              <p:cond delay="0"/>
                            </p:stCondLst>
                            <p:childTnLst>
                              <p:par>
                                <p:cTn id="224" presetID="3" presetClass="entr" presetSubtype="10" fill="hold" grpId="0" nodeType="clickEffect">
                                  <p:stCondLst>
                                    <p:cond delay="0"/>
                                  </p:stCondLst>
                                  <p:childTnLst>
                                    <p:set>
                                      <p:cBhvr>
                                        <p:cTn id="225" dur="1" fill="hold">
                                          <p:stCondLst>
                                            <p:cond delay="0"/>
                                          </p:stCondLst>
                                        </p:cTn>
                                        <p:tgtEl>
                                          <p:spTgt spid="52">
                                            <p:txEl>
                                              <p:charRg st="0" end="6"/>
                                            </p:txEl>
                                          </p:spTgt>
                                        </p:tgtEl>
                                        <p:attrNameLst>
                                          <p:attrName>style.visibility</p:attrName>
                                        </p:attrNameLst>
                                      </p:cBhvr>
                                      <p:to>
                                        <p:strVal val="visible"/>
                                      </p:to>
                                    </p:set>
                                    <p:animEffect transition="in" filter="blinds(horizontal)">
                                      <p:cBhvr>
                                        <p:cTn id="226" dur="500"/>
                                        <p:tgtEl>
                                          <p:spTgt spid="52">
                                            <p:txEl>
                                              <p:charRg st="0" end="6"/>
                                            </p:txEl>
                                          </p:spTgt>
                                        </p:tgtEl>
                                      </p:cBhvr>
                                    </p:animEffect>
                                  </p:childTnLst>
                                </p:cTn>
                              </p:par>
                            </p:childTnLst>
                          </p:cTn>
                        </p:par>
                      </p:childTnLst>
                    </p:cTn>
                  </p:par>
                  <p:par>
                    <p:cTn id="227" fill="hold">
                      <p:stCondLst>
                        <p:cond delay="indefinite"/>
                      </p:stCondLst>
                      <p:childTnLst>
                        <p:par>
                          <p:cTn id="228" fill="hold">
                            <p:stCondLst>
                              <p:cond delay="0"/>
                            </p:stCondLst>
                            <p:childTnLst>
                              <p:par>
                                <p:cTn id="229" presetID="3" presetClass="entr" presetSubtype="10" fill="hold" grpId="0" nodeType="clickEffect">
                                  <p:stCondLst>
                                    <p:cond delay="0"/>
                                  </p:stCondLst>
                                  <p:childTnLst>
                                    <p:set>
                                      <p:cBhvr>
                                        <p:cTn id="230" dur="1" fill="hold">
                                          <p:stCondLst>
                                            <p:cond delay="0"/>
                                          </p:stCondLst>
                                        </p:cTn>
                                        <p:tgtEl>
                                          <p:spTgt spid="54">
                                            <p:txEl>
                                              <p:charRg st="0" end="6"/>
                                            </p:txEl>
                                          </p:spTgt>
                                        </p:tgtEl>
                                        <p:attrNameLst>
                                          <p:attrName>style.visibility</p:attrName>
                                        </p:attrNameLst>
                                      </p:cBhvr>
                                      <p:to>
                                        <p:strVal val="visible"/>
                                      </p:to>
                                    </p:set>
                                    <p:animEffect transition="in" filter="blinds(horizontal)">
                                      <p:cBhvr>
                                        <p:cTn id="231" dur="500"/>
                                        <p:tgtEl>
                                          <p:spTgt spid="54">
                                            <p:txEl>
                                              <p:charRg st="0" end="6"/>
                                            </p:txEl>
                                          </p:spTgt>
                                        </p:tgtEl>
                                      </p:cBhvr>
                                    </p:animEffect>
                                  </p:childTnLst>
                                </p:cTn>
                              </p:par>
                            </p:childTnLst>
                          </p:cTn>
                        </p:par>
                      </p:childTnLst>
                    </p:cTn>
                  </p:par>
                  <p:par>
                    <p:cTn id="232" fill="hold">
                      <p:stCondLst>
                        <p:cond delay="indefinite"/>
                      </p:stCondLst>
                      <p:childTnLst>
                        <p:par>
                          <p:cTn id="233" fill="hold">
                            <p:stCondLst>
                              <p:cond delay="0"/>
                            </p:stCondLst>
                            <p:childTnLst>
                              <p:par>
                                <p:cTn id="234" presetID="3" presetClass="entr" presetSubtype="10" fill="hold" grpId="0" nodeType="clickEffect">
                                  <p:stCondLst>
                                    <p:cond delay="0"/>
                                  </p:stCondLst>
                                  <p:childTnLst>
                                    <p:set>
                                      <p:cBhvr>
                                        <p:cTn id="235" dur="1" fill="hold">
                                          <p:stCondLst>
                                            <p:cond delay="0"/>
                                          </p:stCondLst>
                                        </p:cTn>
                                        <p:tgtEl>
                                          <p:spTgt spid="58"/>
                                        </p:tgtEl>
                                        <p:attrNameLst>
                                          <p:attrName>style.visibility</p:attrName>
                                        </p:attrNameLst>
                                      </p:cBhvr>
                                      <p:to>
                                        <p:strVal val="visible"/>
                                      </p:to>
                                    </p:set>
                                    <p:animEffect transition="in" filter="blinds(horizontal)">
                                      <p:cBhvr>
                                        <p:cTn id="236" dur="500"/>
                                        <p:tgtEl>
                                          <p:spTgt spid="58"/>
                                        </p:tgtEl>
                                      </p:cBhvr>
                                    </p:animEffect>
                                  </p:childTnLst>
                                </p:cTn>
                              </p:par>
                            </p:childTnLst>
                          </p:cTn>
                        </p:par>
                      </p:childTnLst>
                    </p:cTn>
                  </p:par>
                  <p:par>
                    <p:cTn id="237" fill="hold">
                      <p:stCondLst>
                        <p:cond delay="indefinite"/>
                      </p:stCondLst>
                      <p:childTnLst>
                        <p:par>
                          <p:cTn id="238" fill="hold">
                            <p:stCondLst>
                              <p:cond delay="0"/>
                            </p:stCondLst>
                            <p:childTnLst>
                              <p:par>
                                <p:cTn id="239" presetID="3" presetClass="entr" presetSubtype="10" fill="hold" grpId="0" nodeType="clickEffect">
                                  <p:stCondLst>
                                    <p:cond delay="0"/>
                                  </p:stCondLst>
                                  <p:childTnLst>
                                    <p:set>
                                      <p:cBhvr>
                                        <p:cTn id="240" dur="1" fill="hold">
                                          <p:stCondLst>
                                            <p:cond delay="0"/>
                                          </p:stCondLst>
                                        </p:cTn>
                                        <p:tgtEl>
                                          <p:spTgt spid="59">
                                            <p:txEl>
                                              <p:charRg st="0" end="6"/>
                                            </p:txEl>
                                          </p:spTgt>
                                        </p:tgtEl>
                                        <p:attrNameLst>
                                          <p:attrName>style.visibility</p:attrName>
                                        </p:attrNameLst>
                                      </p:cBhvr>
                                      <p:to>
                                        <p:strVal val="visible"/>
                                      </p:to>
                                    </p:set>
                                    <p:animEffect transition="in" filter="blinds(horizontal)">
                                      <p:cBhvr>
                                        <p:cTn id="241" dur="500"/>
                                        <p:tgtEl>
                                          <p:spTgt spid="59">
                                            <p:txEl>
                                              <p:charRg st="0" end="6"/>
                                            </p:txEl>
                                          </p:spTgt>
                                        </p:tgtEl>
                                      </p:cBhvr>
                                    </p:animEffect>
                                  </p:childTnLst>
                                </p:cTn>
                              </p:par>
                            </p:childTnLst>
                          </p:cTn>
                        </p:par>
                      </p:childTnLst>
                    </p:cTn>
                  </p:par>
                  <p:par>
                    <p:cTn id="242" fill="hold">
                      <p:stCondLst>
                        <p:cond delay="indefinite"/>
                      </p:stCondLst>
                      <p:childTnLst>
                        <p:par>
                          <p:cTn id="243" fill="hold">
                            <p:stCondLst>
                              <p:cond delay="0"/>
                            </p:stCondLst>
                            <p:childTnLst>
                              <p:par>
                                <p:cTn id="244" presetID="22" presetClass="entr" presetSubtype="4" fill="hold" nodeType="clickEffect">
                                  <p:stCondLst>
                                    <p:cond delay="0"/>
                                  </p:stCondLst>
                                  <p:childTnLst>
                                    <p:set>
                                      <p:cBhvr>
                                        <p:cTn id="245" dur="1" fill="hold">
                                          <p:stCondLst>
                                            <p:cond delay="0"/>
                                          </p:stCondLst>
                                        </p:cTn>
                                        <p:tgtEl>
                                          <p:spTgt spid="73"/>
                                        </p:tgtEl>
                                        <p:attrNameLst>
                                          <p:attrName>style.visibility</p:attrName>
                                        </p:attrNameLst>
                                      </p:cBhvr>
                                      <p:to>
                                        <p:strVal val="visible"/>
                                      </p:to>
                                    </p:set>
                                    <p:animEffect transition="in" filter="wipe(down)">
                                      <p:cBhvr>
                                        <p:cTn id="246" dur="500"/>
                                        <p:tgtEl>
                                          <p:spTgt spid="73"/>
                                        </p:tgtEl>
                                      </p:cBhvr>
                                    </p:animEffect>
                                  </p:childTnLst>
                                </p:cTn>
                              </p:par>
                            </p:childTnLst>
                          </p:cTn>
                        </p:par>
                      </p:childTnLst>
                    </p:cTn>
                  </p:par>
                  <p:par>
                    <p:cTn id="247" fill="hold">
                      <p:stCondLst>
                        <p:cond delay="indefinite"/>
                      </p:stCondLst>
                      <p:childTnLst>
                        <p:par>
                          <p:cTn id="248" fill="hold">
                            <p:stCondLst>
                              <p:cond delay="0"/>
                            </p:stCondLst>
                            <p:childTnLst>
                              <p:par>
                                <p:cTn id="249" presetID="3" presetClass="entr" presetSubtype="10" fill="hold" grpId="0" nodeType="clickEffect">
                                  <p:stCondLst>
                                    <p:cond delay="0"/>
                                  </p:stCondLst>
                                  <p:childTnLst>
                                    <p:set>
                                      <p:cBhvr>
                                        <p:cTn id="250" dur="1" fill="hold">
                                          <p:stCondLst>
                                            <p:cond delay="0"/>
                                          </p:stCondLst>
                                        </p:cTn>
                                        <p:tgtEl>
                                          <p:spTgt spid="60">
                                            <p:txEl>
                                              <p:charRg st="0" end="6"/>
                                            </p:txEl>
                                          </p:spTgt>
                                        </p:tgtEl>
                                        <p:attrNameLst>
                                          <p:attrName>style.visibility</p:attrName>
                                        </p:attrNameLst>
                                      </p:cBhvr>
                                      <p:to>
                                        <p:strVal val="visible"/>
                                      </p:to>
                                    </p:set>
                                    <p:animEffect transition="in" filter="blinds(horizontal)">
                                      <p:cBhvr>
                                        <p:cTn id="251" dur="500"/>
                                        <p:tgtEl>
                                          <p:spTgt spid="60">
                                            <p:txEl>
                                              <p:charRg st="0" end="6"/>
                                            </p:txEl>
                                          </p:spTgt>
                                        </p:tgtEl>
                                      </p:cBhvr>
                                    </p:animEffect>
                                  </p:childTnLst>
                                </p:cTn>
                              </p:par>
                            </p:childTnLst>
                          </p:cTn>
                        </p:par>
                      </p:childTnLst>
                    </p:cTn>
                  </p:par>
                  <p:par>
                    <p:cTn id="252" fill="hold">
                      <p:stCondLst>
                        <p:cond delay="indefinite"/>
                      </p:stCondLst>
                      <p:childTnLst>
                        <p:par>
                          <p:cTn id="253" fill="hold">
                            <p:stCondLst>
                              <p:cond delay="0"/>
                            </p:stCondLst>
                            <p:childTnLst>
                              <p:par>
                                <p:cTn id="254" presetID="3" presetClass="entr" presetSubtype="10" fill="hold" grpId="0" nodeType="clickEffect">
                                  <p:stCondLst>
                                    <p:cond delay="0"/>
                                  </p:stCondLst>
                                  <p:childTnLst>
                                    <p:set>
                                      <p:cBhvr>
                                        <p:cTn id="255" dur="1" fill="hold">
                                          <p:stCondLst>
                                            <p:cond delay="0"/>
                                          </p:stCondLst>
                                        </p:cTn>
                                        <p:tgtEl>
                                          <p:spTgt spid="77"/>
                                        </p:tgtEl>
                                        <p:attrNameLst>
                                          <p:attrName>style.visibility</p:attrName>
                                        </p:attrNameLst>
                                      </p:cBhvr>
                                      <p:to>
                                        <p:strVal val="visible"/>
                                      </p:to>
                                    </p:set>
                                    <p:animEffect transition="in" filter="blinds(horizontal)">
                                      <p:cBhvr>
                                        <p:cTn id="256" dur="500"/>
                                        <p:tgtEl>
                                          <p:spTgt spid="77"/>
                                        </p:tgtEl>
                                      </p:cBhvr>
                                    </p:animEffect>
                                  </p:childTnLst>
                                </p:cTn>
                              </p:par>
                            </p:childTnLst>
                          </p:cTn>
                        </p:par>
                      </p:childTnLst>
                    </p:cTn>
                  </p:par>
                  <p:par>
                    <p:cTn id="257" fill="hold">
                      <p:stCondLst>
                        <p:cond delay="indefinite"/>
                      </p:stCondLst>
                      <p:childTnLst>
                        <p:par>
                          <p:cTn id="258" fill="hold">
                            <p:stCondLst>
                              <p:cond delay="0"/>
                            </p:stCondLst>
                            <p:childTnLst>
                              <p:par>
                                <p:cTn id="259" presetID="22" presetClass="entr" presetSubtype="4" fill="hold" nodeType="clickEffect">
                                  <p:stCondLst>
                                    <p:cond delay="0"/>
                                  </p:stCondLst>
                                  <p:childTnLst>
                                    <p:set>
                                      <p:cBhvr>
                                        <p:cTn id="260" dur="1" fill="hold">
                                          <p:stCondLst>
                                            <p:cond delay="0"/>
                                          </p:stCondLst>
                                        </p:cTn>
                                        <p:tgtEl>
                                          <p:spTgt spid="79"/>
                                        </p:tgtEl>
                                        <p:attrNameLst>
                                          <p:attrName>style.visibility</p:attrName>
                                        </p:attrNameLst>
                                      </p:cBhvr>
                                      <p:to>
                                        <p:strVal val="visible"/>
                                      </p:to>
                                    </p:set>
                                    <p:animEffect transition="in" filter="wipe(down)">
                                      <p:cBhvr>
                                        <p:cTn id="261" dur="500"/>
                                        <p:tgtEl>
                                          <p:spTgt spid="79"/>
                                        </p:tgtEl>
                                      </p:cBhvr>
                                    </p:animEffect>
                                  </p:childTnLst>
                                </p:cTn>
                              </p:par>
                            </p:childTnLst>
                          </p:cTn>
                        </p:par>
                      </p:childTnLst>
                    </p:cTn>
                  </p:par>
                  <p:par>
                    <p:cTn id="262" fill="hold">
                      <p:stCondLst>
                        <p:cond delay="indefinite"/>
                      </p:stCondLst>
                      <p:childTnLst>
                        <p:par>
                          <p:cTn id="263" fill="hold">
                            <p:stCondLst>
                              <p:cond delay="0"/>
                            </p:stCondLst>
                            <p:childTnLst>
                              <p:par>
                                <p:cTn id="264" presetID="22" presetClass="entr" presetSubtype="4" fill="hold" nodeType="clickEffect">
                                  <p:stCondLst>
                                    <p:cond delay="0"/>
                                  </p:stCondLst>
                                  <p:childTnLst>
                                    <p:set>
                                      <p:cBhvr>
                                        <p:cTn id="265" dur="1" fill="hold">
                                          <p:stCondLst>
                                            <p:cond delay="0"/>
                                          </p:stCondLst>
                                        </p:cTn>
                                        <p:tgtEl>
                                          <p:spTgt spid="81"/>
                                        </p:tgtEl>
                                        <p:attrNameLst>
                                          <p:attrName>style.visibility</p:attrName>
                                        </p:attrNameLst>
                                      </p:cBhvr>
                                      <p:to>
                                        <p:strVal val="visible"/>
                                      </p:to>
                                    </p:set>
                                    <p:animEffect transition="in" filter="wipe(down)">
                                      <p:cBhvr>
                                        <p:cTn id="266" dur="500"/>
                                        <p:tgtEl>
                                          <p:spTgt spid="81"/>
                                        </p:tgtEl>
                                      </p:cBhvr>
                                    </p:animEffect>
                                  </p:childTnLst>
                                </p:cTn>
                              </p:par>
                            </p:childTnLst>
                          </p:cTn>
                        </p:par>
                      </p:childTnLst>
                    </p:cTn>
                  </p:par>
                  <p:par>
                    <p:cTn id="267" fill="hold">
                      <p:stCondLst>
                        <p:cond delay="indefinite"/>
                      </p:stCondLst>
                      <p:childTnLst>
                        <p:par>
                          <p:cTn id="268" fill="hold">
                            <p:stCondLst>
                              <p:cond delay="0"/>
                            </p:stCondLst>
                            <p:childTnLst>
                              <p:par>
                                <p:cTn id="269" presetID="22" presetClass="entr" presetSubtype="4" fill="hold" nodeType="clickEffect">
                                  <p:stCondLst>
                                    <p:cond delay="0"/>
                                  </p:stCondLst>
                                  <p:childTnLst>
                                    <p:set>
                                      <p:cBhvr>
                                        <p:cTn id="270" dur="1" fill="hold">
                                          <p:stCondLst>
                                            <p:cond delay="0"/>
                                          </p:stCondLst>
                                        </p:cTn>
                                        <p:tgtEl>
                                          <p:spTgt spid="83"/>
                                        </p:tgtEl>
                                        <p:attrNameLst>
                                          <p:attrName>style.visibility</p:attrName>
                                        </p:attrNameLst>
                                      </p:cBhvr>
                                      <p:to>
                                        <p:strVal val="visible"/>
                                      </p:to>
                                    </p:set>
                                    <p:animEffect transition="in" filter="wipe(down)">
                                      <p:cBhvr>
                                        <p:cTn id="271" dur="500"/>
                                        <p:tgtEl>
                                          <p:spTgt spid="83"/>
                                        </p:tgtEl>
                                      </p:cBhvr>
                                    </p:animEffect>
                                  </p:childTnLst>
                                </p:cTn>
                              </p:par>
                            </p:childTnLst>
                          </p:cTn>
                        </p:par>
                      </p:childTnLst>
                    </p:cTn>
                  </p:par>
                  <p:par>
                    <p:cTn id="272" fill="hold">
                      <p:stCondLst>
                        <p:cond delay="indefinite"/>
                      </p:stCondLst>
                      <p:childTnLst>
                        <p:par>
                          <p:cTn id="273" fill="hold">
                            <p:stCondLst>
                              <p:cond delay="0"/>
                            </p:stCondLst>
                            <p:childTnLst>
                              <p:par>
                                <p:cTn id="274" presetID="3" presetClass="entr" presetSubtype="10" fill="hold" grpId="0" nodeType="clickEffect">
                                  <p:stCondLst>
                                    <p:cond delay="0"/>
                                  </p:stCondLst>
                                  <p:childTnLst>
                                    <p:set>
                                      <p:cBhvr>
                                        <p:cTn id="275" dur="1" fill="hold">
                                          <p:stCondLst>
                                            <p:cond delay="0"/>
                                          </p:stCondLst>
                                        </p:cTn>
                                        <p:tgtEl>
                                          <p:spTgt spid="61">
                                            <p:txEl>
                                              <p:charRg st="0" end="6"/>
                                            </p:txEl>
                                          </p:spTgt>
                                        </p:tgtEl>
                                        <p:attrNameLst>
                                          <p:attrName>style.visibility</p:attrName>
                                        </p:attrNameLst>
                                      </p:cBhvr>
                                      <p:to>
                                        <p:strVal val="visible"/>
                                      </p:to>
                                    </p:set>
                                    <p:animEffect transition="in" filter="blinds(horizontal)">
                                      <p:cBhvr>
                                        <p:cTn id="276" dur="500"/>
                                        <p:tgtEl>
                                          <p:spTgt spid="61">
                                            <p:txEl>
                                              <p:charRg st="0" end="6"/>
                                            </p:txEl>
                                          </p:spTgt>
                                        </p:tgtEl>
                                      </p:cBhvr>
                                    </p:animEffect>
                                  </p:childTnLst>
                                </p:cTn>
                              </p:par>
                            </p:childTnLst>
                          </p:cTn>
                        </p:par>
                      </p:childTnLst>
                    </p:cTn>
                  </p:par>
                  <p:par>
                    <p:cTn id="277" fill="hold">
                      <p:stCondLst>
                        <p:cond delay="indefinite"/>
                      </p:stCondLst>
                      <p:childTnLst>
                        <p:par>
                          <p:cTn id="278" fill="hold">
                            <p:stCondLst>
                              <p:cond delay="0"/>
                            </p:stCondLst>
                            <p:childTnLst>
                              <p:par>
                                <p:cTn id="279" presetID="3" presetClass="entr" presetSubtype="10" fill="hold" nodeType="clickEffect">
                                  <p:stCondLst>
                                    <p:cond delay="0"/>
                                  </p:stCondLst>
                                  <p:childTnLst>
                                    <p:set>
                                      <p:cBhvr>
                                        <p:cTn id="280" dur="1" fill="hold">
                                          <p:stCondLst>
                                            <p:cond delay="0"/>
                                          </p:stCondLst>
                                        </p:cTn>
                                        <p:tgtEl>
                                          <p:spTgt spid="67"/>
                                        </p:tgtEl>
                                        <p:attrNameLst>
                                          <p:attrName>style.visibility</p:attrName>
                                        </p:attrNameLst>
                                      </p:cBhvr>
                                      <p:to>
                                        <p:strVal val="visible"/>
                                      </p:to>
                                    </p:set>
                                    <p:animEffect transition="in" filter="blinds(horizontal)">
                                      <p:cBhvr>
                                        <p:cTn id="281" dur="500"/>
                                        <p:tgtEl>
                                          <p:spTgt spid="67"/>
                                        </p:tgtEl>
                                      </p:cBhvr>
                                    </p:animEffect>
                                  </p:childTnLst>
                                </p:cTn>
                              </p:par>
                            </p:childTnLst>
                          </p:cTn>
                        </p:par>
                      </p:childTnLst>
                    </p:cTn>
                  </p:par>
                  <p:par>
                    <p:cTn id="282" fill="hold">
                      <p:stCondLst>
                        <p:cond delay="indefinite"/>
                      </p:stCondLst>
                      <p:childTnLst>
                        <p:par>
                          <p:cTn id="283" fill="hold">
                            <p:stCondLst>
                              <p:cond delay="0"/>
                            </p:stCondLst>
                            <p:childTnLst>
                              <p:par>
                                <p:cTn id="284" presetID="3" presetClass="entr" presetSubtype="10" fill="hold" nodeType="clickEffect">
                                  <p:stCondLst>
                                    <p:cond delay="0"/>
                                  </p:stCondLst>
                                  <p:childTnLst>
                                    <p:set>
                                      <p:cBhvr>
                                        <p:cTn id="285" dur="1" fill="hold">
                                          <p:stCondLst>
                                            <p:cond delay="0"/>
                                          </p:stCondLst>
                                        </p:cTn>
                                        <p:tgtEl>
                                          <p:spTgt spid="62"/>
                                        </p:tgtEl>
                                        <p:attrNameLst>
                                          <p:attrName>style.visibility</p:attrName>
                                        </p:attrNameLst>
                                      </p:cBhvr>
                                      <p:to>
                                        <p:strVal val="visible"/>
                                      </p:to>
                                    </p:set>
                                    <p:animEffect transition="in" filter="blinds(horizontal)">
                                      <p:cBhvr>
                                        <p:cTn id="286" dur="500"/>
                                        <p:tgtEl>
                                          <p:spTgt spid="62"/>
                                        </p:tgtEl>
                                      </p:cBhvr>
                                    </p:animEffect>
                                  </p:childTnLst>
                                </p:cTn>
                              </p:par>
                            </p:childTnLst>
                          </p:cTn>
                        </p:par>
                      </p:childTnLst>
                    </p:cTn>
                  </p:par>
                  <p:par>
                    <p:cTn id="287" fill="hold">
                      <p:stCondLst>
                        <p:cond delay="indefinite"/>
                      </p:stCondLst>
                      <p:childTnLst>
                        <p:par>
                          <p:cTn id="288" fill="hold">
                            <p:stCondLst>
                              <p:cond delay="0"/>
                            </p:stCondLst>
                            <p:childTnLst>
                              <p:par>
                                <p:cTn id="289" presetID="22" presetClass="entr" presetSubtype="8" fill="hold" nodeType="clickEffect">
                                  <p:stCondLst>
                                    <p:cond delay="0"/>
                                  </p:stCondLst>
                                  <p:childTnLst>
                                    <p:set>
                                      <p:cBhvr>
                                        <p:cTn id="290" dur="1" fill="hold">
                                          <p:stCondLst>
                                            <p:cond delay="0"/>
                                          </p:stCondLst>
                                        </p:cTn>
                                        <p:tgtEl>
                                          <p:spTgt spid="89"/>
                                        </p:tgtEl>
                                        <p:attrNameLst>
                                          <p:attrName>style.visibility</p:attrName>
                                        </p:attrNameLst>
                                      </p:cBhvr>
                                      <p:to>
                                        <p:strVal val="visible"/>
                                      </p:to>
                                    </p:set>
                                    <p:animEffect transition="in" filter="wipe(left)">
                                      <p:cBhvr>
                                        <p:cTn id="291" dur="500"/>
                                        <p:tgtEl>
                                          <p:spTgt spid="89"/>
                                        </p:tgtEl>
                                      </p:cBhvr>
                                    </p:animEffect>
                                  </p:childTnLst>
                                </p:cTn>
                              </p:par>
                            </p:childTnLst>
                          </p:cTn>
                        </p:par>
                      </p:childTnLst>
                    </p:cTn>
                  </p:par>
                  <p:par>
                    <p:cTn id="292" fill="hold">
                      <p:stCondLst>
                        <p:cond delay="indefinite"/>
                      </p:stCondLst>
                      <p:childTnLst>
                        <p:par>
                          <p:cTn id="293" fill="hold">
                            <p:stCondLst>
                              <p:cond delay="0"/>
                            </p:stCondLst>
                            <p:childTnLst>
                              <p:par>
                                <p:cTn id="294" presetID="3" presetClass="entr" presetSubtype="10" fill="hold" grpId="0" nodeType="clickEffect">
                                  <p:stCondLst>
                                    <p:cond delay="0"/>
                                  </p:stCondLst>
                                  <p:childTnLst>
                                    <p:set>
                                      <p:cBhvr>
                                        <p:cTn id="295" dur="1" fill="hold">
                                          <p:stCondLst>
                                            <p:cond delay="0"/>
                                          </p:stCondLst>
                                        </p:cTn>
                                        <p:tgtEl>
                                          <p:spTgt spid="85">
                                            <p:txEl>
                                              <p:charRg st="0" end="6"/>
                                            </p:txEl>
                                          </p:spTgt>
                                        </p:tgtEl>
                                        <p:attrNameLst>
                                          <p:attrName>style.visibility</p:attrName>
                                        </p:attrNameLst>
                                      </p:cBhvr>
                                      <p:to>
                                        <p:strVal val="visible"/>
                                      </p:to>
                                    </p:set>
                                    <p:animEffect transition="in" filter="blinds(horizontal)">
                                      <p:cBhvr>
                                        <p:cTn id="296" dur="500"/>
                                        <p:tgtEl>
                                          <p:spTgt spid="85">
                                            <p:txEl>
                                              <p:charRg st="0" end="6"/>
                                            </p:txEl>
                                          </p:spTgt>
                                        </p:tgtEl>
                                      </p:cBhvr>
                                    </p:animEffect>
                                  </p:childTnLst>
                                </p:cTn>
                              </p:par>
                            </p:childTnLst>
                          </p:cTn>
                        </p:par>
                      </p:childTnLst>
                    </p:cTn>
                  </p:par>
                  <p:par>
                    <p:cTn id="297" fill="hold">
                      <p:stCondLst>
                        <p:cond delay="indefinite"/>
                      </p:stCondLst>
                      <p:childTnLst>
                        <p:par>
                          <p:cTn id="298" fill="hold">
                            <p:stCondLst>
                              <p:cond delay="0"/>
                            </p:stCondLst>
                            <p:childTnLst>
                              <p:par>
                                <p:cTn id="299" presetID="3" presetClass="entr" presetSubtype="10" fill="hold" grpId="1" nodeType="clickEffect">
                                  <p:stCondLst>
                                    <p:cond delay="0"/>
                                  </p:stCondLst>
                                  <p:childTnLst>
                                    <p:set>
                                      <p:cBhvr>
                                        <p:cTn id="300" dur="1" fill="hold">
                                          <p:stCondLst>
                                            <p:cond delay="0"/>
                                          </p:stCondLst>
                                        </p:cTn>
                                        <p:tgtEl>
                                          <p:spTgt spid="87">
                                            <p:txEl>
                                              <p:pRg st="0" end="0"/>
                                            </p:txEl>
                                          </p:spTgt>
                                        </p:tgtEl>
                                        <p:attrNameLst>
                                          <p:attrName>style.visibility</p:attrName>
                                        </p:attrNameLst>
                                      </p:cBhvr>
                                      <p:to>
                                        <p:strVal val="visible"/>
                                      </p:to>
                                    </p:set>
                                    <p:animEffect transition="in" filter="blinds(horizontal)">
                                      <p:cBhvr>
                                        <p:cTn id="301" dur="500"/>
                                        <p:tgtEl>
                                          <p:spTgt spid="87">
                                            <p:txEl>
                                              <p:pRg st="0" end="0"/>
                                            </p:txEl>
                                          </p:spTgt>
                                        </p:tgtEl>
                                      </p:cBhvr>
                                    </p:animEffect>
                                  </p:childTnLst>
                                </p:cTn>
                              </p:par>
                              <p:par>
                                <p:cTn id="302" presetID="3" presetClass="entr" presetSubtype="10" fill="hold" grpId="1" nodeType="withEffect">
                                  <p:stCondLst>
                                    <p:cond delay="0"/>
                                  </p:stCondLst>
                                  <p:childTnLst>
                                    <p:set>
                                      <p:cBhvr>
                                        <p:cTn id="303" dur="1" fill="hold">
                                          <p:stCondLst>
                                            <p:cond delay="0"/>
                                          </p:stCondLst>
                                        </p:cTn>
                                        <p:tgtEl>
                                          <p:spTgt spid="87">
                                            <p:txEl>
                                              <p:pRg st="1" end="1"/>
                                            </p:txEl>
                                          </p:spTgt>
                                        </p:tgtEl>
                                        <p:attrNameLst>
                                          <p:attrName>style.visibility</p:attrName>
                                        </p:attrNameLst>
                                      </p:cBhvr>
                                      <p:to>
                                        <p:strVal val="visible"/>
                                      </p:to>
                                    </p:set>
                                    <p:animEffect transition="in" filter="blinds(horizontal)">
                                      <p:cBhvr>
                                        <p:cTn id="304" dur="500"/>
                                        <p:tgtEl>
                                          <p:spTgt spid="8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bldLvl="0" animBg="1"/>
      <p:bldP spid="57" grpId="0" build="p"/>
      <p:bldP spid="63" grpId="0"/>
      <p:bldP spid="3" grpId="0" bldLvl="0" animBg="1"/>
      <p:bldP spid="4" grpId="0"/>
      <p:bldP spid="5" grpId="0"/>
      <p:bldP spid="6" grpId="0" bldLvl="0" animBg="1"/>
      <p:bldP spid="7" grpId="0"/>
      <p:bldP spid="14" grpId="0" bldLvl="0" animBg="1"/>
      <p:bldP spid="16" grpId="0" build="p"/>
      <p:bldP spid="18" grpId="0" build="p"/>
      <p:bldP spid="19" grpId="0" build="p"/>
      <p:bldP spid="20" grpId="0" build="p"/>
      <p:bldP spid="21" grpId="0" build="p"/>
      <p:bldP spid="22" grpId="0" build="p"/>
      <p:bldP spid="240657" grpId="0" build="p"/>
      <p:bldP spid="31" grpId="0" build="p"/>
      <p:bldP spid="32" grpId="0" build="p"/>
      <p:bldP spid="34" grpId="0" bldLvl="0" animBg="1"/>
      <p:bldP spid="36" grpId="0"/>
      <p:bldP spid="41" grpId="0" bldLvl="0" animBg="1"/>
      <p:bldP spid="42" grpId="0" build="p"/>
      <p:bldP spid="43" grpId="0" build="p"/>
      <p:bldP spid="52" grpId="0" build="p"/>
      <p:bldP spid="54" grpId="0" build="p"/>
      <p:bldP spid="58" grpId="0" bldLvl="0" animBg="1"/>
      <p:bldP spid="59" grpId="0" build="p"/>
      <p:bldP spid="60" grpId="0" build="p"/>
      <p:bldP spid="61" grpId="0" build="p"/>
      <p:bldP spid="77" grpId="0" bldLvl="0" animBg="1"/>
      <p:bldP spid="85" grpId="0" build="p"/>
      <p:bldP spid="92" grpId="0"/>
      <p:bldP spid="117866" grpId="0"/>
      <p:bldP spid="117868" grpId="0"/>
      <p:bldP spid="93" grpId="0"/>
      <p:bldP spid="87" grpId="1" bldLvl="0" build="allAtOnce"/>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7" name="文本框 251905"/>
          <p:cNvSpPr txBox="1"/>
          <p:nvPr/>
        </p:nvSpPr>
        <p:spPr>
          <a:xfrm>
            <a:off x="0" y="0"/>
            <a:ext cx="8843963" cy="1800225"/>
          </a:xfrm>
          <a:prstGeom prst="rect">
            <a:avLst/>
          </a:prstGeom>
          <a:noFill/>
          <a:ln w="9525">
            <a:noFill/>
          </a:ln>
        </p:spPr>
        <p:txBody>
          <a:bodyPr anchor="t">
            <a:spAutoFit/>
          </a:bodyPr>
          <a:p>
            <a:r>
              <a:rPr lang="zh-CN" altLang="en-US" dirty="0">
                <a:solidFill>
                  <a:srgbClr val="FF0000"/>
                </a:solidFill>
                <a:latin typeface="Arial" panose="020B0604020202020204" pitchFamily="34" charset="0"/>
                <a:ea typeface="宋体" panose="02010600030101010101" pitchFamily="2" charset="-122"/>
              </a:rPr>
              <a:t>安培环路定理：</a:t>
            </a:r>
            <a:endParaRPr lang="zh-CN" altLang="en-US" dirty="0">
              <a:solidFill>
                <a:srgbClr val="FF0000"/>
              </a:solidFill>
              <a:latin typeface="Arial" panose="020B0604020202020204" pitchFamily="34" charset="0"/>
              <a:ea typeface="宋体" panose="02010600030101010101" pitchFamily="2" charset="-122"/>
            </a:endParaRPr>
          </a:p>
          <a:p>
            <a:r>
              <a:rPr lang="zh-CN" altLang="en-US" dirty="0">
                <a:solidFill>
                  <a:srgbClr val="FF0000"/>
                </a:solidFill>
                <a:latin typeface="Arial" panose="020B0604020202020204" pitchFamily="34"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在真空中的稳恒磁场中，磁感应强度</a:t>
            </a:r>
            <a:r>
              <a:rPr lang="en-US" altLang="zh-CN" i="1">
                <a:latin typeface="Times New Roman" panose="02020603050405020304" pitchFamily="18" charset="0"/>
                <a:ea typeface="宋体" panose="02010600030101010101" pitchFamily="2" charset="-122"/>
              </a:rPr>
              <a:t>B</a:t>
            </a:r>
            <a:r>
              <a:rPr lang="zh-CN" altLang="en-US" dirty="0">
                <a:latin typeface="Times New Roman" panose="02020603050405020304" pitchFamily="18" charset="0"/>
                <a:ea typeface="宋体" panose="02010600030101010101" pitchFamily="2" charset="-122"/>
              </a:rPr>
              <a:t>沿任意闭合曲线的积分</a:t>
            </a:r>
            <a:r>
              <a:rPr lang="en-US" altLang="zh-CN">
                <a:latin typeface="Times New Roman" panose="02020603050405020304" pitchFamily="18" charset="0"/>
                <a:ea typeface="宋体" panose="02010600030101010101" pitchFamily="2" charset="-122"/>
              </a:rPr>
              <a:t>(</a:t>
            </a:r>
            <a:r>
              <a:rPr lang="zh-CN" altLang="en-US" dirty="0">
                <a:solidFill>
                  <a:srgbClr val="FF0000"/>
                </a:solidFill>
                <a:latin typeface="Times New Roman" panose="02020603050405020304" pitchFamily="18" charset="0"/>
                <a:ea typeface="宋体" panose="02010600030101010101" pitchFamily="2" charset="-122"/>
              </a:rPr>
              <a:t>环流</a:t>
            </a:r>
            <a:r>
              <a:rPr lang="en-US" altLang="zh-CN">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，等于该闭合曲线所环绕的电流的代数和的</a:t>
            </a:r>
            <a:r>
              <a:rPr lang="en-US" altLang="zh-CN" i="1">
                <a:latin typeface="Symbol" panose="05050102010706020507" pitchFamily="18" charset="2"/>
                <a:ea typeface="宋体" panose="02010600030101010101" pitchFamily="2" charset="-122"/>
                <a:sym typeface="Symbol" panose="05050102010706020507" pitchFamily="18" charset="2"/>
              </a:rPr>
              <a:t></a:t>
            </a:r>
            <a:r>
              <a:rPr lang="en-US" altLang="zh-CN" baseline="-25000">
                <a:latin typeface="Times New Roman" panose="02020603050405020304" pitchFamily="18" charset="0"/>
                <a:ea typeface="宋体" panose="02010600030101010101" pitchFamily="2" charset="-122"/>
              </a:rPr>
              <a:t>0</a:t>
            </a:r>
            <a:r>
              <a:rPr lang="zh-CN" altLang="en-US" dirty="0">
                <a:latin typeface="Times New Roman" panose="02020603050405020304" pitchFamily="18" charset="0"/>
                <a:ea typeface="宋体" panose="02010600030101010101" pitchFamily="2" charset="-122"/>
              </a:rPr>
              <a:t>倍</a:t>
            </a:r>
            <a:r>
              <a:rPr lang="en-US" altLang="zh-CN">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称为磁场中的</a:t>
            </a:r>
            <a:r>
              <a:rPr lang="zh-CN" altLang="en-US" dirty="0">
                <a:solidFill>
                  <a:srgbClr val="FF0000"/>
                </a:solidFill>
                <a:latin typeface="Times New Roman" panose="02020603050405020304" pitchFamily="18" charset="0"/>
                <a:ea typeface="宋体" panose="02010600030101010101" pitchFamily="2" charset="-122"/>
              </a:rPr>
              <a:t>安培环路定理</a:t>
            </a:r>
            <a:endParaRPr lang="zh-CN" altLang="en-US" dirty="0">
              <a:solidFill>
                <a:srgbClr val="FF0000"/>
              </a:solidFill>
              <a:latin typeface="Times New Roman" panose="02020603050405020304" pitchFamily="18" charset="0"/>
              <a:ea typeface="宋体" panose="02010600030101010101" pitchFamily="2" charset="-122"/>
            </a:endParaRPr>
          </a:p>
        </p:txBody>
      </p:sp>
      <p:sp>
        <p:nvSpPr>
          <p:cNvPr id="148484" name="Text Box 4"/>
          <p:cNvSpPr txBox="1"/>
          <p:nvPr/>
        </p:nvSpPr>
        <p:spPr>
          <a:xfrm>
            <a:off x="38100" y="3636963"/>
            <a:ext cx="4725988" cy="1038860"/>
          </a:xfrm>
          <a:prstGeom prst="rect">
            <a:avLst/>
          </a:prstGeom>
          <a:noFill/>
          <a:ln w="9525">
            <a:noFill/>
          </a:ln>
        </p:spPr>
        <p:txBody>
          <a:bodyPr anchor="t">
            <a:spAutoFit/>
          </a:bodyPr>
          <a:p>
            <a:pPr>
              <a:lnSpc>
                <a:spcPct val="110000"/>
              </a:lnSpc>
            </a:pPr>
            <a:r>
              <a:rPr lang="zh-CN" altLang="en-US" dirty="0">
                <a:solidFill>
                  <a:srgbClr val="FF00FF"/>
                </a:solidFill>
                <a:latin typeface="Times New Roman" panose="02020603050405020304" pitchFamily="18" charset="0"/>
                <a:ea typeface="宋体" panose="02010600030101010101" pitchFamily="2" charset="-122"/>
              </a:rPr>
              <a:t>说明：</a:t>
            </a:r>
            <a:endParaRPr lang="zh-CN" altLang="en-US" dirty="0">
              <a:solidFill>
                <a:srgbClr val="FF00FF"/>
              </a:solidFill>
              <a:latin typeface="Times New Roman" panose="02020603050405020304" pitchFamily="18" charset="0"/>
              <a:ea typeface="宋体" panose="02010600030101010101" pitchFamily="2" charset="-122"/>
            </a:endParaRPr>
          </a:p>
          <a:p>
            <a:pPr>
              <a:lnSpc>
                <a:spcPct val="110000"/>
              </a:lnSpc>
            </a:pPr>
            <a:r>
              <a:rPr lang="en-US" altLang="zh-CN">
                <a:latin typeface="Times New Roman" panose="02020603050405020304" pitchFamily="18" charset="0"/>
                <a:ea typeface="宋体" panose="02010600030101010101" pitchFamily="2" charset="-122"/>
              </a:rPr>
              <a:t>   (1)  B</a:t>
            </a:r>
            <a:r>
              <a:rPr lang="zh-CN" altLang="en-US" dirty="0">
                <a:latin typeface="Times New Roman" panose="02020603050405020304" pitchFamily="18" charset="0"/>
                <a:ea typeface="宋体" panose="02010600030101010101" pitchFamily="2" charset="-122"/>
              </a:rPr>
              <a:t>是</a:t>
            </a:r>
            <a:r>
              <a:rPr lang="en-US" altLang="zh-CN">
                <a:latin typeface="Times New Roman" panose="02020603050405020304" pitchFamily="18" charset="0"/>
                <a:ea typeface="宋体" panose="02010600030101010101" pitchFamily="2" charset="-122"/>
              </a:rPr>
              <a:t>d</a:t>
            </a:r>
            <a:r>
              <a:rPr lang="en-US" altLang="zh-CN" i="1">
                <a:latin typeface="Times New Roman" panose="02020603050405020304" pitchFamily="18" charset="0"/>
                <a:ea typeface="宋体" panose="02010600030101010101" pitchFamily="2" charset="-122"/>
              </a:rPr>
              <a:t>l</a:t>
            </a:r>
            <a:r>
              <a:rPr lang="zh-CN" altLang="en-US" dirty="0">
                <a:latin typeface="Times New Roman" panose="02020603050405020304" pitchFamily="18" charset="0"/>
                <a:ea typeface="宋体" panose="02010600030101010101" pitchFamily="2" charset="-122"/>
              </a:rPr>
              <a:t>处的总磁场</a:t>
            </a:r>
            <a:endParaRPr lang="zh-CN" altLang="en-US" dirty="0">
              <a:latin typeface="Times New Roman" panose="02020603050405020304" pitchFamily="18" charset="0"/>
              <a:ea typeface="宋体" panose="02010600030101010101" pitchFamily="2" charset="-122"/>
            </a:endParaRPr>
          </a:p>
        </p:txBody>
      </p:sp>
      <p:sp>
        <p:nvSpPr>
          <p:cNvPr id="371718" name="Text Box 6"/>
          <p:cNvSpPr txBox="1"/>
          <p:nvPr/>
        </p:nvSpPr>
        <p:spPr>
          <a:xfrm>
            <a:off x="19050" y="4706938"/>
            <a:ext cx="7875588" cy="542925"/>
          </a:xfrm>
          <a:prstGeom prst="rect">
            <a:avLst/>
          </a:prstGeom>
          <a:noFill/>
          <a:ln w="9525">
            <a:noFill/>
          </a:ln>
        </p:spPr>
        <p:txBody>
          <a:bodyPr anchor="t">
            <a:spAutoFit/>
          </a:bodyPr>
          <a:p>
            <a:pPr>
              <a:lnSpc>
                <a:spcPct val="105000"/>
              </a:lnSpc>
              <a:spcBef>
                <a:spcPct val="50000"/>
              </a:spcBef>
            </a:pPr>
            <a:r>
              <a:rPr lang="en-US" altLang="zh-CN">
                <a:latin typeface="Times New Roman" panose="02020603050405020304" pitchFamily="18" charset="0"/>
                <a:ea typeface="宋体" panose="02010600030101010101" pitchFamily="2" charset="-122"/>
              </a:rPr>
              <a:t>   (2)  </a:t>
            </a:r>
            <a:r>
              <a:rPr lang="zh-CN" altLang="en-US" dirty="0">
                <a:latin typeface="Times New Roman" panose="02020603050405020304" pitchFamily="18" charset="0"/>
                <a:ea typeface="宋体" panose="02010600030101010101" pitchFamily="2" charset="-122"/>
              </a:rPr>
              <a:t>只适用于</a:t>
            </a:r>
            <a:r>
              <a:rPr lang="zh-CN" altLang="en-US" dirty="0">
                <a:solidFill>
                  <a:schemeClr val="tx1"/>
                </a:solidFill>
                <a:latin typeface="Times New Roman" panose="02020603050405020304" pitchFamily="18" charset="0"/>
                <a:ea typeface="宋体" panose="02010600030101010101" pitchFamily="2" charset="-122"/>
              </a:rPr>
              <a:t>稳恒电流</a:t>
            </a:r>
            <a:endParaRPr lang="zh-CN" altLang="en-US" dirty="0">
              <a:solidFill>
                <a:schemeClr val="tx1"/>
              </a:solidFill>
              <a:latin typeface="Times New Roman" panose="02020603050405020304" pitchFamily="18" charset="0"/>
              <a:ea typeface="宋体" panose="02010600030101010101" pitchFamily="2" charset="-122"/>
            </a:endParaRPr>
          </a:p>
        </p:txBody>
      </p:sp>
      <p:sp>
        <p:nvSpPr>
          <p:cNvPr id="80902" name="Text Box 7"/>
          <p:cNvSpPr txBox="1"/>
          <p:nvPr/>
        </p:nvSpPr>
        <p:spPr>
          <a:xfrm>
            <a:off x="5715000" y="3384550"/>
            <a:ext cx="1158875" cy="398463"/>
          </a:xfrm>
          <a:prstGeom prst="rect">
            <a:avLst/>
          </a:prstGeom>
          <a:noFill/>
          <a:ln w="9525">
            <a:noFill/>
          </a:ln>
        </p:spPr>
        <p:txBody>
          <a:bodyPr anchor="t">
            <a:spAutoFit/>
          </a:bodyPr>
          <a:p>
            <a:pPr>
              <a:spcBef>
                <a:spcPct val="50000"/>
              </a:spcBef>
            </a:pPr>
            <a:r>
              <a:rPr lang="en-US" altLang="zh-CN" sz="2000" i="1">
                <a:solidFill>
                  <a:srgbClr val="0000FF"/>
                </a:solidFill>
                <a:latin typeface="Times New Roman" panose="02020603050405020304" pitchFamily="18" charset="0"/>
                <a:ea typeface="宋体" panose="02010600030101010101" pitchFamily="2" charset="-122"/>
              </a:rPr>
              <a:t>I</a:t>
            </a:r>
            <a:r>
              <a:rPr lang="en-US" altLang="zh-CN" sz="2000" baseline="-25000">
                <a:solidFill>
                  <a:srgbClr val="0000FF"/>
                </a:solidFill>
                <a:latin typeface="Times New Roman" panose="02020603050405020304" pitchFamily="18" charset="0"/>
                <a:ea typeface="宋体" panose="02010600030101010101" pitchFamily="2" charset="-122"/>
              </a:rPr>
              <a:t>1 </a:t>
            </a:r>
            <a:endParaRPr lang="en-US" altLang="zh-CN" sz="2000">
              <a:solidFill>
                <a:srgbClr val="0000FF"/>
              </a:solidFill>
              <a:latin typeface="Times New Roman" panose="02020603050405020304" pitchFamily="18" charset="0"/>
              <a:ea typeface="宋体" panose="02010600030101010101" pitchFamily="2" charset="-122"/>
            </a:endParaRPr>
          </a:p>
        </p:txBody>
      </p:sp>
      <p:sp>
        <p:nvSpPr>
          <p:cNvPr id="80903" name="Text Box 8"/>
          <p:cNvSpPr txBox="1"/>
          <p:nvPr/>
        </p:nvSpPr>
        <p:spPr>
          <a:xfrm>
            <a:off x="7162800" y="3295650"/>
            <a:ext cx="884238" cy="398463"/>
          </a:xfrm>
          <a:prstGeom prst="rect">
            <a:avLst/>
          </a:prstGeom>
          <a:noFill/>
          <a:ln w="9525">
            <a:noFill/>
          </a:ln>
        </p:spPr>
        <p:txBody>
          <a:bodyPr anchor="t">
            <a:spAutoFit/>
          </a:bodyPr>
          <a:p>
            <a:pPr>
              <a:spcBef>
                <a:spcPct val="50000"/>
              </a:spcBef>
            </a:pPr>
            <a:r>
              <a:rPr lang="en-US" altLang="zh-CN" sz="2000" i="1">
                <a:solidFill>
                  <a:srgbClr val="0000FF"/>
                </a:solidFill>
                <a:latin typeface="Times New Roman" panose="02020603050405020304" pitchFamily="18" charset="0"/>
                <a:ea typeface="宋体" panose="02010600030101010101" pitchFamily="2" charset="-122"/>
              </a:rPr>
              <a:t>I</a:t>
            </a:r>
            <a:r>
              <a:rPr lang="en-US" altLang="zh-CN" sz="2000" baseline="-25000">
                <a:solidFill>
                  <a:srgbClr val="0000FF"/>
                </a:solidFill>
                <a:latin typeface="Times New Roman" panose="02020603050405020304" pitchFamily="18" charset="0"/>
                <a:ea typeface="宋体" panose="02010600030101010101" pitchFamily="2" charset="-122"/>
              </a:rPr>
              <a:t>2 </a:t>
            </a:r>
            <a:endParaRPr lang="en-US" altLang="zh-CN" sz="2000">
              <a:solidFill>
                <a:srgbClr val="0000FF"/>
              </a:solidFill>
              <a:latin typeface="Times New Roman" panose="02020603050405020304" pitchFamily="18" charset="0"/>
              <a:ea typeface="宋体" panose="02010600030101010101" pitchFamily="2" charset="-122"/>
            </a:endParaRPr>
          </a:p>
        </p:txBody>
      </p:sp>
      <p:sp>
        <p:nvSpPr>
          <p:cNvPr id="80905" name="Freeform 22"/>
          <p:cNvSpPr/>
          <p:nvPr/>
        </p:nvSpPr>
        <p:spPr>
          <a:xfrm>
            <a:off x="6153150" y="3727450"/>
            <a:ext cx="252413" cy="1543050"/>
          </a:xfrm>
          <a:custGeom>
            <a:avLst/>
            <a:gdLst/>
            <a:ahLst/>
            <a:cxnLst>
              <a:cxn ang="0">
                <a:pos x="144" y="1392"/>
              </a:cxn>
              <a:cxn ang="0">
                <a:pos x="240" y="816"/>
              </a:cxn>
              <a:cxn ang="0">
                <a:pos x="0" y="0"/>
              </a:cxn>
            </a:cxnLst>
            <a:pathLst>
              <a:path w="264" h="1392">
                <a:moveTo>
                  <a:pt x="144" y="1392"/>
                </a:moveTo>
                <a:cubicBezTo>
                  <a:pt x="204" y="1220"/>
                  <a:pt x="264" y="1048"/>
                  <a:pt x="240" y="816"/>
                </a:cubicBezTo>
                <a:cubicBezTo>
                  <a:pt x="216" y="584"/>
                  <a:pt x="108" y="292"/>
                  <a:pt x="0" y="0"/>
                </a:cubicBezTo>
              </a:path>
            </a:pathLst>
          </a:custGeom>
          <a:noFill/>
          <a:ln w="19050" cap="flat" cmpd="sng">
            <a:solidFill>
              <a:srgbClr val="0000FF"/>
            </a:solidFill>
            <a:prstDash val="solid"/>
            <a:round/>
            <a:headEnd type="none" w="med" len="med"/>
            <a:tailEnd type="arrow" w="sm" len="lg"/>
          </a:ln>
        </p:spPr>
        <p:txBody>
          <a:bodyPr/>
          <a:p>
            <a:endParaRPr lang="zh-CN" altLang="en-US"/>
          </a:p>
        </p:txBody>
      </p:sp>
      <p:sp>
        <p:nvSpPr>
          <p:cNvPr id="80906" name="Freeform 23"/>
          <p:cNvSpPr/>
          <p:nvPr/>
        </p:nvSpPr>
        <p:spPr>
          <a:xfrm>
            <a:off x="7270750" y="3643313"/>
            <a:ext cx="504825" cy="1808162"/>
          </a:xfrm>
          <a:custGeom>
            <a:avLst/>
            <a:gdLst/>
            <a:ahLst/>
            <a:cxnLst>
              <a:cxn ang="0">
                <a:pos x="456" y="0"/>
              </a:cxn>
              <a:cxn ang="0">
                <a:pos x="72" y="528"/>
              </a:cxn>
              <a:cxn ang="0">
                <a:pos x="24" y="1008"/>
              </a:cxn>
              <a:cxn ang="0">
                <a:pos x="216" y="1632"/>
              </a:cxn>
            </a:cxnLst>
            <a:pathLst>
              <a:path w="456" h="1632">
                <a:moveTo>
                  <a:pt x="456" y="0"/>
                </a:moveTo>
                <a:cubicBezTo>
                  <a:pt x="300" y="180"/>
                  <a:pt x="144" y="360"/>
                  <a:pt x="72" y="528"/>
                </a:cubicBezTo>
                <a:cubicBezTo>
                  <a:pt x="0" y="696"/>
                  <a:pt x="0" y="824"/>
                  <a:pt x="24" y="1008"/>
                </a:cubicBezTo>
                <a:cubicBezTo>
                  <a:pt x="48" y="1192"/>
                  <a:pt x="132" y="1412"/>
                  <a:pt x="216" y="1632"/>
                </a:cubicBezTo>
              </a:path>
            </a:pathLst>
          </a:custGeom>
          <a:noFill/>
          <a:ln w="19050" cap="flat" cmpd="sng">
            <a:solidFill>
              <a:srgbClr val="0000FF"/>
            </a:solidFill>
            <a:prstDash val="solid"/>
            <a:round/>
            <a:headEnd type="none" w="med" len="med"/>
            <a:tailEnd type="arrow" w="med" len="lg"/>
          </a:ln>
        </p:spPr>
        <p:txBody>
          <a:bodyPr/>
          <a:p>
            <a:endParaRPr lang="zh-CN" altLang="en-US"/>
          </a:p>
        </p:txBody>
      </p:sp>
      <p:grpSp>
        <p:nvGrpSpPr>
          <p:cNvPr id="2" name="组合 80918"/>
          <p:cNvGrpSpPr/>
          <p:nvPr/>
        </p:nvGrpSpPr>
        <p:grpSpPr>
          <a:xfrm>
            <a:off x="5794375" y="4429125"/>
            <a:ext cx="2124075" cy="957263"/>
            <a:chOff x="3650" y="2710"/>
            <a:chExt cx="1338" cy="603"/>
          </a:xfrm>
        </p:grpSpPr>
        <p:sp>
          <p:nvSpPr>
            <p:cNvPr id="96265" name="Text Box 21"/>
            <p:cNvSpPr txBox="1"/>
            <p:nvPr/>
          </p:nvSpPr>
          <p:spPr>
            <a:xfrm>
              <a:off x="4172" y="3063"/>
              <a:ext cx="234" cy="250"/>
            </a:xfrm>
            <a:prstGeom prst="rect">
              <a:avLst/>
            </a:prstGeom>
            <a:noFill/>
            <a:ln w="9525">
              <a:noFill/>
            </a:ln>
          </p:spPr>
          <p:txBody>
            <a:bodyPr anchor="t">
              <a:spAutoFit/>
            </a:bodyPr>
            <a:p>
              <a:pPr>
                <a:spcBef>
                  <a:spcPct val="50000"/>
                </a:spcBef>
              </a:pPr>
              <a:r>
                <a:rPr lang="en-US" altLang="zh-CN" sz="2000" i="1">
                  <a:latin typeface="Times New Roman" panose="02020603050405020304" pitchFamily="18" charset="0"/>
                  <a:ea typeface="宋体" panose="02010600030101010101" pitchFamily="2" charset="-122"/>
                </a:rPr>
                <a:t>L</a:t>
              </a:r>
              <a:endParaRPr lang="en-US" altLang="zh-CN" sz="2000" i="1">
                <a:latin typeface="Times New Roman" panose="02020603050405020304" pitchFamily="18" charset="0"/>
                <a:ea typeface="宋体" panose="02010600030101010101" pitchFamily="2" charset="-122"/>
              </a:endParaRPr>
            </a:p>
          </p:txBody>
        </p:sp>
        <p:sp>
          <p:nvSpPr>
            <p:cNvPr id="96266" name="Arc 58"/>
            <p:cNvSpPr/>
            <p:nvPr/>
          </p:nvSpPr>
          <p:spPr>
            <a:xfrm rot="561611">
              <a:off x="3673" y="2710"/>
              <a:ext cx="1315" cy="250"/>
            </a:xfrm>
            <a:custGeom>
              <a:avLst/>
              <a:gdLst/>
              <a:ahLst/>
              <a:cxnLst>
                <a:cxn ang="0">
                  <a:pos x="-1" y="20467"/>
                </a:cxn>
                <a:cxn ang="0">
                  <a:pos x="21570" y="0"/>
                </a:cxn>
                <a:cxn ang="0">
                  <a:pos x="43170" y="21600"/>
                </a:cxn>
                <a:cxn ang="0">
                  <a:pos x="42582" y="26605"/>
                </a:cxn>
                <a:cxn ang="0">
                  <a:pos x="-1" y="20467"/>
                </a:cxn>
                <a:cxn ang="0">
                  <a:pos x="21570" y="0"/>
                </a:cxn>
                <a:cxn ang="0">
                  <a:pos x="43170" y="21600"/>
                </a:cxn>
                <a:cxn ang="0">
                  <a:pos x="42582" y="26605"/>
                </a:cxn>
                <a:cxn ang="0">
                  <a:pos x="21570" y="21600"/>
                </a:cxn>
              </a:cxnLst>
              <a:pathLst>
                <a:path w="43170" h="26605" fill="none">
                  <a:moveTo>
                    <a:pt x="-1" y="20467"/>
                  </a:moveTo>
                  <a:cubicBezTo>
                    <a:pt x="601" y="8994"/>
                    <a:pt x="10080" y="-1"/>
                    <a:pt x="21570" y="0"/>
                  </a:cubicBezTo>
                  <a:cubicBezTo>
                    <a:pt x="33499" y="0"/>
                    <a:pt x="43170" y="9670"/>
                    <a:pt x="43170" y="21600"/>
                  </a:cubicBezTo>
                  <a:cubicBezTo>
                    <a:pt x="43170" y="23285"/>
                    <a:pt x="42972" y="24965"/>
                    <a:pt x="42582" y="26605"/>
                  </a:cubicBezTo>
                </a:path>
                <a:path w="43170" h="26605" stroke="0">
                  <a:moveTo>
                    <a:pt x="-1" y="20467"/>
                  </a:moveTo>
                  <a:cubicBezTo>
                    <a:pt x="601" y="8994"/>
                    <a:pt x="10080" y="-1"/>
                    <a:pt x="21570" y="0"/>
                  </a:cubicBezTo>
                  <a:cubicBezTo>
                    <a:pt x="33499" y="0"/>
                    <a:pt x="43170" y="9670"/>
                    <a:pt x="43170" y="21600"/>
                  </a:cubicBezTo>
                  <a:cubicBezTo>
                    <a:pt x="43170" y="23285"/>
                    <a:pt x="42972" y="24965"/>
                    <a:pt x="42582" y="26605"/>
                  </a:cubicBezTo>
                  <a:lnTo>
                    <a:pt x="21570" y="21600"/>
                  </a:lnTo>
                  <a:close/>
                </a:path>
              </a:pathLst>
            </a:custGeom>
            <a:noFill/>
            <a:ln w="28575" cap="flat" cmpd="sng">
              <a:solidFill>
                <a:schemeClr val="tx1"/>
              </a:solidFill>
              <a:prstDash val="dash"/>
              <a:miter/>
              <a:headEnd type="none" w="med" len="med"/>
              <a:tailEnd type="none" w="med" len="med"/>
            </a:ln>
          </p:spPr>
          <p:txBody>
            <a:bodyPr/>
            <a:p>
              <a:endParaRPr lang="zh-CN" altLang="en-US"/>
            </a:p>
          </p:txBody>
        </p:sp>
        <p:sp>
          <p:nvSpPr>
            <p:cNvPr id="96267" name="Arc 59"/>
            <p:cNvSpPr/>
            <p:nvPr/>
          </p:nvSpPr>
          <p:spPr>
            <a:xfrm rot="561611" flipH="1" flipV="1">
              <a:off x="3650" y="2858"/>
              <a:ext cx="1315" cy="250"/>
            </a:xfrm>
            <a:custGeom>
              <a:avLst/>
              <a:gdLst/>
              <a:ahLst/>
              <a:cxnLst>
                <a:cxn ang="0">
                  <a:pos x="-1" y="20467"/>
                </a:cxn>
                <a:cxn ang="0">
                  <a:pos x="21570" y="0"/>
                </a:cxn>
                <a:cxn ang="0">
                  <a:pos x="43170" y="21600"/>
                </a:cxn>
                <a:cxn ang="0">
                  <a:pos x="42582" y="26605"/>
                </a:cxn>
                <a:cxn ang="0">
                  <a:pos x="-1" y="20467"/>
                </a:cxn>
                <a:cxn ang="0">
                  <a:pos x="21570" y="0"/>
                </a:cxn>
                <a:cxn ang="0">
                  <a:pos x="43170" y="21600"/>
                </a:cxn>
                <a:cxn ang="0">
                  <a:pos x="42582" y="26605"/>
                </a:cxn>
                <a:cxn ang="0">
                  <a:pos x="21570" y="21600"/>
                </a:cxn>
              </a:cxnLst>
              <a:pathLst>
                <a:path w="43170" h="26605" fill="none">
                  <a:moveTo>
                    <a:pt x="-1" y="20467"/>
                  </a:moveTo>
                  <a:cubicBezTo>
                    <a:pt x="601" y="8994"/>
                    <a:pt x="10080" y="-1"/>
                    <a:pt x="21570" y="0"/>
                  </a:cubicBezTo>
                  <a:cubicBezTo>
                    <a:pt x="33499" y="0"/>
                    <a:pt x="43170" y="9670"/>
                    <a:pt x="43170" y="21600"/>
                  </a:cubicBezTo>
                  <a:cubicBezTo>
                    <a:pt x="43170" y="23285"/>
                    <a:pt x="42972" y="24965"/>
                    <a:pt x="42582" y="26605"/>
                  </a:cubicBezTo>
                </a:path>
                <a:path w="43170" h="26605" stroke="0">
                  <a:moveTo>
                    <a:pt x="-1" y="20467"/>
                  </a:moveTo>
                  <a:cubicBezTo>
                    <a:pt x="601" y="8994"/>
                    <a:pt x="10080" y="-1"/>
                    <a:pt x="21570" y="0"/>
                  </a:cubicBezTo>
                  <a:cubicBezTo>
                    <a:pt x="33499" y="0"/>
                    <a:pt x="43170" y="9670"/>
                    <a:pt x="43170" y="21600"/>
                  </a:cubicBezTo>
                  <a:cubicBezTo>
                    <a:pt x="43170" y="23285"/>
                    <a:pt x="42972" y="24965"/>
                    <a:pt x="42582" y="26605"/>
                  </a:cubicBezTo>
                  <a:lnTo>
                    <a:pt x="21570" y="21600"/>
                  </a:lnTo>
                  <a:close/>
                </a:path>
              </a:pathLst>
            </a:custGeom>
            <a:noFill/>
            <a:ln w="28575" cap="flat" cmpd="sng">
              <a:solidFill>
                <a:schemeClr val="tx1"/>
              </a:solidFill>
              <a:prstDash val="solid"/>
              <a:miter/>
              <a:headEnd type="none" w="med" len="med"/>
              <a:tailEnd type="none" w="med" len="med"/>
            </a:ln>
          </p:spPr>
          <p:txBody>
            <a:bodyPr/>
            <a:p>
              <a:endParaRPr lang="zh-CN" altLang="en-US"/>
            </a:p>
          </p:txBody>
        </p:sp>
        <p:sp>
          <p:nvSpPr>
            <p:cNvPr id="96268" name="Line 20"/>
            <p:cNvSpPr/>
            <p:nvPr/>
          </p:nvSpPr>
          <p:spPr>
            <a:xfrm>
              <a:off x="4148" y="3086"/>
              <a:ext cx="296" cy="45"/>
            </a:xfrm>
            <a:prstGeom prst="line">
              <a:avLst/>
            </a:prstGeom>
            <a:ln w="28575" cap="flat" cmpd="sng">
              <a:solidFill>
                <a:srgbClr val="FF0000"/>
              </a:solidFill>
              <a:prstDash val="solid"/>
              <a:round/>
              <a:headEnd type="none" w="med" len="med"/>
              <a:tailEnd type="triangle" w="med" len="lg"/>
            </a:ln>
          </p:spPr>
        </p:sp>
      </p:grpSp>
      <p:sp>
        <p:nvSpPr>
          <p:cNvPr id="80915" name="Text Box 67"/>
          <p:cNvSpPr txBox="1"/>
          <p:nvPr/>
        </p:nvSpPr>
        <p:spPr>
          <a:xfrm>
            <a:off x="0" y="5337175"/>
            <a:ext cx="9361488" cy="1038860"/>
          </a:xfrm>
          <a:prstGeom prst="rect">
            <a:avLst/>
          </a:prstGeom>
          <a:noFill/>
          <a:ln w="9525">
            <a:noFill/>
          </a:ln>
        </p:spPr>
        <p:txBody>
          <a:bodyPr anchor="t">
            <a:spAutoFit/>
          </a:bodyPr>
          <a:p>
            <a:pPr>
              <a:lnSpc>
                <a:spcPct val="110000"/>
              </a:lnSpc>
            </a:pPr>
            <a:r>
              <a:rPr lang="en-US" altLang="zh-CN">
                <a:latin typeface="Times New Roman" panose="02020603050405020304" pitchFamily="18" charset="0"/>
                <a:ea typeface="宋体" panose="02010600030101010101" pitchFamily="2" charset="-122"/>
              </a:rPr>
              <a:t>   (3)  </a:t>
            </a:r>
            <a:r>
              <a:rPr lang="zh-CN" altLang="en-US" dirty="0">
                <a:latin typeface="Times New Roman" panose="02020603050405020304" pitchFamily="18" charset="0"/>
                <a:ea typeface="宋体" panose="02010600030101010101" pitchFamily="2" charset="-122"/>
              </a:rPr>
              <a:t>右螺旋关系确定</a:t>
            </a:r>
            <a:r>
              <a:rPr lang="en-US" altLang="zh-CN" i="1">
                <a:latin typeface="Times New Roman" panose="02020603050405020304" pitchFamily="18" charset="0"/>
                <a:ea typeface="宋体" panose="02010600030101010101" pitchFamily="2" charset="-122"/>
              </a:rPr>
              <a:t>I</a:t>
            </a:r>
            <a:r>
              <a:rPr lang="zh-CN" altLang="en-US" baseline="-25000" dirty="0">
                <a:latin typeface="Times New Roman" panose="02020603050405020304" pitchFamily="18" charset="0"/>
                <a:ea typeface="宋体" panose="02010600030101010101" pitchFamily="2" charset="-122"/>
              </a:rPr>
              <a:t>内</a:t>
            </a:r>
            <a:r>
              <a:rPr lang="en-US" altLang="zh-CN" baseline="-25000">
                <a:latin typeface="Times New Roman" panose="02020603050405020304" pitchFamily="18" charset="0"/>
                <a:ea typeface="宋体" panose="02010600030101010101" pitchFamily="2" charset="-122"/>
              </a:rPr>
              <a:t>i</a:t>
            </a:r>
            <a:r>
              <a:rPr lang="zh-CN" altLang="en-US" dirty="0">
                <a:latin typeface="Times New Roman" panose="02020603050405020304" pitchFamily="18" charset="0"/>
                <a:ea typeface="宋体" panose="02010600030101010101" pitchFamily="2" charset="-122"/>
              </a:rPr>
              <a:t>的正、负；</a:t>
            </a:r>
            <a:endParaRPr lang="zh-CN" altLang="en-US" dirty="0">
              <a:latin typeface="Times New Roman" panose="02020603050405020304" pitchFamily="18" charset="0"/>
              <a:ea typeface="宋体" panose="02010600030101010101" pitchFamily="2" charset="-122"/>
            </a:endParaRPr>
          </a:p>
          <a:p>
            <a:pPr>
              <a:lnSpc>
                <a:spcPct val="110000"/>
              </a:lnSpc>
            </a:pPr>
            <a:r>
              <a:rPr lang="en-US" altLang="zh-CN">
                <a:latin typeface="Times New Roman" panose="02020603050405020304" pitchFamily="18" charset="0"/>
                <a:ea typeface="宋体" panose="02010600030101010101" pitchFamily="2" charset="-122"/>
              </a:rPr>
              <a:t>   (4)  </a:t>
            </a:r>
            <a:r>
              <a:rPr lang="zh-CN" altLang="en-US" dirty="0">
                <a:latin typeface="Times New Roman" panose="02020603050405020304" pitchFamily="18" charset="0"/>
                <a:ea typeface="宋体" panose="02010600030101010101" pitchFamily="2" charset="-122"/>
              </a:rPr>
              <a:t>磁场是非保守场（磁场力为非保守力</a:t>
            </a:r>
            <a:r>
              <a:rPr lang="en-US" altLang="zh-CN">
                <a:latin typeface="Times New Roman" panose="02020603050405020304" pitchFamily="18" charset="0"/>
                <a:ea typeface="宋体" panose="02010600030101010101" pitchFamily="2" charset="-122"/>
              </a:rPr>
              <a:t>), </a:t>
            </a:r>
            <a:r>
              <a:rPr lang="zh-CN" altLang="en-US" dirty="0">
                <a:solidFill>
                  <a:srgbClr val="FF0000"/>
                </a:solidFill>
                <a:latin typeface="Times New Roman" panose="02020603050405020304" pitchFamily="18" charset="0"/>
                <a:ea typeface="宋体" panose="02010600030101010101" pitchFamily="2" charset="-122"/>
              </a:rPr>
              <a:t>有旋场</a:t>
            </a:r>
            <a:r>
              <a:rPr lang="zh-CN" altLang="en-US" dirty="0">
                <a:latin typeface="Times New Roman" panose="02020603050405020304" pitchFamily="18" charset="0"/>
                <a:ea typeface="宋体" panose="02010600030101010101" pitchFamily="2" charset="-122"/>
              </a:rPr>
              <a:t>。</a:t>
            </a:r>
            <a:endParaRPr lang="zh-CN" altLang="en-US" dirty="0">
              <a:latin typeface="Times New Roman" panose="02020603050405020304" pitchFamily="18" charset="0"/>
              <a:ea typeface="宋体" panose="02010600030101010101" pitchFamily="2" charset="-122"/>
            </a:endParaRPr>
          </a:p>
        </p:txBody>
      </p:sp>
      <p:sp>
        <p:nvSpPr>
          <p:cNvPr id="96270" name="灯片编号占位符 2"/>
          <p:cNvSpPr>
            <a:spLocks noGrp="1"/>
          </p:cNvSpPr>
          <p:nvPr>
            <p:ph type="sldNum" sz="quarter" idx="12"/>
          </p:nvPr>
        </p:nvSpPr>
        <p:spPr/>
        <p:txBody>
          <a:bodyPr wrap="square" lIns="91440" tIns="45720" rIns="91440" bIns="45720" anchor="t"/>
          <a:p>
            <a:pPr algn="r"/>
            <a:fld id="{9A0DB2DC-4C9A-4742-B13C-FB6460FD3503}" type="slidenum">
              <a:rPr lang="zh-CN" altLang="en-US" sz="1400" b="0" dirty="0"/>
            </a:fld>
            <a:endParaRPr lang="zh-CN" altLang="en-US" sz="1400" b="0" dirty="0"/>
          </a:p>
        </p:txBody>
      </p:sp>
      <p:graphicFrame>
        <p:nvGraphicFramePr>
          <p:cNvPr id="80918" name="Object 3"/>
          <p:cNvGraphicFramePr/>
          <p:nvPr/>
        </p:nvGraphicFramePr>
        <p:xfrm>
          <a:off x="2246313" y="2174875"/>
          <a:ext cx="2760662" cy="785813"/>
        </p:xfrm>
        <a:graphic>
          <a:graphicData uri="http://schemas.openxmlformats.org/presentationml/2006/ole">
            <mc:AlternateContent xmlns:mc="http://schemas.openxmlformats.org/markup-compatibility/2006">
              <mc:Choice xmlns:v="urn:schemas-microsoft-com:vml" Requires="v">
                <p:oleObj spid="_x0000_s3556" name="" r:id="rId1" imgW="1103630" imgH="304800" progId="Equation.3">
                  <p:embed/>
                </p:oleObj>
              </mc:Choice>
              <mc:Fallback>
                <p:oleObj name="" r:id="rId1" imgW="1103630" imgH="304800" progId="Equation.3">
                  <p:embed/>
                  <p:pic>
                    <p:nvPicPr>
                      <p:cNvPr id="0" name="图片 3555"/>
                      <p:cNvPicPr/>
                      <p:nvPr/>
                    </p:nvPicPr>
                    <p:blipFill>
                      <a:blip r:embed="rId2"/>
                      <a:stretch>
                        <a:fillRect/>
                      </a:stretch>
                    </p:blipFill>
                    <p:spPr>
                      <a:xfrm>
                        <a:off x="2246313" y="2174875"/>
                        <a:ext cx="2760662" cy="785813"/>
                      </a:xfrm>
                      <a:prstGeom prst="rect">
                        <a:avLst/>
                      </a:prstGeom>
                      <a:noFill/>
                      <a:ln w="28575" cap="flat" cmpd="sng">
                        <a:solidFill>
                          <a:srgbClr val="FF00FF"/>
                        </a:solidFill>
                        <a:prstDash val="solid"/>
                        <a:miter/>
                        <a:headEnd type="none" w="med" len="med"/>
                        <a:tailEnd type="none" w="med" len="me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0897"/>
                                        </p:tgtEl>
                                        <p:attrNameLst>
                                          <p:attrName>style.visibility</p:attrName>
                                        </p:attrNameLst>
                                      </p:cBhvr>
                                      <p:to>
                                        <p:strVal val="visible"/>
                                      </p:to>
                                    </p:set>
                                    <p:animEffect transition="in" filter="wipe(left)">
                                      <p:cBhvr>
                                        <p:cTn id="7" dur="500"/>
                                        <p:tgtEl>
                                          <p:spTgt spid="8089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0918"/>
                                        </p:tgtEl>
                                        <p:attrNameLst>
                                          <p:attrName>style.visibility</p:attrName>
                                        </p:attrNameLst>
                                      </p:cBhvr>
                                      <p:to>
                                        <p:strVal val="visible"/>
                                      </p:to>
                                    </p:set>
                                    <p:animEffect transition="in" filter="wipe(left)">
                                      <p:cBhvr>
                                        <p:cTn id="12" dur="500"/>
                                        <p:tgtEl>
                                          <p:spTgt spid="809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8484">
                                            <p:txEl>
                                              <p:charRg st="0" end="4"/>
                                            </p:txEl>
                                          </p:spTgt>
                                        </p:tgtEl>
                                        <p:attrNameLst>
                                          <p:attrName>style.visibility</p:attrName>
                                        </p:attrNameLst>
                                      </p:cBhvr>
                                      <p:to>
                                        <p:strVal val="visible"/>
                                      </p:to>
                                    </p:set>
                                    <p:animEffect transition="in" filter="wipe(left)">
                                      <p:cBhvr>
                                        <p:cTn id="17" dur="500"/>
                                        <p:tgtEl>
                                          <p:spTgt spid="148484">
                                            <p:txEl>
                                              <p:charRg st="0"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8484">
                                            <p:txEl>
                                              <p:charRg st="4" end="19"/>
                                            </p:txEl>
                                          </p:spTgt>
                                        </p:tgtEl>
                                        <p:attrNameLst>
                                          <p:attrName>style.visibility</p:attrName>
                                        </p:attrNameLst>
                                      </p:cBhvr>
                                      <p:to>
                                        <p:strVal val="visible"/>
                                      </p:to>
                                    </p:set>
                                    <p:animEffect transition="in" filter="wipe(left)">
                                      <p:cBhvr>
                                        <p:cTn id="22" dur="500"/>
                                        <p:tgtEl>
                                          <p:spTgt spid="148484">
                                            <p:txEl>
                                              <p:charRg st="4" end="1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71718">
                                            <p:txEl>
                                              <p:charRg st="0" end="12"/>
                                            </p:txEl>
                                          </p:spTgt>
                                        </p:tgtEl>
                                        <p:attrNameLst>
                                          <p:attrName>style.visibility</p:attrName>
                                        </p:attrNameLst>
                                      </p:cBhvr>
                                      <p:to>
                                        <p:strVal val="visible"/>
                                      </p:to>
                                    </p:set>
                                    <p:animEffect transition="in" filter="wipe(left)">
                                      <p:cBhvr>
                                        <p:cTn id="27" dur="500"/>
                                        <p:tgtEl>
                                          <p:spTgt spid="371718">
                                            <p:txEl>
                                              <p:charRg st="0" end="1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0915">
                                            <p:txEl>
                                              <p:charRg st="0" end="19"/>
                                            </p:txEl>
                                          </p:spTgt>
                                        </p:tgtEl>
                                        <p:attrNameLst>
                                          <p:attrName>style.visibility</p:attrName>
                                        </p:attrNameLst>
                                      </p:cBhvr>
                                      <p:to>
                                        <p:strVal val="visible"/>
                                      </p:to>
                                    </p:set>
                                    <p:animEffect transition="in" filter="wipe(left)">
                                      <p:cBhvr>
                                        <p:cTn id="32" dur="500"/>
                                        <p:tgtEl>
                                          <p:spTgt spid="80915">
                                            <p:txEl>
                                              <p:charRg st="0" end="1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blinds(horizontal)">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80905"/>
                                        </p:tgtEl>
                                        <p:attrNameLst>
                                          <p:attrName>style.visibility</p:attrName>
                                        </p:attrNameLst>
                                      </p:cBhvr>
                                      <p:to>
                                        <p:strVal val="visible"/>
                                      </p:to>
                                    </p:set>
                                    <p:animEffect transition="in" filter="blinds(horizontal)">
                                      <p:cBhvr>
                                        <p:cTn id="42" dur="500"/>
                                        <p:tgtEl>
                                          <p:spTgt spid="8090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80902"/>
                                        </p:tgtEl>
                                        <p:attrNameLst>
                                          <p:attrName>style.visibility</p:attrName>
                                        </p:attrNameLst>
                                      </p:cBhvr>
                                      <p:to>
                                        <p:strVal val="visible"/>
                                      </p:to>
                                    </p:set>
                                    <p:animEffect transition="in" filter="blinds(horizontal)">
                                      <p:cBhvr>
                                        <p:cTn id="47" dur="500"/>
                                        <p:tgtEl>
                                          <p:spTgt spid="80902"/>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80906"/>
                                        </p:tgtEl>
                                        <p:attrNameLst>
                                          <p:attrName>style.visibility</p:attrName>
                                        </p:attrNameLst>
                                      </p:cBhvr>
                                      <p:to>
                                        <p:strVal val="visible"/>
                                      </p:to>
                                    </p:set>
                                    <p:animEffect transition="in" filter="blinds(horizontal)">
                                      <p:cBhvr>
                                        <p:cTn id="52" dur="500"/>
                                        <p:tgtEl>
                                          <p:spTgt spid="80906"/>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80903"/>
                                        </p:tgtEl>
                                        <p:attrNameLst>
                                          <p:attrName>style.visibility</p:attrName>
                                        </p:attrNameLst>
                                      </p:cBhvr>
                                      <p:to>
                                        <p:strVal val="visible"/>
                                      </p:to>
                                    </p:set>
                                    <p:animEffect transition="in" filter="blinds(horizontal)">
                                      <p:cBhvr>
                                        <p:cTn id="57" dur="500"/>
                                        <p:tgtEl>
                                          <p:spTgt spid="8090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80915">
                                            <p:txEl>
                                              <p:charRg st="19" end="49"/>
                                            </p:txEl>
                                          </p:spTgt>
                                        </p:tgtEl>
                                        <p:attrNameLst>
                                          <p:attrName>style.visibility</p:attrName>
                                        </p:attrNameLst>
                                      </p:cBhvr>
                                      <p:to>
                                        <p:strVal val="visible"/>
                                      </p:to>
                                    </p:set>
                                    <p:animEffect transition="in" filter="wipe(left)">
                                      <p:cBhvr>
                                        <p:cTn id="62" dur="500"/>
                                        <p:tgtEl>
                                          <p:spTgt spid="80915">
                                            <p:txEl>
                                              <p:charRg st="19" end="4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7" grpId="0"/>
      <p:bldP spid="148484" grpId="0" build="p"/>
      <p:bldP spid="371718" grpId="0" build="p"/>
      <p:bldP spid="80902" grpId="0"/>
      <p:bldP spid="80903" grpId="0"/>
      <p:bldP spid="80905" grpId="0" bldLvl="0" animBg="1"/>
      <p:bldP spid="80906" grpId="0" bldLvl="0" animBg="1"/>
      <p:bldP spid="8091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7281" name="图片 1"/>
          <p:cNvPicPr>
            <a:picLocks noChangeAspect="1"/>
          </p:cNvPicPr>
          <p:nvPr/>
        </p:nvPicPr>
        <p:blipFill>
          <a:blip r:embed="rId1"/>
          <a:srcRect l="5586" r="4330"/>
          <a:stretch>
            <a:fillRect/>
          </a:stretch>
        </p:blipFill>
        <p:spPr>
          <a:xfrm>
            <a:off x="149225" y="855663"/>
            <a:ext cx="8969375" cy="690562"/>
          </a:xfrm>
          <a:prstGeom prst="rect">
            <a:avLst/>
          </a:prstGeom>
          <a:noFill/>
          <a:ln w="9525">
            <a:noFill/>
          </a:ln>
        </p:spPr>
      </p:pic>
      <p:pic>
        <p:nvPicPr>
          <p:cNvPr id="97282" name="图片 2"/>
          <p:cNvPicPr>
            <a:picLocks noChangeAspect="1"/>
          </p:cNvPicPr>
          <p:nvPr/>
        </p:nvPicPr>
        <p:blipFill>
          <a:blip r:embed="rId2"/>
          <a:srcRect b="17290"/>
          <a:stretch>
            <a:fillRect/>
          </a:stretch>
        </p:blipFill>
        <p:spPr>
          <a:xfrm>
            <a:off x="1989138" y="2436813"/>
            <a:ext cx="4970462" cy="3459162"/>
          </a:xfrm>
          <a:prstGeom prst="rect">
            <a:avLst/>
          </a:prstGeom>
          <a:noFill/>
          <a:ln w="9525">
            <a:noFill/>
          </a:ln>
        </p:spPr>
      </p:pic>
      <p:sp>
        <p:nvSpPr>
          <p:cNvPr id="97283" name="文本框 1"/>
          <p:cNvSpPr txBox="1"/>
          <p:nvPr/>
        </p:nvSpPr>
        <p:spPr>
          <a:xfrm>
            <a:off x="273050" y="333375"/>
            <a:ext cx="1104900" cy="522288"/>
          </a:xfrm>
          <a:prstGeom prst="rect">
            <a:avLst/>
          </a:prstGeom>
          <a:noFill/>
          <a:ln w="9525">
            <a:noFill/>
          </a:ln>
        </p:spPr>
        <p:txBody>
          <a:bodyPr wrap="none" anchor="t">
            <a:spAutoFit/>
          </a:bodyPr>
          <a:p>
            <a:r>
              <a:rPr lang="zh-CN" altLang="en-US" dirty="0">
                <a:solidFill>
                  <a:srgbClr val="FF0000"/>
                </a:solidFill>
                <a:latin typeface="Times New Roman" panose="02020603050405020304" pitchFamily="18" charset="0"/>
                <a:ea typeface="宋体" panose="02010600030101010101" pitchFamily="2" charset="-122"/>
              </a:rPr>
              <a:t>练 习</a:t>
            </a:r>
            <a:r>
              <a:rPr lang="en-US" altLang="zh-CN">
                <a:solidFill>
                  <a:srgbClr val="FF0000"/>
                </a:solidFill>
                <a:latin typeface="Times New Roman" panose="02020603050405020304" pitchFamily="18" charset="0"/>
                <a:ea typeface="宋体" panose="02010600030101010101" pitchFamily="2" charset="-122"/>
              </a:rPr>
              <a:t>:</a:t>
            </a:r>
            <a:endParaRPr lang="zh-CN" altLang="en-US">
              <a:latin typeface="Arial" panose="020B0604020202020204" pitchFamily="34" charset="0"/>
              <a:ea typeface="宋体" panose="02010600030101010101"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50" name="Text Box 6"/>
          <p:cNvSpPr txBox="1"/>
          <p:nvPr/>
        </p:nvSpPr>
        <p:spPr>
          <a:xfrm>
            <a:off x="304800" y="188913"/>
            <a:ext cx="4754563" cy="579437"/>
          </a:xfrm>
          <a:prstGeom prst="rect">
            <a:avLst/>
          </a:prstGeom>
          <a:noFill/>
          <a:ln w="9525">
            <a:noFill/>
          </a:ln>
        </p:spPr>
        <p:txBody>
          <a:bodyPr wrap="none" anchor="t">
            <a:spAutoFit/>
          </a:bodyPr>
          <a:p>
            <a:r>
              <a:rPr lang="zh-CN" altLang="en-US" sz="3200" dirty="0">
                <a:solidFill>
                  <a:srgbClr val="CC0000"/>
                </a:solidFill>
                <a:latin typeface="华文行楷" panose="02010800040101010101" pitchFamily="2" charset="-122"/>
                <a:ea typeface="华文行楷" panose="02010800040101010101" pitchFamily="2" charset="-122"/>
              </a:rPr>
              <a:t>二、 安培环流定理的应用</a:t>
            </a:r>
            <a:endParaRPr lang="zh-CN" altLang="en-US" sz="3200" b="0" dirty="0">
              <a:solidFill>
                <a:srgbClr val="CC0000"/>
              </a:solidFill>
              <a:latin typeface="华文行楷" panose="02010800040101010101" pitchFamily="2" charset="-122"/>
              <a:ea typeface="华文行楷" panose="02010800040101010101" pitchFamily="2" charset="-122"/>
            </a:endParaRPr>
          </a:p>
        </p:txBody>
      </p:sp>
      <p:sp>
        <p:nvSpPr>
          <p:cNvPr id="31751" name="Text Box 7"/>
          <p:cNvSpPr txBox="1"/>
          <p:nvPr/>
        </p:nvSpPr>
        <p:spPr>
          <a:xfrm>
            <a:off x="428625" y="995363"/>
            <a:ext cx="2327275" cy="519112"/>
          </a:xfrm>
          <a:prstGeom prst="rect">
            <a:avLst/>
          </a:prstGeom>
          <a:noFill/>
          <a:ln w="9525">
            <a:noFill/>
          </a:ln>
        </p:spPr>
        <p:txBody>
          <a:bodyPr wrap="none" anchor="t">
            <a:spAutoFit/>
          </a:bodyPr>
          <a:p>
            <a:r>
              <a:rPr lang="zh-CN" altLang="en-US" dirty="0">
                <a:latin typeface="Times New Roman" panose="02020603050405020304" pitchFamily="18" charset="0"/>
                <a:ea typeface="宋体" panose="02010600030101010101" pitchFamily="2" charset="-122"/>
              </a:rPr>
              <a:t>求磁感应强度</a:t>
            </a:r>
            <a:endParaRPr lang="zh-CN" altLang="en-US" dirty="0">
              <a:latin typeface="Times New Roman" panose="02020603050405020304" pitchFamily="18" charset="0"/>
              <a:ea typeface="宋体" panose="02010600030101010101" pitchFamily="2" charset="-122"/>
            </a:endParaRPr>
          </a:p>
        </p:txBody>
      </p:sp>
      <p:sp>
        <p:nvSpPr>
          <p:cNvPr id="31755" name="Rectangle 11"/>
          <p:cNvSpPr/>
          <p:nvPr/>
        </p:nvSpPr>
        <p:spPr>
          <a:xfrm>
            <a:off x="839788" y="1798638"/>
            <a:ext cx="5897562" cy="519112"/>
          </a:xfrm>
          <a:prstGeom prst="rect">
            <a:avLst/>
          </a:prstGeom>
          <a:noFill/>
          <a:ln w="9525">
            <a:noFill/>
          </a:ln>
        </p:spPr>
        <p:txBody>
          <a:bodyPr wrap="none" anchor="t">
            <a:spAutoFit/>
          </a:bodyPr>
          <a:p>
            <a:r>
              <a:rPr lang="en-US" altLang="zh-CN">
                <a:latin typeface="Times New Roman" panose="02020603050405020304" pitchFamily="18" charset="0"/>
                <a:ea typeface="宋体" panose="02010600030101010101" pitchFamily="2" charset="-122"/>
              </a:rPr>
              <a:t>1. </a:t>
            </a:r>
            <a:r>
              <a:rPr lang="zh-CN" altLang="en-US" dirty="0">
                <a:latin typeface="Times New Roman" panose="02020603050405020304" pitchFamily="18" charset="0"/>
                <a:ea typeface="宋体" panose="02010600030101010101" pitchFamily="2" charset="-122"/>
              </a:rPr>
              <a:t>分析磁场分布的对称性或均匀性。</a:t>
            </a:r>
            <a:endParaRPr lang="zh-CN" altLang="en-US" dirty="0">
              <a:latin typeface="Times New Roman" panose="02020603050405020304" pitchFamily="18" charset="0"/>
              <a:ea typeface="宋体" panose="02010600030101010101" pitchFamily="2" charset="-122"/>
            </a:endParaRPr>
          </a:p>
        </p:txBody>
      </p:sp>
      <p:sp>
        <p:nvSpPr>
          <p:cNvPr id="31756" name="Rectangle 12"/>
          <p:cNvSpPr/>
          <p:nvPr/>
        </p:nvSpPr>
        <p:spPr>
          <a:xfrm>
            <a:off x="838200" y="2649538"/>
            <a:ext cx="4468813" cy="519112"/>
          </a:xfrm>
          <a:prstGeom prst="rect">
            <a:avLst/>
          </a:prstGeom>
          <a:noFill/>
          <a:ln w="9525">
            <a:noFill/>
          </a:ln>
        </p:spPr>
        <p:txBody>
          <a:bodyPr wrap="none" anchor="t">
            <a:spAutoFit/>
          </a:bodyPr>
          <a:p>
            <a:r>
              <a:rPr lang="en-US" altLang="zh-CN">
                <a:latin typeface="Times New Roman" panose="02020603050405020304" pitchFamily="18" charset="0"/>
                <a:ea typeface="宋体" panose="02010600030101010101" pitchFamily="2" charset="-122"/>
              </a:rPr>
              <a:t>2. </a:t>
            </a:r>
            <a:r>
              <a:rPr lang="zh-CN" altLang="en-US" dirty="0">
                <a:latin typeface="Times New Roman" panose="02020603050405020304" pitchFamily="18" charset="0"/>
                <a:ea typeface="宋体" panose="02010600030101010101" pitchFamily="2" charset="-122"/>
              </a:rPr>
              <a:t>选择一个</a:t>
            </a:r>
            <a:r>
              <a:rPr lang="zh-CN" altLang="en-US" dirty="0">
                <a:solidFill>
                  <a:srgbClr val="FF0000"/>
                </a:solidFill>
                <a:latin typeface="Times New Roman" panose="02020603050405020304" pitchFamily="18" charset="0"/>
                <a:ea typeface="宋体" panose="02010600030101010101" pitchFamily="2" charset="-122"/>
              </a:rPr>
              <a:t>合适</a:t>
            </a:r>
            <a:r>
              <a:rPr lang="zh-CN" altLang="en-US" dirty="0">
                <a:latin typeface="Times New Roman" panose="02020603050405020304" pitchFamily="18" charset="0"/>
                <a:ea typeface="宋体" panose="02010600030101010101" pitchFamily="2" charset="-122"/>
              </a:rPr>
              <a:t>的积分回路</a:t>
            </a:r>
            <a:endParaRPr lang="zh-CN" altLang="en-US" dirty="0">
              <a:latin typeface="Times New Roman" panose="02020603050405020304" pitchFamily="18" charset="0"/>
              <a:ea typeface="宋体" panose="02010600030101010101" pitchFamily="2" charset="-122"/>
            </a:endParaRPr>
          </a:p>
        </p:txBody>
      </p:sp>
      <p:grpSp>
        <p:nvGrpSpPr>
          <p:cNvPr id="2" name="Group 15"/>
          <p:cNvGrpSpPr/>
          <p:nvPr/>
        </p:nvGrpSpPr>
        <p:grpSpPr>
          <a:xfrm>
            <a:off x="847725" y="3629025"/>
            <a:ext cx="3382963" cy="1966913"/>
            <a:chOff x="528" y="1746"/>
            <a:chExt cx="2131" cy="1239"/>
          </a:xfrm>
        </p:grpSpPr>
        <p:graphicFrame>
          <p:nvGraphicFramePr>
            <p:cNvPr id="98310" name="Object 10"/>
            <p:cNvGraphicFramePr/>
            <p:nvPr/>
          </p:nvGraphicFramePr>
          <p:xfrm>
            <a:off x="1037" y="2160"/>
            <a:ext cx="1622" cy="446"/>
          </p:xfrm>
          <a:graphic>
            <a:graphicData uri="http://schemas.openxmlformats.org/presentationml/2006/ole">
              <mc:AlternateContent xmlns:mc="http://schemas.openxmlformats.org/markup-compatibility/2006">
                <mc:Choice xmlns:v="urn:schemas-microsoft-com:vml" Requires="v">
                  <p:oleObj spid="_x0000_s3557" name="" r:id="rId1" imgW="1103630" imgH="304800" progId="Equation.3">
                    <p:embed/>
                  </p:oleObj>
                </mc:Choice>
                <mc:Fallback>
                  <p:oleObj name="" r:id="rId1" imgW="1103630" imgH="304800" progId="Equation.3">
                    <p:embed/>
                    <p:pic>
                      <p:nvPicPr>
                        <p:cNvPr id="0" name="图片 3556"/>
                        <p:cNvPicPr/>
                        <p:nvPr/>
                      </p:nvPicPr>
                      <p:blipFill>
                        <a:blip r:embed="rId2"/>
                        <a:stretch>
                          <a:fillRect/>
                        </a:stretch>
                      </p:blipFill>
                      <p:spPr>
                        <a:xfrm>
                          <a:off x="1037" y="2160"/>
                          <a:ext cx="1622" cy="446"/>
                        </a:xfrm>
                        <a:prstGeom prst="rect">
                          <a:avLst/>
                        </a:prstGeom>
                        <a:noFill/>
                        <a:ln w="38100">
                          <a:noFill/>
                          <a:miter/>
                        </a:ln>
                      </p:spPr>
                    </p:pic>
                  </p:oleObj>
                </mc:Fallback>
              </mc:AlternateContent>
            </a:graphicData>
          </a:graphic>
        </p:graphicFrame>
        <p:sp>
          <p:nvSpPr>
            <p:cNvPr id="98311" name="Rectangle 13"/>
            <p:cNvSpPr/>
            <p:nvPr/>
          </p:nvSpPr>
          <p:spPr>
            <a:xfrm>
              <a:off x="528" y="1746"/>
              <a:ext cx="790" cy="327"/>
            </a:xfrm>
            <a:prstGeom prst="rect">
              <a:avLst/>
            </a:prstGeom>
            <a:noFill/>
            <a:ln w="9525">
              <a:noFill/>
            </a:ln>
          </p:spPr>
          <p:txBody>
            <a:bodyPr wrap="none" anchor="t">
              <a:spAutoFit/>
            </a:bodyPr>
            <a:p>
              <a:r>
                <a:rPr lang="en-US" altLang="zh-CN">
                  <a:latin typeface="Times New Roman" panose="02020603050405020304" pitchFamily="18" charset="0"/>
                  <a:ea typeface="宋体" panose="02010600030101010101" pitchFamily="2" charset="-122"/>
                </a:rPr>
                <a:t>3. </a:t>
              </a:r>
              <a:r>
                <a:rPr lang="zh-CN" altLang="en-US" dirty="0">
                  <a:latin typeface="Times New Roman" panose="02020603050405020304" pitchFamily="18" charset="0"/>
                  <a:ea typeface="宋体" panose="02010600030101010101" pitchFamily="2" charset="-122"/>
                </a:rPr>
                <a:t>再由</a:t>
              </a:r>
              <a:endParaRPr lang="zh-CN" altLang="en-US" dirty="0">
                <a:latin typeface="Times New Roman" panose="02020603050405020304" pitchFamily="18" charset="0"/>
                <a:ea typeface="宋体" panose="02010600030101010101" pitchFamily="2" charset="-122"/>
              </a:endParaRPr>
            </a:p>
          </p:txBody>
        </p:sp>
        <p:sp>
          <p:nvSpPr>
            <p:cNvPr id="98312" name="Rectangle 14"/>
            <p:cNvSpPr/>
            <p:nvPr/>
          </p:nvSpPr>
          <p:spPr>
            <a:xfrm>
              <a:off x="1008" y="2658"/>
              <a:ext cx="715" cy="327"/>
            </a:xfrm>
            <a:prstGeom prst="rect">
              <a:avLst/>
            </a:prstGeom>
            <a:noFill/>
            <a:ln w="9525">
              <a:noFill/>
            </a:ln>
          </p:spPr>
          <p:txBody>
            <a:bodyPr wrap="none" anchor="t">
              <a:spAutoFit/>
            </a:bodyPr>
            <a:p>
              <a:r>
                <a:rPr lang="zh-CN" altLang="en-US" dirty="0">
                  <a:latin typeface="Times New Roman" panose="02020603050405020304" pitchFamily="18" charset="0"/>
                  <a:ea typeface="宋体" panose="02010600030101010101" pitchFamily="2" charset="-122"/>
                </a:rPr>
                <a:t>求得</a:t>
              </a:r>
              <a:r>
                <a:rPr lang="en-US" altLang="zh-CN">
                  <a:latin typeface="Times New Roman" panose="02020603050405020304" pitchFamily="18" charset="0"/>
                  <a:ea typeface="宋体" panose="02010600030101010101" pitchFamily="2" charset="-122"/>
                </a:rPr>
                <a:t>B</a:t>
              </a:r>
              <a:endParaRPr lang="en-US" altLang="zh-CN">
                <a:latin typeface="Times New Roman" panose="02020603050405020304" pitchFamily="18" charset="0"/>
                <a:ea typeface="宋体" panose="02010600030101010101" pitchFamily="2" charset="-122"/>
              </a:endParaRPr>
            </a:p>
          </p:txBody>
        </p:sp>
      </p:grpSp>
      <p:sp>
        <p:nvSpPr>
          <p:cNvPr id="98313" name="灯片编号占位符 2"/>
          <p:cNvSpPr>
            <a:spLocks noGrp="1"/>
          </p:cNvSpPr>
          <p:nvPr/>
        </p:nvSpPr>
        <p:spPr>
          <a:xfrm>
            <a:off x="7010400" y="6381750"/>
            <a:ext cx="2133600" cy="476250"/>
          </a:xfrm>
          <a:prstGeom prst="rect">
            <a:avLst/>
          </a:prstGeom>
          <a:noFill/>
          <a:ln w="9525">
            <a:noFill/>
          </a:ln>
        </p:spPr>
        <p:txBody>
          <a:bodyPr anchor="t"/>
          <a:p>
            <a:pPr algn="r"/>
            <a:fld id="{9A0DB2DC-4C9A-4742-B13C-FB6460FD3503}" type="slidenum">
              <a:rPr lang="zh-CN" altLang="en-US" sz="1400" b="0" dirty="0">
                <a:latin typeface="Arial" panose="020B0604020202020204" pitchFamily="34" charset="0"/>
                <a:ea typeface="宋体" panose="02010600030101010101" pitchFamily="2" charset="-122"/>
              </a:rPr>
            </a:fld>
            <a:endParaRPr lang="zh-CN" altLang="en-US" sz="1400" b="0" dirty="0">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750">
                                            <p:txEl>
                                              <p:charRg st="0" end="13"/>
                                            </p:txEl>
                                          </p:spTgt>
                                        </p:tgtEl>
                                        <p:attrNameLst>
                                          <p:attrName>style.visibility</p:attrName>
                                        </p:attrNameLst>
                                      </p:cBhvr>
                                      <p:to>
                                        <p:strVal val="visible"/>
                                      </p:to>
                                    </p:set>
                                    <p:animEffect transition="in" filter="wipe(left)">
                                      <p:cBhvr>
                                        <p:cTn id="7" dur="500"/>
                                        <p:tgtEl>
                                          <p:spTgt spid="31750">
                                            <p:txEl>
                                              <p:charRg st="0" end="1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751">
                                            <p:txEl>
                                              <p:charRg st="0" end="7"/>
                                            </p:txEl>
                                          </p:spTgt>
                                        </p:tgtEl>
                                        <p:attrNameLst>
                                          <p:attrName>style.visibility</p:attrName>
                                        </p:attrNameLst>
                                      </p:cBhvr>
                                      <p:to>
                                        <p:strVal val="visible"/>
                                      </p:to>
                                    </p:set>
                                    <p:animEffect transition="in" filter="wipe(left)">
                                      <p:cBhvr>
                                        <p:cTn id="12" dur="500"/>
                                        <p:tgtEl>
                                          <p:spTgt spid="31751">
                                            <p:txEl>
                                              <p:charRg st="0"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1755">
                                            <p:txEl>
                                              <p:charRg st="0" end="19"/>
                                            </p:txEl>
                                          </p:spTgt>
                                        </p:tgtEl>
                                        <p:attrNameLst>
                                          <p:attrName>style.visibility</p:attrName>
                                        </p:attrNameLst>
                                      </p:cBhvr>
                                      <p:to>
                                        <p:strVal val="visible"/>
                                      </p:to>
                                    </p:set>
                                    <p:animEffect transition="in" filter="wipe(left)">
                                      <p:cBhvr>
                                        <p:cTn id="17" dur="500"/>
                                        <p:tgtEl>
                                          <p:spTgt spid="31755">
                                            <p:txEl>
                                              <p:charRg st="0" end="1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1756">
                                            <p:txEl>
                                              <p:charRg st="0" end="15"/>
                                            </p:txEl>
                                          </p:spTgt>
                                        </p:tgtEl>
                                        <p:attrNameLst>
                                          <p:attrName>style.visibility</p:attrName>
                                        </p:attrNameLst>
                                      </p:cBhvr>
                                      <p:to>
                                        <p:strVal val="visible"/>
                                      </p:to>
                                    </p:set>
                                    <p:animEffect transition="in" filter="wipe(left)">
                                      <p:cBhvr>
                                        <p:cTn id="22" dur="500"/>
                                        <p:tgtEl>
                                          <p:spTgt spid="31756">
                                            <p:txEl>
                                              <p:charRg st="0" end="1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0" grpId="0" build="p"/>
      <p:bldP spid="31751" grpId="0" build="p"/>
      <p:bldP spid="31755" grpId="0" build="p"/>
      <p:bldP spid="3175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922" name="Text Box 58"/>
          <p:cNvSpPr txBox="1"/>
          <p:nvPr/>
        </p:nvSpPr>
        <p:spPr>
          <a:xfrm>
            <a:off x="233363" y="233363"/>
            <a:ext cx="6111875" cy="952500"/>
          </a:xfrm>
          <a:prstGeom prst="rect">
            <a:avLst/>
          </a:prstGeom>
          <a:noFill/>
          <a:ln w="9525">
            <a:noFill/>
          </a:ln>
        </p:spPr>
        <p:txBody>
          <a:bodyPr anchor="t">
            <a:spAutoFit/>
          </a:bodyPr>
          <a:p>
            <a:pPr eaLnBrk="0" hangingPunct="0"/>
            <a:r>
              <a:rPr lang="en-US" altLang="zh-CN">
                <a:solidFill>
                  <a:srgbClr val="0000FF"/>
                </a:solidFill>
                <a:latin typeface="Times New Roman" panose="02020603050405020304" pitchFamily="18" charset="0"/>
                <a:ea typeface="宋体" panose="02010600030101010101" pitchFamily="2" charset="-122"/>
              </a:rPr>
              <a:t>1.</a:t>
            </a:r>
            <a:r>
              <a:rPr lang="zh-CN" altLang="en-US" dirty="0">
                <a:solidFill>
                  <a:srgbClr val="0000FF"/>
                </a:solidFill>
                <a:latin typeface="Times New Roman" panose="02020603050405020304" pitchFamily="18" charset="0"/>
                <a:ea typeface="宋体" panose="02010600030101010101" pitchFamily="2" charset="-122"/>
              </a:rPr>
              <a:t>无限长圆柱载流导体的磁场分布</a:t>
            </a:r>
            <a:endParaRPr lang="zh-CN" altLang="en-US" dirty="0">
              <a:solidFill>
                <a:srgbClr val="0000FF"/>
              </a:solidFill>
              <a:latin typeface="Times New Roman" panose="02020603050405020304" pitchFamily="18" charset="0"/>
              <a:ea typeface="宋体" panose="02010600030101010101" pitchFamily="2" charset="-122"/>
            </a:endParaRPr>
          </a:p>
          <a:p>
            <a:pPr eaLnBrk="0" hangingPunct="0"/>
            <a:r>
              <a:rPr lang="zh-CN" altLang="en-US" dirty="0">
                <a:latin typeface="Times New Roman" panose="02020603050405020304" pitchFamily="18" charset="0"/>
                <a:ea typeface="宋体" panose="02010600030101010101" pitchFamily="2" charset="-122"/>
              </a:rPr>
              <a:t>       圆柱体</a:t>
            </a:r>
            <a:r>
              <a:rPr lang="zh-CN" altLang="en-US" dirty="0">
                <a:latin typeface="Bookman Old Style" panose="02050604050505020204" pitchFamily="18" charset="0"/>
                <a:ea typeface="宋体" panose="02010600030101010101" pitchFamily="2" charset="-122"/>
              </a:rPr>
              <a:t>半径</a:t>
            </a:r>
            <a:r>
              <a:rPr lang="en-US" altLang="zh-CN" i="1">
                <a:latin typeface="Times New Roman" panose="02020603050405020304" pitchFamily="18" charset="0"/>
                <a:ea typeface="宋体" panose="02010600030101010101" pitchFamily="2" charset="-122"/>
              </a:rPr>
              <a:t>R </a:t>
            </a:r>
            <a:r>
              <a:rPr lang="zh-CN" altLang="en-US" dirty="0">
                <a:latin typeface="Bookman Old Style" panose="02050604050505020204" pitchFamily="18" charset="0"/>
                <a:ea typeface="宋体" panose="02010600030101010101" pitchFamily="2" charset="-122"/>
              </a:rPr>
              <a:t>，电流为 </a:t>
            </a:r>
            <a:r>
              <a:rPr lang="en-US" altLang="zh-CN" i="1">
                <a:latin typeface="Times New Roman" panose="02020603050405020304" pitchFamily="18" charset="0"/>
                <a:ea typeface="宋体" panose="02010600030101010101" pitchFamily="2" charset="-122"/>
              </a:rPr>
              <a:t>I </a:t>
            </a:r>
            <a:endParaRPr lang="en-US" altLang="zh-CN" i="1">
              <a:latin typeface="Times New Roman" panose="02020603050405020304" pitchFamily="18" charset="0"/>
              <a:ea typeface="宋体" panose="02010600030101010101" pitchFamily="2" charset="-122"/>
            </a:endParaRPr>
          </a:p>
        </p:txBody>
      </p:sp>
      <p:grpSp>
        <p:nvGrpSpPr>
          <p:cNvPr id="2" name="Group 59"/>
          <p:cNvGrpSpPr/>
          <p:nvPr/>
        </p:nvGrpSpPr>
        <p:grpSpPr>
          <a:xfrm>
            <a:off x="6958013" y="2524125"/>
            <a:ext cx="990600" cy="2362200"/>
            <a:chOff x="4176" y="1008"/>
            <a:chExt cx="624" cy="1488"/>
          </a:xfrm>
        </p:grpSpPr>
        <p:sp>
          <p:nvSpPr>
            <p:cNvPr id="100355" name="AutoShape 60"/>
            <p:cNvSpPr/>
            <p:nvPr/>
          </p:nvSpPr>
          <p:spPr>
            <a:xfrm>
              <a:off x="4176" y="1008"/>
              <a:ext cx="624" cy="1488"/>
            </a:xfrm>
            <a:prstGeom prst="can">
              <a:avLst>
                <a:gd name="adj" fmla="val 27269"/>
              </a:avLst>
            </a:prstGeom>
            <a:solidFill>
              <a:srgbClr val="CCECFF"/>
            </a:solidFill>
            <a:ln w="38100" cap="flat" cmpd="sng">
              <a:solidFill>
                <a:srgbClr val="800000"/>
              </a:solidFill>
              <a:prstDash val="solid"/>
              <a:round/>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100356" name="Oval 61"/>
            <p:cNvSpPr/>
            <p:nvPr/>
          </p:nvSpPr>
          <p:spPr>
            <a:xfrm>
              <a:off x="4176" y="1008"/>
              <a:ext cx="624" cy="192"/>
            </a:xfrm>
            <a:prstGeom prst="ellipse">
              <a:avLst/>
            </a:prstGeom>
            <a:solidFill>
              <a:srgbClr val="FFFF00"/>
            </a:solidFill>
            <a:ln w="38100" cap="flat" cmpd="sng">
              <a:solidFill>
                <a:srgbClr val="800000"/>
              </a:solidFill>
              <a:prstDash val="solid"/>
              <a:round/>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100357" name="Oval 62"/>
            <p:cNvSpPr/>
            <p:nvPr/>
          </p:nvSpPr>
          <p:spPr>
            <a:xfrm>
              <a:off x="4176" y="2304"/>
              <a:ext cx="624" cy="192"/>
            </a:xfrm>
            <a:prstGeom prst="ellipse">
              <a:avLst/>
            </a:prstGeom>
            <a:solidFill>
              <a:srgbClr val="FFBB77">
                <a:alpha val="50194"/>
              </a:srgbClr>
            </a:solidFill>
            <a:ln w="38100" cap="flat" cmpd="sng">
              <a:solidFill>
                <a:srgbClr val="800000"/>
              </a:solidFill>
              <a:prstDash val="solid"/>
              <a:round/>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grpSp>
      <p:sp>
        <p:nvSpPr>
          <p:cNvPr id="36927" name="Line 63"/>
          <p:cNvSpPr/>
          <p:nvPr/>
        </p:nvSpPr>
        <p:spPr>
          <a:xfrm>
            <a:off x="7491413" y="1914525"/>
            <a:ext cx="0" cy="762000"/>
          </a:xfrm>
          <a:prstGeom prst="line">
            <a:avLst/>
          </a:prstGeom>
          <a:ln w="28575" cap="flat" cmpd="sng">
            <a:solidFill>
              <a:srgbClr val="0000FF"/>
            </a:solidFill>
            <a:prstDash val="solid"/>
            <a:round/>
            <a:headEnd type="none" w="med" len="med"/>
            <a:tailEnd type="none" w="med" len="med"/>
          </a:ln>
        </p:spPr>
      </p:sp>
      <p:sp>
        <p:nvSpPr>
          <p:cNvPr id="36928" name="Line 64"/>
          <p:cNvSpPr/>
          <p:nvPr/>
        </p:nvSpPr>
        <p:spPr>
          <a:xfrm>
            <a:off x="7491413" y="2905125"/>
            <a:ext cx="0" cy="838200"/>
          </a:xfrm>
          <a:prstGeom prst="line">
            <a:avLst/>
          </a:prstGeom>
          <a:ln w="28575" cap="flat" cmpd="sng">
            <a:solidFill>
              <a:srgbClr val="0000FF"/>
            </a:solidFill>
            <a:prstDash val="dash"/>
            <a:round/>
            <a:headEnd type="none" w="med" len="med"/>
            <a:tailEnd type="none" w="med" len="med"/>
          </a:ln>
        </p:spPr>
      </p:sp>
      <p:sp>
        <p:nvSpPr>
          <p:cNvPr id="36929" name="Line 65"/>
          <p:cNvSpPr/>
          <p:nvPr/>
        </p:nvSpPr>
        <p:spPr>
          <a:xfrm>
            <a:off x="7491413" y="4886325"/>
            <a:ext cx="0" cy="838200"/>
          </a:xfrm>
          <a:prstGeom prst="line">
            <a:avLst/>
          </a:prstGeom>
          <a:ln w="28575" cap="flat" cmpd="sng">
            <a:solidFill>
              <a:srgbClr val="0000FF"/>
            </a:solidFill>
            <a:prstDash val="solid"/>
            <a:round/>
            <a:headEnd type="none" w="med" len="med"/>
            <a:tailEnd type="none" w="med" len="med"/>
          </a:ln>
        </p:spPr>
      </p:sp>
      <p:grpSp>
        <p:nvGrpSpPr>
          <p:cNvPr id="3" name="Group 66"/>
          <p:cNvGrpSpPr/>
          <p:nvPr/>
        </p:nvGrpSpPr>
        <p:grpSpPr>
          <a:xfrm>
            <a:off x="7186613" y="2143125"/>
            <a:ext cx="738187" cy="609600"/>
            <a:chOff x="4272" y="768"/>
            <a:chExt cx="465" cy="384"/>
          </a:xfrm>
        </p:grpSpPr>
        <p:grpSp>
          <p:nvGrpSpPr>
            <p:cNvPr id="100362" name="Group 67"/>
            <p:cNvGrpSpPr/>
            <p:nvPr/>
          </p:nvGrpSpPr>
          <p:grpSpPr>
            <a:xfrm>
              <a:off x="4272" y="816"/>
              <a:ext cx="288" cy="336"/>
              <a:chOff x="4272" y="816"/>
              <a:chExt cx="288" cy="336"/>
            </a:xfrm>
          </p:grpSpPr>
          <p:sp>
            <p:nvSpPr>
              <p:cNvPr id="100363" name="Line 68"/>
              <p:cNvSpPr/>
              <p:nvPr/>
            </p:nvSpPr>
            <p:spPr>
              <a:xfrm flipV="1">
                <a:off x="4272" y="816"/>
                <a:ext cx="0" cy="288"/>
              </a:xfrm>
              <a:prstGeom prst="line">
                <a:avLst/>
              </a:prstGeom>
              <a:ln w="28575" cap="flat" cmpd="sng">
                <a:solidFill>
                  <a:srgbClr val="FF3300"/>
                </a:solidFill>
                <a:prstDash val="solid"/>
                <a:miter/>
                <a:headEnd type="none" w="med" len="med"/>
                <a:tailEnd type="triangle" w="sm" len="med"/>
              </a:ln>
            </p:spPr>
          </p:sp>
          <p:sp>
            <p:nvSpPr>
              <p:cNvPr id="100364" name="Line 69"/>
              <p:cNvSpPr/>
              <p:nvPr/>
            </p:nvSpPr>
            <p:spPr>
              <a:xfrm flipV="1">
                <a:off x="4416" y="912"/>
                <a:ext cx="0" cy="240"/>
              </a:xfrm>
              <a:prstGeom prst="line">
                <a:avLst/>
              </a:prstGeom>
              <a:ln w="28575" cap="flat" cmpd="sng">
                <a:solidFill>
                  <a:srgbClr val="FF3300"/>
                </a:solidFill>
                <a:prstDash val="solid"/>
                <a:miter/>
                <a:headEnd type="none" w="med" len="med"/>
                <a:tailEnd type="triangle" w="sm" len="med"/>
              </a:ln>
            </p:spPr>
          </p:sp>
          <p:sp>
            <p:nvSpPr>
              <p:cNvPr id="100365" name="Line 70"/>
              <p:cNvSpPr/>
              <p:nvPr/>
            </p:nvSpPr>
            <p:spPr>
              <a:xfrm flipV="1">
                <a:off x="4560" y="816"/>
                <a:ext cx="0" cy="288"/>
              </a:xfrm>
              <a:prstGeom prst="line">
                <a:avLst/>
              </a:prstGeom>
              <a:ln w="28575" cap="flat" cmpd="sng">
                <a:solidFill>
                  <a:srgbClr val="FF3300"/>
                </a:solidFill>
                <a:prstDash val="solid"/>
                <a:miter/>
                <a:headEnd type="none" w="med" len="med"/>
                <a:tailEnd type="triangle" w="sm" len="med"/>
              </a:ln>
            </p:spPr>
          </p:sp>
        </p:grpSp>
        <p:sp>
          <p:nvSpPr>
            <p:cNvPr id="100366" name="Text Box 71"/>
            <p:cNvSpPr txBox="1"/>
            <p:nvPr/>
          </p:nvSpPr>
          <p:spPr>
            <a:xfrm>
              <a:off x="4560" y="768"/>
              <a:ext cx="177" cy="231"/>
            </a:xfrm>
            <a:prstGeom prst="rect">
              <a:avLst/>
            </a:prstGeom>
            <a:noFill/>
            <a:ln w="9525">
              <a:noFill/>
            </a:ln>
          </p:spPr>
          <p:txBody>
            <a:bodyPr wrap="none" anchor="t">
              <a:spAutoFit/>
            </a:bodyPr>
            <a:p>
              <a:pPr eaLnBrk="0" hangingPunct="0"/>
              <a:r>
                <a:rPr lang="en-US" altLang="zh-CN" sz="1800" b="0">
                  <a:latin typeface="Verdana" panose="020B0604030504040204" pitchFamily="34" charset="0"/>
                  <a:ea typeface="宋体" panose="02010600030101010101" pitchFamily="2" charset="-122"/>
                </a:rPr>
                <a:t>I</a:t>
              </a:r>
              <a:endParaRPr lang="en-US" altLang="zh-CN" sz="1800" b="0">
                <a:latin typeface="Verdana" panose="020B0604030504040204" pitchFamily="34" charset="0"/>
                <a:ea typeface="宋体" panose="02010600030101010101" pitchFamily="2" charset="-122"/>
              </a:endParaRPr>
            </a:p>
          </p:txBody>
        </p:sp>
      </p:grpSp>
      <p:sp>
        <p:nvSpPr>
          <p:cNvPr id="36936" name="Oval 72"/>
          <p:cNvSpPr/>
          <p:nvPr/>
        </p:nvSpPr>
        <p:spPr>
          <a:xfrm>
            <a:off x="6958013" y="3625850"/>
            <a:ext cx="990600" cy="304800"/>
          </a:xfrm>
          <a:prstGeom prst="ellipse">
            <a:avLst/>
          </a:prstGeom>
          <a:solidFill>
            <a:srgbClr val="FFFF00">
              <a:alpha val="50194"/>
            </a:srgbClr>
          </a:solidFill>
          <a:ln w="9525" cap="flat" cmpd="sng">
            <a:solidFill>
              <a:schemeClr val="tx1"/>
            </a:solidFill>
            <a:prstDash val="solid"/>
            <a:round/>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36941" name="Line 77"/>
          <p:cNvSpPr/>
          <p:nvPr/>
        </p:nvSpPr>
        <p:spPr>
          <a:xfrm>
            <a:off x="7491413" y="3743325"/>
            <a:ext cx="762000" cy="304800"/>
          </a:xfrm>
          <a:prstGeom prst="line">
            <a:avLst/>
          </a:prstGeom>
          <a:ln w="28575" cap="flat" cmpd="sng">
            <a:solidFill>
              <a:srgbClr val="FF00FF"/>
            </a:solidFill>
            <a:prstDash val="solid"/>
            <a:miter/>
            <a:headEnd type="none" w="med" len="med"/>
            <a:tailEnd type="triangle" w="med" len="med"/>
          </a:ln>
        </p:spPr>
      </p:sp>
      <p:sp>
        <p:nvSpPr>
          <p:cNvPr id="36948" name="Text Box 84"/>
          <p:cNvSpPr txBox="1"/>
          <p:nvPr/>
        </p:nvSpPr>
        <p:spPr>
          <a:xfrm>
            <a:off x="441325" y="1196975"/>
            <a:ext cx="4635500" cy="946150"/>
          </a:xfrm>
          <a:prstGeom prst="rect">
            <a:avLst/>
          </a:prstGeom>
          <a:noFill/>
          <a:ln w="9525">
            <a:noFill/>
          </a:ln>
        </p:spPr>
        <p:txBody>
          <a:bodyPr anchor="t">
            <a:spAutoFit/>
          </a:bodyPr>
          <a:p>
            <a:pPr eaLnBrk="0" hangingPunct="0"/>
            <a:r>
              <a:rPr lang="zh-CN" altLang="en-US" u="sng" dirty="0">
                <a:solidFill>
                  <a:srgbClr val="CC0000"/>
                </a:solidFill>
                <a:latin typeface="Times New Roman" panose="02020603050405020304" pitchFamily="18" charset="0"/>
                <a:ea typeface="宋体" panose="02010600030101010101" pitchFamily="2" charset="-122"/>
              </a:rPr>
              <a:t>分析对称性</a:t>
            </a:r>
            <a:endParaRPr lang="zh-CN" altLang="en-US" u="sng" dirty="0">
              <a:solidFill>
                <a:srgbClr val="CC0000"/>
              </a:solidFill>
              <a:latin typeface="Times New Roman" panose="02020603050405020304" pitchFamily="18" charset="0"/>
              <a:ea typeface="宋体" panose="02010600030101010101" pitchFamily="2" charset="-122"/>
            </a:endParaRPr>
          </a:p>
          <a:p>
            <a:pPr eaLnBrk="0" hangingPunct="0"/>
            <a:r>
              <a:rPr lang="zh-CN" altLang="en-US" dirty="0">
                <a:solidFill>
                  <a:schemeClr val="tx2"/>
                </a:solidFill>
                <a:latin typeface="Times New Roman" panose="02020603050405020304" pitchFamily="18" charset="0"/>
                <a:ea typeface="宋体" panose="02010600030101010101" pitchFamily="2" charset="-122"/>
              </a:rPr>
              <a:t>       </a:t>
            </a:r>
            <a:r>
              <a:rPr lang="zh-CN" altLang="en-US" dirty="0">
                <a:solidFill>
                  <a:srgbClr val="0000FF"/>
                </a:solidFill>
                <a:latin typeface="Times New Roman" panose="02020603050405020304" pitchFamily="18" charset="0"/>
                <a:ea typeface="宋体" panose="02010600030101010101" pitchFamily="2" charset="-122"/>
              </a:rPr>
              <a:t>电流分布</a:t>
            </a:r>
            <a:r>
              <a:rPr lang="en-US" altLang="zh-CN">
                <a:solidFill>
                  <a:srgbClr val="0000FF"/>
                </a:solidFill>
                <a:latin typeface="Times New Roman" panose="02020603050405020304" pitchFamily="18" charset="0"/>
                <a:ea typeface="宋体" panose="02010600030101010101" pitchFamily="2" charset="-122"/>
              </a:rPr>
              <a:t>——</a:t>
            </a:r>
            <a:r>
              <a:rPr lang="zh-CN" altLang="en-US" dirty="0">
                <a:solidFill>
                  <a:srgbClr val="0000FF"/>
                </a:solidFill>
                <a:latin typeface="Times New Roman" panose="02020603050405020304" pitchFamily="18" charset="0"/>
                <a:ea typeface="宋体" panose="02010600030101010101" pitchFamily="2" charset="-122"/>
              </a:rPr>
              <a:t>轴对称</a:t>
            </a:r>
            <a:endParaRPr lang="zh-CN" altLang="en-US" dirty="0">
              <a:solidFill>
                <a:srgbClr val="0000FF"/>
              </a:solidFill>
              <a:latin typeface="Times New Roman" panose="02020603050405020304" pitchFamily="18" charset="0"/>
              <a:ea typeface="宋体" panose="02010600030101010101" pitchFamily="2" charset="-122"/>
            </a:endParaRPr>
          </a:p>
        </p:txBody>
      </p:sp>
      <p:sp>
        <p:nvSpPr>
          <p:cNvPr id="36958" name="Line 94"/>
          <p:cNvSpPr/>
          <p:nvPr/>
        </p:nvSpPr>
        <p:spPr>
          <a:xfrm>
            <a:off x="7491413" y="3819525"/>
            <a:ext cx="0" cy="838200"/>
          </a:xfrm>
          <a:prstGeom prst="line">
            <a:avLst/>
          </a:prstGeom>
          <a:ln w="28575" cap="flat" cmpd="sng">
            <a:solidFill>
              <a:srgbClr val="0000FF"/>
            </a:solidFill>
            <a:prstDash val="dash"/>
            <a:round/>
            <a:headEnd type="none" w="med" len="med"/>
            <a:tailEnd type="none" w="med" len="med"/>
          </a:ln>
        </p:spPr>
      </p:sp>
      <p:grpSp>
        <p:nvGrpSpPr>
          <p:cNvPr id="5" name="Group 74"/>
          <p:cNvGrpSpPr/>
          <p:nvPr/>
        </p:nvGrpSpPr>
        <p:grpSpPr>
          <a:xfrm>
            <a:off x="8101013" y="3971925"/>
            <a:ext cx="322262" cy="457200"/>
            <a:chOff x="4848" y="1920"/>
            <a:chExt cx="203" cy="288"/>
          </a:xfrm>
        </p:grpSpPr>
        <p:sp>
          <p:nvSpPr>
            <p:cNvPr id="100372" name="Oval 75"/>
            <p:cNvSpPr/>
            <p:nvPr/>
          </p:nvSpPr>
          <p:spPr>
            <a:xfrm>
              <a:off x="4896" y="1920"/>
              <a:ext cx="96" cy="96"/>
            </a:xfrm>
            <a:prstGeom prst="ellipse">
              <a:avLst/>
            </a:prstGeom>
            <a:solidFill>
              <a:srgbClr val="66FFFF"/>
            </a:soli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100373" name="Text Box 76"/>
            <p:cNvSpPr txBox="1"/>
            <p:nvPr/>
          </p:nvSpPr>
          <p:spPr>
            <a:xfrm>
              <a:off x="4848" y="1977"/>
              <a:ext cx="203" cy="231"/>
            </a:xfrm>
            <a:prstGeom prst="rect">
              <a:avLst/>
            </a:prstGeom>
            <a:noFill/>
            <a:ln w="9525">
              <a:noFill/>
            </a:ln>
          </p:spPr>
          <p:txBody>
            <a:bodyPr wrap="none" anchor="t">
              <a:spAutoFit/>
            </a:bodyPr>
            <a:p>
              <a:pPr eaLnBrk="0" hangingPunct="0"/>
              <a:r>
                <a:rPr lang="en-US" altLang="zh-CN" sz="1800" b="0">
                  <a:latin typeface="Verdana" panose="020B0604030504040204" pitchFamily="34" charset="0"/>
                  <a:ea typeface="宋体" panose="02010600030101010101" pitchFamily="2" charset="-122"/>
                </a:rPr>
                <a:t>P</a:t>
              </a:r>
              <a:endParaRPr lang="en-US" altLang="zh-CN" sz="1800" b="0">
                <a:latin typeface="Verdana" panose="020B0604030504040204" pitchFamily="34" charset="0"/>
                <a:ea typeface="宋体" panose="02010600030101010101" pitchFamily="2" charset="-122"/>
              </a:endParaRPr>
            </a:p>
          </p:txBody>
        </p:sp>
      </p:grpSp>
      <p:grpSp>
        <p:nvGrpSpPr>
          <p:cNvPr id="6" name="Group 1115"/>
          <p:cNvGrpSpPr/>
          <p:nvPr/>
        </p:nvGrpSpPr>
        <p:grpSpPr>
          <a:xfrm>
            <a:off x="2762250" y="3559175"/>
            <a:ext cx="2792413" cy="1216025"/>
            <a:chOff x="1179" y="2443"/>
            <a:chExt cx="1759" cy="766"/>
          </a:xfrm>
        </p:grpSpPr>
        <p:sp>
          <p:nvSpPr>
            <p:cNvPr id="100375" name="Oval 1095"/>
            <p:cNvSpPr/>
            <p:nvPr/>
          </p:nvSpPr>
          <p:spPr>
            <a:xfrm>
              <a:off x="1179" y="2443"/>
              <a:ext cx="766" cy="766"/>
            </a:xfrm>
            <a:prstGeom prst="ellipse">
              <a:avLst/>
            </a:prstGeom>
            <a:solidFill>
              <a:schemeClr val="bg1"/>
            </a:solidFill>
            <a:ln w="2857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100376" name="Text Box 1098"/>
            <p:cNvSpPr txBox="1"/>
            <p:nvPr/>
          </p:nvSpPr>
          <p:spPr>
            <a:xfrm>
              <a:off x="1265" y="2674"/>
              <a:ext cx="212" cy="288"/>
            </a:xfrm>
            <a:prstGeom prst="rect">
              <a:avLst/>
            </a:prstGeom>
            <a:noFill/>
            <a:ln w="9525">
              <a:noFill/>
            </a:ln>
          </p:spPr>
          <p:txBody>
            <a:bodyPr wrap="none" anchor="t">
              <a:spAutoFit/>
            </a:bodyPr>
            <a:p>
              <a:r>
                <a:rPr lang="en-US" altLang="zh-CN" sz="2400">
                  <a:latin typeface="Times New Roman" panose="02020603050405020304" pitchFamily="18" charset="0"/>
                  <a:ea typeface="宋体" panose="02010600030101010101" pitchFamily="2" charset="-122"/>
                </a:rPr>
                <a:t>0</a:t>
              </a:r>
              <a:endParaRPr lang="en-US" altLang="zh-CN" sz="2400">
                <a:latin typeface="Times New Roman" panose="02020603050405020304" pitchFamily="18" charset="0"/>
                <a:ea typeface="宋体" panose="02010600030101010101" pitchFamily="2" charset="-122"/>
              </a:endParaRPr>
            </a:p>
          </p:txBody>
        </p:sp>
        <p:sp>
          <p:nvSpPr>
            <p:cNvPr id="100377" name="Oval 1102"/>
            <p:cNvSpPr/>
            <p:nvPr/>
          </p:nvSpPr>
          <p:spPr>
            <a:xfrm>
              <a:off x="1519" y="2784"/>
              <a:ext cx="85" cy="85"/>
            </a:xfrm>
            <a:prstGeom prst="ellipse">
              <a:avLst/>
            </a:prstGeom>
            <a:solidFill>
              <a:schemeClr val="tx1"/>
            </a:soli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grpSp>
          <p:nvGrpSpPr>
            <p:cNvPr id="100378" name="Group 1111"/>
            <p:cNvGrpSpPr/>
            <p:nvPr/>
          </p:nvGrpSpPr>
          <p:grpSpPr>
            <a:xfrm>
              <a:off x="2625" y="2768"/>
              <a:ext cx="313" cy="384"/>
              <a:chOff x="3334" y="1990"/>
              <a:chExt cx="313" cy="384"/>
            </a:xfrm>
          </p:grpSpPr>
          <p:sp>
            <p:nvSpPr>
              <p:cNvPr id="100379" name="Oval 1112"/>
              <p:cNvSpPr/>
              <p:nvPr/>
            </p:nvSpPr>
            <p:spPr>
              <a:xfrm>
                <a:off x="3334" y="1990"/>
                <a:ext cx="85" cy="85"/>
              </a:xfrm>
              <a:prstGeom prst="ellipse">
                <a:avLst/>
              </a:prstGeom>
              <a:solidFill>
                <a:srgbClr val="FF3300"/>
              </a:soli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100380" name="Text Box 1113"/>
              <p:cNvSpPr txBox="1"/>
              <p:nvPr/>
            </p:nvSpPr>
            <p:spPr>
              <a:xfrm>
                <a:off x="3419" y="2047"/>
                <a:ext cx="228" cy="327"/>
              </a:xfrm>
              <a:prstGeom prst="rect">
                <a:avLst/>
              </a:prstGeom>
              <a:noFill/>
              <a:ln w="9525">
                <a:noFill/>
              </a:ln>
            </p:spPr>
            <p:txBody>
              <a:bodyPr wrap="none" anchor="t">
                <a:spAutoFit/>
              </a:bodyPr>
              <a:p>
                <a:r>
                  <a:rPr lang="en-US" altLang="zh-CN" b="0">
                    <a:latin typeface="Times New Roman" panose="02020603050405020304" pitchFamily="18" charset="0"/>
                    <a:ea typeface="宋体" panose="02010600030101010101" pitchFamily="2" charset="-122"/>
                  </a:rPr>
                  <a:t>p</a:t>
                </a:r>
                <a:endParaRPr lang="en-US" altLang="zh-CN" b="0">
                  <a:latin typeface="Times New Roman" panose="02020603050405020304" pitchFamily="18" charset="0"/>
                  <a:ea typeface="宋体" panose="02010600030101010101" pitchFamily="2" charset="-122"/>
                </a:endParaRPr>
              </a:p>
            </p:txBody>
          </p:sp>
        </p:grpSp>
        <p:sp>
          <p:nvSpPr>
            <p:cNvPr id="100381" name="Line 1114"/>
            <p:cNvSpPr/>
            <p:nvPr/>
          </p:nvSpPr>
          <p:spPr>
            <a:xfrm>
              <a:off x="1604" y="2812"/>
              <a:ext cx="1049" cy="0"/>
            </a:xfrm>
            <a:prstGeom prst="line">
              <a:avLst/>
            </a:prstGeom>
            <a:ln w="9525" cap="flat" cmpd="sng">
              <a:solidFill>
                <a:schemeClr val="tx1"/>
              </a:solidFill>
              <a:prstDash val="solid"/>
              <a:miter/>
              <a:headEnd type="none" w="med" len="med"/>
              <a:tailEnd type="triangle" w="med" len="med"/>
            </a:ln>
          </p:spPr>
        </p:sp>
      </p:grpSp>
      <p:sp>
        <p:nvSpPr>
          <p:cNvPr id="101468" name="Oval 1116"/>
          <p:cNvSpPr/>
          <p:nvPr/>
        </p:nvSpPr>
        <p:spPr>
          <a:xfrm>
            <a:off x="1771650" y="2478088"/>
            <a:ext cx="3376613" cy="3376612"/>
          </a:xfrm>
          <a:prstGeom prst="ellipse">
            <a:avLst/>
          </a:prstGeom>
          <a:noFill/>
          <a:ln w="28575" cap="flat" cmpd="sng">
            <a:solidFill>
              <a:schemeClr val="tx1"/>
            </a:solidFill>
            <a:prstDash val="dash"/>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grpSp>
        <p:nvGrpSpPr>
          <p:cNvPr id="8" name="Group 1118"/>
          <p:cNvGrpSpPr/>
          <p:nvPr/>
        </p:nvGrpSpPr>
        <p:grpSpPr>
          <a:xfrm>
            <a:off x="2312988" y="2882900"/>
            <a:ext cx="1079500" cy="1306513"/>
            <a:chOff x="1633" y="1224"/>
            <a:chExt cx="680" cy="823"/>
          </a:xfrm>
        </p:grpSpPr>
        <p:sp>
          <p:nvSpPr>
            <p:cNvPr id="100384" name="Line 1119"/>
            <p:cNvSpPr/>
            <p:nvPr/>
          </p:nvSpPr>
          <p:spPr>
            <a:xfrm flipH="1" flipV="1">
              <a:off x="1633" y="1224"/>
              <a:ext cx="680" cy="823"/>
            </a:xfrm>
            <a:prstGeom prst="line">
              <a:avLst/>
            </a:prstGeom>
            <a:ln w="28575" cap="flat" cmpd="sng">
              <a:solidFill>
                <a:srgbClr val="0000FF"/>
              </a:solidFill>
              <a:prstDash val="solid"/>
              <a:miter/>
              <a:headEnd type="none" w="med" len="med"/>
              <a:tailEnd type="triangle" w="med" len="med"/>
            </a:ln>
          </p:spPr>
        </p:sp>
        <p:sp>
          <p:nvSpPr>
            <p:cNvPr id="100385" name="Text Box 1120"/>
            <p:cNvSpPr txBox="1"/>
            <p:nvPr/>
          </p:nvSpPr>
          <p:spPr>
            <a:xfrm>
              <a:off x="1859" y="1281"/>
              <a:ext cx="215" cy="327"/>
            </a:xfrm>
            <a:prstGeom prst="rect">
              <a:avLst/>
            </a:prstGeom>
            <a:noFill/>
            <a:ln w="9525">
              <a:noFill/>
            </a:ln>
          </p:spPr>
          <p:txBody>
            <a:bodyPr wrap="none" anchor="t">
              <a:spAutoFit/>
            </a:bodyPr>
            <a:p>
              <a:r>
                <a:rPr lang="en-US" altLang="zh-CN">
                  <a:latin typeface="Times New Roman" panose="02020603050405020304" pitchFamily="18" charset="0"/>
                  <a:ea typeface="宋体" panose="02010600030101010101" pitchFamily="2" charset="-122"/>
                </a:rPr>
                <a:t>r</a:t>
              </a:r>
              <a:endParaRPr lang="en-US" altLang="zh-CN">
                <a:latin typeface="Times New Roman" panose="02020603050405020304" pitchFamily="18" charset="0"/>
                <a:ea typeface="宋体" panose="02010600030101010101" pitchFamily="2" charset="-122"/>
              </a:endParaRPr>
            </a:p>
          </p:txBody>
        </p:sp>
      </p:grpSp>
      <p:grpSp>
        <p:nvGrpSpPr>
          <p:cNvPr id="9" name="Group 1127"/>
          <p:cNvGrpSpPr/>
          <p:nvPr/>
        </p:nvGrpSpPr>
        <p:grpSpPr>
          <a:xfrm>
            <a:off x="3076575" y="3514725"/>
            <a:ext cx="620713" cy="1111250"/>
            <a:chOff x="2432" y="1224"/>
            <a:chExt cx="391" cy="700"/>
          </a:xfrm>
        </p:grpSpPr>
        <p:sp>
          <p:nvSpPr>
            <p:cNvPr id="100387" name="Oval 1128"/>
            <p:cNvSpPr/>
            <p:nvPr/>
          </p:nvSpPr>
          <p:spPr>
            <a:xfrm>
              <a:off x="2738" y="1405"/>
              <a:ext cx="85" cy="85"/>
            </a:xfrm>
            <a:prstGeom prst="ellipse">
              <a:avLst/>
            </a:prstGeom>
            <a:solidFill>
              <a:srgbClr val="66FF33"/>
            </a:soli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100388" name="Oval 1129"/>
            <p:cNvSpPr/>
            <p:nvPr/>
          </p:nvSpPr>
          <p:spPr>
            <a:xfrm>
              <a:off x="2738" y="1774"/>
              <a:ext cx="85" cy="85"/>
            </a:xfrm>
            <a:prstGeom prst="ellipse">
              <a:avLst/>
            </a:prstGeom>
            <a:solidFill>
              <a:srgbClr val="66FF33"/>
            </a:soli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100389" name="Line 1130"/>
            <p:cNvSpPr/>
            <p:nvPr/>
          </p:nvSpPr>
          <p:spPr>
            <a:xfrm>
              <a:off x="2767" y="1434"/>
              <a:ext cx="0" cy="368"/>
            </a:xfrm>
            <a:prstGeom prst="line">
              <a:avLst/>
            </a:prstGeom>
            <a:ln w="28575" cap="flat" cmpd="sng">
              <a:solidFill>
                <a:schemeClr val="tx1"/>
              </a:solidFill>
              <a:prstDash val="sysDot"/>
              <a:miter/>
              <a:headEnd type="none" w="med" len="med"/>
              <a:tailEnd type="none" w="med" len="med"/>
            </a:ln>
          </p:spPr>
        </p:sp>
        <p:sp>
          <p:nvSpPr>
            <p:cNvPr id="100390" name="Text Box 1131"/>
            <p:cNvSpPr txBox="1"/>
            <p:nvPr/>
          </p:nvSpPr>
          <p:spPr>
            <a:xfrm>
              <a:off x="2432" y="1636"/>
              <a:ext cx="362" cy="288"/>
            </a:xfrm>
            <a:prstGeom prst="rect">
              <a:avLst/>
            </a:prstGeom>
            <a:noFill/>
            <a:ln w="9525">
              <a:noFill/>
            </a:ln>
          </p:spPr>
          <p:txBody>
            <a:bodyPr wrap="none" anchor="t">
              <a:spAutoFit/>
            </a:bodyPr>
            <a:p>
              <a:r>
                <a:rPr lang="en-US" altLang="zh-CN" sz="2400">
                  <a:latin typeface="Times New Roman" panose="02020603050405020304" pitchFamily="18" charset="0"/>
                  <a:ea typeface="宋体" panose="02010600030101010101" pitchFamily="2" charset="-122"/>
                </a:rPr>
                <a:t>ds</a:t>
              </a:r>
              <a:r>
                <a:rPr lang="en-US" altLang="zh-CN" sz="2400" baseline="-25000">
                  <a:latin typeface="Times New Roman" panose="02020603050405020304" pitchFamily="18" charset="0"/>
                  <a:ea typeface="宋体" panose="02010600030101010101" pitchFamily="2" charset="-122"/>
                </a:rPr>
                <a:t>1</a:t>
              </a:r>
              <a:endParaRPr lang="en-US" altLang="zh-CN" sz="2400">
                <a:latin typeface="Times New Roman" panose="02020603050405020304" pitchFamily="18" charset="0"/>
                <a:ea typeface="宋体" panose="02010600030101010101" pitchFamily="2" charset="-122"/>
              </a:endParaRPr>
            </a:p>
          </p:txBody>
        </p:sp>
        <p:sp>
          <p:nvSpPr>
            <p:cNvPr id="100391" name="Text Box 1132"/>
            <p:cNvSpPr txBox="1"/>
            <p:nvPr/>
          </p:nvSpPr>
          <p:spPr>
            <a:xfrm>
              <a:off x="2432" y="1224"/>
              <a:ext cx="362" cy="288"/>
            </a:xfrm>
            <a:prstGeom prst="rect">
              <a:avLst/>
            </a:prstGeom>
            <a:noFill/>
            <a:ln w="9525">
              <a:noFill/>
            </a:ln>
          </p:spPr>
          <p:txBody>
            <a:bodyPr wrap="none" anchor="t">
              <a:spAutoFit/>
            </a:bodyPr>
            <a:p>
              <a:r>
                <a:rPr lang="en-US" altLang="zh-CN" sz="2400">
                  <a:latin typeface="Times New Roman" panose="02020603050405020304" pitchFamily="18" charset="0"/>
                  <a:ea typeface="宋体" panose="02010600030101010101" pitchFamily="2" charset="-122"/>
                </a:rPr>
                <a:t>ds</a:t>
              </a:r>
              <a:r>
                <a:rPr lang="en-US" altLang="zh-CN" sz="2400" baseline="-25000">
                  <a:latin typeface="Times New Roman" panose="02020603050405020304" pitchFamily="18" charset="0"/>
                  <a:ea typeface="宋体" panose="02010600030101010101" pitchFamily="2" charset="-122"/>
                </a:rPr>
                <a:t>1</a:t>
              </a:r>
              <a:endParaRPr lang="en-US" altLang="zh-CN" sz="2400">
                <a:latin typeface="Times New Roman" panose="02020603050405020304" pitchFamily="18" charset="0"/>
                <a:ea typeface="宋体" panose="02010600030101010101" pitchFamily="2" charset="-122"/>
              </a:endParaRPr>
            </a:p>
          </p:txBody>
        </p:sp>
      </p:grpSp>
      <p:sp>
        <p:nvSpPr>
          <p:cNvPr id="101485" name="Line 1133"/>
          <p:cNvSpPr/>
          <p:nvPr/>
        </p:nvSpPr>
        <p:spPr>
          <a:xfrm>
            <a:off x="3617913" y="3830638"/>
            <a:ext cx="1530350" cy="269875"/>
          </a:xfrm>
          <a:prstGeom prst="line">
            <a:avLst/>
          </a:prstGeom>
          <a:ln w="28575" cap="flat" cmpd="sng">
            <a:solidFill>
              <a:schemeClr val="tx1"/>
            </a:solidFill>
            <a:prstDash val="sysDot"/>
            <a:miter/>
            <a:headEnd type="none" w="med" len="med"/>
            <a:tailEnd type="none" w="med" len="med"/>
          </a:ln>
        </p:spPr>
      </p:sp>
      <p:grpSp>
        <p:nvGrpSpPr>
          <p:cNvPr id="10" name="Group 1134"/>
          <p:cNvGrpSpPr/>
          <p:nvPr/>
        </p:nvGrpSpPr>
        <p:grpSpPr>
          <a:xfrm>
            <a:off x="5148263" y="3424238"/>
            <a:ext cx="708025" cy="695325"/>
            <a:chOff x="3390" y="1593"/>
            <a:chExt cx="446" cy="438"/>
          </a:xfrm>
        </p:grpSpPr>
        <p:sp>
          <p:nvSpPr>
            <p:cNvPr id="100394" name="Line 1135"/>
            <p:cNvSpPr/>
            <p:nvPr/>
          </p:nvSpPr>
          <p:spPr>
            <a:xfrm flipV="1">
              <a:off x="3390" y="1706"/>
              <a:ext cx="85" cy="325"/>
            </a:xfrm>
            <a:prstGeom prst="line">
              <a:avLst/>
            </a:prstGeom>
            <a:ln w="28575" cap="flat" cmpd="sng">
              <a:solidFill>
                <a:schemeClr val="tx2"/>
              </a:solidFill>
              <a:prstDash val="solid"/>
              <a:round/>
              <a:headEnd type="none" w="sm" len="sm"/>
              <a:tailEnd type="triangle" w="med" len="med"/>
            </a:ln>
          </p:spPr>
        </p:sp>
        <p:graphicFrame>
          <p:nvGraphicFramePr>
            <p:cNvPr id="100395" name="Object 1136"/>
            <p:cNvGraphicFramePr/>
            <p:nvPr/>
          </p:nvGraphicFramePr>
          <p:xfrm>
            <a:off x="3504" y="1593"/>
            <a:ext cx="332" cy="300"/>
          </p:xfrm>
          <a:graphic>
            <a:graphicData uri="http://schemas.openxmlformats.org/presentationml/2006/ole">
              <mc:AlternateContent xmlns:mc="http://schemas.openxmlformats.org/markup-compatibility/2006">
                <mc:Choice xmlns:v="urn:schemas-microsoft-com:vml" Requires="v">
                  <p:oleObj spid="_x0000_s3558" name="" r:id="rId1" imgW="266065" imgH="241300" progId="Equation.3">
                    <p:embed/>
                  </p:oleObj>
                </mc:Choice>
                <mc:Fallback>
                  <p:oleObj name="" r:id="rId1" imgW="266065" imgH="241300" progId="Equation.3">
                    <p:embed/>
                    <p:pic>
                      <p:nvPicPr>
                        <p:cNvPr id="0" name="图片 3557"/>
                        <p:cNvPicPr/>
                        <p:nvPr/>
                      </p:nvPicPr>
                      <p:blipFill>
                        <a:blip r:embed="rId2"/>
                        <a:stretch>
                          <a:fillRect/>
                        </a:stretch>
                      </p:blipFill>
                      <p:spPr>
                        <a:xfrm>
                          <a:off x="3504" y="1593"/>
                          <a:ext cx="332" cy="300"/>
                        </a:xfrm>
                        <a:prstGeom prst="rect">
                          <a:avLst/>
                        </a:prstGeom>
                        <a:noFill/>
                        <a:ln w="38100">
                          <a:noFill/>
                          <a:miter/>
                        </a:ln>
                      </p:spPr>
                    </p:pic>
                  </p:oleObj>
                </mc:Fallback>
              </mc:AlternateContent>
            </a:graphicData>
          </a:graphic>
        </p:graphicFrame>
      </p:grpSp>
      <p:sp>
        <p:nvSpPr>
          <p:cNvPr id="101489" name="Line 1137"/>
          <p:cNvSpPr/>
          <p:nvPr/>
        </p:nvSpPr>
        <p:spPr>
          <a:xfrm flipV="1">
            <a:off x="3617913" y="4144963"/>
            <a:ext cx="1530350" cy="314325"/>
          </a:xfrm>
          <a:prstGeom prst="line">
            <a:avLst/>
          </a:prstGeom>
          <a:ln w="28575" cap="flat" cmpd="sng">
            <a:solidFill>
              <a:schemeClr val="tx1"/>
            </a:solidFill>
            <a:prstDash val="sysDot"/>
            <a:miter/>
            <a:headEnd type="none" w="med" len="med"/>
            <a:tailEnd type="none" w="med" len="med"/>
          </a:ln>
        </p:spPr>
      </p:sp>
      <p:grpSp>
        <p:nvGrpSpPr>
          <p:cNvPr id="11" name="Group 1140"/>
          <p:cNvGrpSpPr/>
          <p:nvPr/>
        </p:nvGrpSpPr>
        <p:grpSpPr>
          <a:xfrm>
            <a:off x="4381500" y="3540125"/>
            <a:ext cx="720725" cy="604838"/>
            <a:chOff x="2199" y="2431"/>
            <a:chExt cx="454" cy="381"/>
          </a:xfrm>
        </p:grpSpPr>
        <p:sp>
          <p:nvSpPr>
            <p:cNvPr id="100398" name="Line 1138"/>
            <p:cNvSpPr/>
            <p:nvPr/>
          </p:nvSpPr>
          <p:spPr>
            <a:xfrm rot="-406907" flipH="1" flipV="1">
              <a:off x="2581" y="2487"/>
              <a:ext cx="72" cy="325"/>
            </a:xfrm>
            <a:prstGeom prst="line">
              <a:avLst/>
            </a:prstGeom>
            <a:ln w="28575" cap="flat" cmpd="sng">
              <a:solidFill>
                <a:schemeClr val="tx2"/>
              </a:solidFill>
              <a:prstDash val="solid"/>
              <a:round/>
              <a:headEnd type="none" w="sm" len="sm"/>
              <a:tailEnd type="triangle" w="med" len="med"/>
            </a:ln>
          </p:spPr>
        </p:sp>
        <p:graphicFrame>
          <p:nvGraphicFramePr>
            <p:cNvPr id="100399" name="Object 1139"/>
            <p:cNvGraphicFramePr/>
            <p:nvPr/>
          </p:nvGraphicFramePr>
          <p:xfrm>
            <a:off x="2199" y="2431"/>
            <a:ext cx="332" cy="299"/>
          </p:xfrm>
          <a:graphic>
            <a:graphicData uri="http://schemas.openxmlformats.org/presentationml/2006/ole">
              <mc:AlternateContent xmlns:mc="http://schemas.openxmlformats.org/markup-compatibility/2006">
                <mc:Choice xmlns:v="urn:schemas-microsoft-com:vml" Requires="v">
                  <p:oleObj spid="_x0000_s3559" name="" r:id="rId3" imgW="266065" imgH="241300" progId="Equation.3">
                    <p:embed/>
                  </p:oleObj>
                </mc:Choice>
                <mc:Fallback>
                  <p:oleObj name="" r:id="rId3" imgW="266065" imgH="241300" progId="Equation.3">
                    <p:embed/>
                    <p:pic>
                      <p:nvPicPr>
                        <p:cNvPr id="0" name="图片 3558"/>
                        <p:cNvPicPr/>
                        <p:nvPr/>
                      </p:nvPicPr>
                      <p:blipFill>
                        <a:blip r:embed="rId4"/>
                        <a:stretch>
                          <a:fillRect/>
                        </a:stretch>
                      </p:blipFill>
                      <p:spPr>
                        <a:xfrm>
                          <a:off x="2199" y="2431"/>
                          <a:ext cx="332" cy="299"/>
                        </a:xfrm>
                        <a:prstGeom prst="rect">
                          <a:avLst/>
                        </a:prstGeom>
                        <a:noFill/>
                        <a:ln w="38100">
                          <a:noFill/>
                          <a:miter/>
                        </a:ln>
                      </p:spPr>
                    </p:pic>
                  </p:oleObj>
                </mc:Fallback>
              </mc:AlternateContent>
            </a:graphicData>
          </a:graphic>
        </p:graphicFrame>
      </p:grpSp>
      <p:grpSp>
        <p:nvGrpSpPr>
          <p:cNvPr id="12" name="Group 1141"/>
          <p:cNvGrpSpPr/>
          <p:nvPr/>
        </p:nvGrpSpPr>
        <p:grpSpPr>
          <a:xfrm>
            <a:off x="4967288" y="2930525"/>
            <a:ext cx="452437" cy="1179513"/>
            <a:chOff x="3277" y="1310"/>
            <a:chExt cx="285" cy="743"/>
          </a:xfrm>
        </p:grpSpPr>
        <p:sp>
          <p:nvSpPr>
            <p:cNvPr id="100401" name="Line 1142"/>
            <p:cNvSpPr/>
            <p:nvPr/>
          </p:nvSpPr>
          <p:spPr>
            <a:xfrm flipH="1" flipV="1">
              <a:off x="3390" y="1593"/>
              <a:ext cx="7" cy="460"/>
            </a:xfrm>
            <a:prstGeom prst="line">
              <a:avLst/>
            </a:prstGeom>
            <a:ln w="28575" cap="flat" cmpd="sng">
              <a:solidFill>
                <a:schemeClr val="tx2"/>
              </a:solidFill>
              <a:prstDash val="solid"/>
              <a:round/>
              <a:headEnd type="none" w="sm" len="sm"/>
              <a:tailEnd type="triangle" w="med" len="med"/>
            </a:ln>
          </p:spPr>
        </p:sp>
        <p:graphicFrame>
          <p:nvGraphicFramePr>
            <p:cNvPr id="100402" name="Object 1143"/>
            <p:cNvGraphicFramePr/>
            <p:nvPr/>
          </p:nvGraphicFramePr>
          <p:xfrm>
            <a:off x="3277" y="1310"/>
            <a:ext cx="285" cy="269"/>
          </p:xfrm>
          <a:graphic>
            <a:graphicData uri="http://schemas.openxmlformats.org/presentationml/2006/ole">
              <mc:AlternateContent xmlns:mc="http://schemas.openxmlformats.org/markup-compatibility/2006">
                <mc:Choice xmlns:v="urn:schemas-microsoft-com:vml" Requires="v">
                  <p:oleObj spid="_x0000_s3565" name="" r:id="rId5" imgW="228600" imgH="215900" progId="Equation.3">
                    <p:embed/>
                  </p:oleObj>
                </mc:Choice>
                <mc:Fallback>
                  <p:oleObj name="" r:id="rId5" imgW="228600" imgH="215900" progId="Equation.3">
                    <p:embed/>
                    <p:pic>
                      <p:nvPicPr>
                        <p:cNvPr id="0" name="图片 3564"/>
                        <p:cNvPicPr/>
                        <p:nvPr/>
                      </p:nvPicPr>
                      <p:blipFill>
                        <a:blip r:embed="rId6"/>
                        <a:stretch>
                          <a:fillRect/>
                        </a:stretch>
                      </p:blipFill>
                      <p:spPr>
                        <a:xfrm>
                          <a:off x="3277" y="1310"/>
                          <a:ext cx="285" cy="269"/>
                        </a:xfrm>
                        <a:prstGeom prst="rect">
                          <a:avLst/>
                        </a:prstGeom>
                        <a:noFill/>
                        <a:ln w="38100">
                          <a:noFill/>
                          <a:miter/>
                        </a:ln>
                      </p:spPr>
                    </p:pic>
                  </p:oleObj>
                </mc:Fallback>
              </mc:AlternateContent>
            </a:graphicData>
          </a:graphic>
        </p:graphicFrame>
      </p:grpSp>
      <p:sp>
        <p:nvSpPr>
          <p:cNvPr id="101497" name="Text Box 1145"/>
          <p:cNvSpPr txBox="1"/>
          <p:nvPr/>
        </p:nvSpPr>
        <p:spPr>
          <a:xfrm>
            <a:off x="1916113" y="5916613"/>
            <a:ext cx="3395662" cy="519112"/>
          </a:xfrm>
          <a:prstGeom prst="rect">
            <a:avLst/>
          </a:prstGeom>
          <a:noFill/>
          <a:ln w="28575">
            <a:noFill/>
          </a:ln>
        </p:spPr>
        <p:txBody>
          <a:bodyPr wrap="none" anchor="t">
            <a:spAutoFit/>
          </a:bodyPr>
          <a:p>
            <a:r>
              <a:rPr lang="zh-CN" altLang="en-US" dirty="0">
                <a:solidFill>
                  <a:srgbClr val="FF3300"/>
                </a:solidFill>
                <a:latin typeface="Times New Roman" panose="02020603050405020304" pitchFamily="18" charset="0"/>
                <a:ea typeface="宋体" panose="02010600030101010101" pitchFamily="2" charset="-122"/>
              </a:rPr>
              <a:t>磁场分布</a:t>
            </a:r>
            <a:r>
              <a:rPr lang="en-US" altLang="zh-CN">
                <a:solidFill>
                  <a:srgbClr val="FF3300"/>
                </a:solidFill>
                <a:latin typeface="Times New Roman" panose="02020603050405020304" pitchFamily="18" charset="0"/>
                <a:ea typeface="宋体" panose="02010600030101010101" pitchFamily="2" charset="-122"/>
              </a:rPr>
              <a:t>——</a:t>
            </a:r>
            <a:r>
              <a:rPr lang="zh-CN" altLang="en-US" dirty="0">
                <a:solidFill>
                  <a:srgbClr val="FF3300"/>
                </a:solidFill>
                <a:latin typeface="Times New Roman" panose="02020603050405020304" pitchFamily="18" charset="0"/>
                <a:ea typeface="宋体" panose="02010600030101010101" pitchFamily="2" charset="-122"/>
              </a:rPr>
              <a:t>轴对称</a:t>
            </a:r>
            <a:endParaRPr lang="zh-CN" altLang="en-US" dirty="0">
              <a:solidFill>
                <a:srgbClr val="FF3300"/>
              </a:solidFill>
              <a:latin typeface="Times New Roman" panose="02020603050405020304" pitchFamily="18" charset="0"/>
              <a:ea typeface="宋体" panose="02010600030101010101" pitchFamily="2" charset="-122"/>
            </a:endParaRPr>
          </a:p>
        </p:txBody>
      </p:sp>
      <p:sp>
        <p:nvSpPr>
          <p:cNvPr id="100404" name="灯片编号占位符 3"/>
          <p:cNvSpPr>
            <a:spLocks noGrp="1"/>
          </p:cNvSpPr>
          <p:nvPr>
            <p:ph type="sldNum" sz="quarter" idx="12"/>
          </p:nvPr>
        </p:nvSpPr>
        <p:spPr/>
        <p:txBody>
          <a:bodyPr wrap="square" lIns="91440" tIns="45720" rIns="91440" bIns="45720" anchor="t"/>
          <a:p>
            <a:pPr algn="r"/>
            <a:fld id="{9A0DB2DC-4C9A-4742-B13C-FB6460FD3503}" type="slidenum">
              <a:rPr lang="zh-CN" altLang="en-US" sz="1400" b="0" dirty="0"/>
            </a:fld>
            <a:endParaRPr lang="zh-CN" altLang="en-US" sz="1400" b="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922"/>
                                        </p:tgtEl>
                                        <p:attrNameLst>
                                          <p:attrName>style.visibility</p:attrName>
                                        </p:attrNameLst>
                                      </p:cBhvr>
                                      <p:to>
                                        <p:strVal val="visible"/>
                                      </p:to>
                                    </p:set>
                                    <p:animEffect transition="in" filter="wipe(left)">
                                      <p:cBhvr>
                                        <p:cTn id="7" dur="500"/>
                                        <p:tgtEl>
                                          <p:spTgt spid="369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6927"/>
                                        </p:tgtEl>
                                        <p:attrNameLst>
                                          <p:attrName>style.visibility</p:attrName>
                                        </p:attrNameLst>
                                      </p:cBhvr>
                                      <p:to>
                                        <p:strVal val="visible"/>
                                      </p:to>
                                    </p:set>
                                    <p:animEffect transition="in" filter="wipe(up)">
                                      <p:cBhvr>
                                        <p:cTn id="17" dur="500"/>
                                        <p:tgtEl>
                                          <p:spTgt spid="36927"/>
                                        </p:tgtEl>
                                      </p:cBhvr>
                                    </p:animEffect>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36928"/>
                                        </p:tgtEl>
                                        <p:attrNameLst>
                                          <p:attrName>style.visibility</p:attrName>
                                        </p:attrNameLst>
                                      </p:cBhvr>
                                      <p:to>
                                        <p:strVal val="visible"/>
                                      </p:to>
                                    </p:set>
                                    <p:animEffect transition="in" filter="wipe(up)">
                                      <p:cBhvr>
                                        <p:cTn id="21" dur="500"/>
                                        <p:tgtEl>
                                          <p:spTgt spid="36928"/>
                                        </p:tgtEl>
                                      </p:cBhvr>
                                    </p:animEffect>
                                  </p:childTnLst>
                                </p:cTn>
                              </p:par>
                            </p:childTnLst>
                          </p:cTn>
                        </p:par>
                        <p:par>
                          <p:cTn id="22" fill="hold">
                            <p:stCondLst>
                              <p:cond delay="1000"/>
                            </p:stCondLst>
                            <p:childTnLst>
                              <p:par>
                                <p:cTn id="23" presetID="22" presetClass="entr" presetSubtype="1" fill="hold" nodeType="afterEffect">
                                  <p:stCondLst>
                                    <p:cond delay="0"/>
                                  </p:stCondLst>
                                  <p:childTnLst>
                                    <p:set>
                                      <p:cBhvr>
                                        <p:cTn id="24" dur="1" fill="hold">
                                          <p:stCondLst>
                                            <p:cond delay="0"/>
                                          </p:stCondLst>
                                        </p:cTn>
                                        <p:tgtEl>
                                          <p:spTgt spid="36958"/>
                                        </p:tgtEl>
                                        <p:attrNameLst>
                                          <p:attrName>style.visibility</p:attrName>
                                        </p:attrNameLst>
                                      </p:cBhvr>
                                      <p:to>
                                        <p:strVal val="visible"/>
                                      </p:to>
                                    </p:set>
                                    <p:animEffect transition="in" filter="wipe(up)">
                                      <p:cBhvr>
                                        <p:cTn id="25" dur="500"/>
                                        <p:tgtEl>
                                          <p:spTgt spid="36958"/>
                                        </p:tgtEl>
                                      </p:cBhvr>
                                    </p:animEffect>
                                  </p:childTnLst>
                                </p:cTn>
                              </p:par>
                            </p:childTnLst>
                          </p:cTn>
                        </p:par>
                        <p:par>
                          <p:cTn id="26" fill="hold">
                            <p:stCondLst>
                              <p:cond delay="1500"/>
                            </p:stCondLst>
                            <p:childTnLst>
                              <p:par>
                                <p:cTn id="27" presetID="22" presetClass="entr" presetSubtype="1" fill="hold" nodeType="afterEffect">
                                  <p:stCondLst>
                                    <p:cond delay="0"/>
                                  </p:stCondLst>
                                  <p:childTnLst>
                                    <p:set>
                                      <p:cBhvr>
                                        <p:cTn id="28" dur="1" fill="hold">
                                          <p:stCondLst>
                                            <p:cond delay="0"/>
                                          </p:stCondLst>
                                        </p:cTn>
                                        <p:tgtEl>
                                          <p:spTgt spid="36929"/>
                                        </p:tgtEl>
                                        <p:attrNameLst>
                                          <p:attrName>style.visibility</p:attrName>
                                        </p:attrNameLst>
                                      </p:cBhvr>
                                      <p:to>
                                        <p:strVal val="visible"/>
                                      </p:to>
                                    </p:set>
                                    <p:animEffect transition="in" filter="wipe(up)">
                                      <p:cBhvr>
                                        <p:cTn id="29" dur="500"/>
                                        <p:tgtEl>
                                          <p:spTgt spid="3692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wipe(down)">
                                      <p:cBhvr>
                                        <p:cTn id="34" dur="500"/>
                                        <p:tgtEl>
                                          <p:spTgt spid="3"/>
                                        </p:tgtEl>
                                      </p:cBhvr>
                                    </p:animEffect>
                                  </p:childTnLst>
                                </p:cTn>
                              </p:par>
                            </p:childTnLst>
                          </p:cTn>
                        </p:par>
                      </p:childTnLst>
                    </p:cTn>
                  </p:par>
                  <p:par>
                    <p:cTn id="35" fill="hold">
                      <p:stCondLst>
                        <p:cond delay="indefinite"/>
                      </p:stCondLst>
                      <p:childTnLst>
                        <p:par>
                          <p:cTn id="36" fill="hold">
                            <p:stCondLst>
                              <p:cond delay="0"/>
                            </p:stCondLst>
                            <p:childTnLst>
                              <p:par>
                                <p:cTn id="37" presetID="23" presetClass="entr" presetSubtype="272" fill="hold" grpId="0" nodeType="clickEffect">
                                  <p:stCondLst>
                                    <p:cond delay="0"/>
                                  </p:stCondLst>
                                  <p:childTnLst>
                                    <p:set>
                                      <p:cBhvr>
                                        <p:cTn id="38" dur="1" fill="hold">
                                          <p:stCondLst>
                                            <p:cond delay="0"/>
                                          </p:stCondLst>
                                        </p:cTn>
                                        <p:tgtEl>
                                          <p:spTgt spid="36936"/>
                                        </p:tgtEl>
                                        <p:attrNameLst>
                                          <p:attrName>style.visibility</p:attrName>
                                        </p:attrNameLst>
                                      </p:cBhvr>
                                      <p:to>
                                        <p:strVal val="visible"/>
                                      </p:to>
                                    </p:set>
                                    <p:anim calcmode="lin" valueType="num">
                                      <p:cBhvr>
                                        <p:cTn id="39" dur="500" fill="hold"/>
                                        <p:tgtEl>
                                          <p:spTgt spid="36936"/>
                                        </p:tgtEl>
                                        <p:attrNameLst>
                                          <p:attrName>ppt_w</p:attrName>
                                        </p:attrNameLst>
                                      </p:cBhvr>
                                      <p:tavLst>
                                        <p:tav tm="0">
                                          <p:val>
                                            <p:strVal val="2/3*#ppt_w"/>
                                          </p:val>
                                        </p:tav>
                                        <p:tav tm="100000">
                                          <p:val>
                                            <p:strVal val="#ppt_w"/>
                                          </p:val>
                                        </p:tav>
                                      </p:tavLst>
                                    </p:anim>
                                    <p:anim calcmode="lin" valueType="num">
                                      <p:cBhvr>
                                        <p:cTn id="40" dur="500" fill="hold"/>
                                        <p:tgtEl>
                                          <p:spTgt spid="36936"/>
                                        </p:tgtEl>
                                        <p:attrNameLst>
                                          <p:attrName>ppt_h</p:attrName>
                                        </p:attrNameLst>
                                      </p:cBhvr>
                                      <p:tavLst>
                                        <p:tav tm="0">
                                          <p:val>
                                            <p:strVal val="2/3*#ppt_h"/>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23" presetClass="entr" presetSubtype="36"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p:cTn id="45" dur="500" fill="hold"/>
                                        <p:tgtEl>
                                          <p:spTgt spid="5"/>
                                        </p:tgtEl>
                                        <p:attrNameLst>
                                          <p:attrName>ppt_w</p:attrName>
                                        </p:attrNameLst>
                                      </p:cBhvr>
                                      <p:tavLst>
                                        <p:tav tm="0">
                                          <p:val>
                                            <p:strVal val="(6*min(max(#ppt_w*#ppt_h,.3),1)-7.4)/-.7*#ppt_w"/>
                                          </p:val>
                                        </p:tav>
                                        <p:tav tm="100000">
                                          <p:val>
                                            <p:strVal val="#ppt_w"/>
                                          </p:val>
                                        </p:tav>
                                      </p:tavLst>
                                    </p:anim>
                                    <p:anim calcmode="lin" valueType="num">
                                      <p:cBhvr>
                                        <p:cTn id="46" dur="500" fill="hold"/>
                                        <p:tgtEl>
                                          <p:spTgt spid="5"/>
                                        </p:tgtEl>
                                        <p:attrNameLst>
                                          <p:attrName>ppt_h</p:attrName>
                                        </p:attrNameLst>
                                      </p:cBhvr>
                                      <p:tavLst>
                                        <p:tav tm="0">
                                          <p:val>
                                            <p:strVal val="(6*min(max(#ppt_w*#ppt_h,.3),1)-7.4)/-.7*#ppt_h"/>
                                          </p:val>
                                        </p:tav>
                                        <p:tav tm="100000">
                                          <p:val>
                                            <p:strVal val="#ppt_h"/>
                                          </p:val>
                                        </p:tav>
                                      </p:tavLst>
                                    </p:anim>
                                    <p:anim calcmode="lin" valueType="num">
                                      <p:cBhvr>
                                        <p:cTn id="47" dur="500" fill="hold"/>
                                        <p:tgtEl>
                                          <p:spTgt spid="5"/>
                                        </p:tgtEl>
                                        <p:attrNameLst>
                                          <p:attrName>ppt_x</p:attrName>
                                        </p:attrNameLst>
                                      </p:cBhvr>
                                      <p:tavLst>
                                        <p:tav tm="0">
                                          <p:val>
                                            <p:fltVal val="0.500000"/>
                                          </p:val>
                                        </p:tav>
                                        <p:tav tm="100000">
                                          <p:val>
                                            <p:strVal val="#ppt_x"/>
                                          </p:val>
                                        </p:tav>
                                      </p:tavLst>
                                    </p:anim>
                                    <p:anim calcmode="lin" valueType="num">
                                      <p:cBhvr>
                                        <p:cTn id="48" dur="500" fill="hold"/>
                                        <p:tgtEl>
                                          <p:spTgt spid="5"/>
                                        </p:tgtEl>
                                        <p:attrNameLst>
                                          <p:attrName>ppt_y</p:attrName>
                                        </p:attrNameLst>
                                      </p:cBhvr>
                                      <p:tavLst>
                                        <p:tav tm="0">
                                          <p:val>
                                            <p:strVal val="1+(6*min(max(#ppt_w*#ppt_h,.3),1)-7.4)/-.7*#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36941"/>
                                        </p:tgtEl>
                                        <p:attrNameLst>
                                          <p:attrName>style.visibility</p:attrName>
                                        </p:attrNameLst>
                                      </p:cBhvr>
                                      <p:to>
                                        <p:strVal val="visible"/>
                                      </p:to>
                                    </p:set>
                                    <p:animEffect transition="in" filter="wipe(up)">
                                      <p:cBhvr>
                                        <p:cTn id="53" dur="500"/>
                                        <p:tgtEl>
                                          <p:spTgt spid="3694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36948"/>
                                        </p:tgtEl>
                                        <p:attrNameLst>
                                          <p:attrName>style.visibility</p:attrName>
                                        </p:attrNameLst>
                                      </p:cBhvr>
                                      <p:to>
                                        <p:strVal val="visible"/>
                                      </p:to>
                                    </p:set>
                                    <p:animEffect transition="in" filter="wipe(left)">
                                      <p:cBhvr>
                                        <p:cTn id="58" dur="500"/>
                                        <p:tgtEl>
                                          <p:spTgt spid="3694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wipe(left)">
                                      <p:cBhvr>
                                        <p:cTn id="63" dur="500"/>
                                        <p:tgtEl>
                                          <p:spTgt spid="6"/>
                                        </p:tgtEl>
                                      </p:cBhvr>
                                    </p:animEffect>
                                  </p:childTnLst>
                                </p:cTn>
                              </p:par>
                            </p:childTnLst>
                          </p:cTn>
                        </p:par>
                        <p:par>
                          <p:cTn id="64" fill="hold">
                            <p:stCondLst>
                              <p:cond delay="500"/>
                            </p:stCondLst>
                            <p:childTnLst>
                              <p:par>
                                <p:cTn id="65" presetID="22" presetClass="entr" presetSubtype="2" fill="hold" grpId="0" nodeType="afterEffect">
                                  <p:stCondLst>
                                    <p:cond delay="0"/>
                                  </p:stCondLst>
                                  <p:childTnLst>
                                    <p:set>
                                      <p:cBhvr>
                                        <p:cTn id="66" dur="1" fill="hold">
                                          <p:stCondLst>
                                            <p:cond delay="0"/>
                                          </p:stCondLst>
                                        </p:cTn>
                                        <p:tgtEl>
                                          <p:spTgt spid="101468"/>
                                        </p:tgtEl>
                                        <p:attrNameLst>
                                          <p:attrName>style.visibility</p:attrName>
                                        </p:attrNameLst>
                                      </p:cBhvr>
                                      <p:to>
                                        <p:strVal val="visible"/>
                                      </p:to>
                                    </p:set>
                                    <p:animEffect transition="in" filter="wipe(right)">
                                      <p:cBhvr>
                                        <p:cTn id="67" dur="500"/>
                                        <p:tgtEl>
                                          <p:spTgt spid="10146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wipe(down)">
                                      <p:cBhvr>
                                        <p:cTn id="72" dur="500"/>
                                        <p:tgtEl>
                                          <p:spTgt spid="8"/>
                                        </p:tgtEl>
                                      </p:cBhvr>
                                    </p:animEffect>
                                  </p:childTnLst>
                                </p:cTn>
                              </p:par>
                            </p:childTnLst>
                          </p:cTn>
                        </p:par>
                      </p:childTnLst>
                    </p:cTn>
                  </p:par>
                  <p:par>
                    <p:cTn id="73" fill="hold">
                      <p:stCondLst>
                        <p:cond delay="indefinite"/>
                      </p:stCondLst>
                      <p:childTnLst>
                        <p:par>
                          <p:cTn id="74" fill="hold">
                            <p:stCondLst>
                              <p:cond delay="0"/>
                            </p:stCondLst>
                            <p:childTnLst>
                              <p:par>
                                <p:cTn id="75" presetID="23" presetClass="entr" presetSubtype="16" fill="hold" nodeType="clickEffect">
                                  <p:stCondLst>
                                    <p:cond delay="0"/>
                                  </p:stCondLst>
                                  <p:childTnLst>
                                    <p:set>
                                      <p:cBhvr>
                                        <p:cTn id="76" dur="1" fill="hold">
                                          <p:stCondLst>
                                            <p:cond delay="0"/>
                                          </p:stCondLst>
                                        </p:cTn>
                                        <p:tgtEl>
                                          <p:spTgt spid="9"/>
                                        </p:tgtEl>
                                        <p:attrNameLst>
                                          <p:attrName>style.visibility</p:attrName>
                                        </p:attrNameLst>
                                      </p:cBhvr>
                                      <p:to>
                                        <p:strVal val="visible"/>
                                      </p:to>
                                    </p:set>
                                    <p:anim calcmode="lin" valueType="num">
                                      <p:cBhvr>
                                        <p:cTn id="77" dur="500" fill="hold"/>
                                        <p:tgtEl>
                                          <p:spTgt spid="9"/>
                                        </p:tgtEl>
                                        <p:attrNameLst>
                                          <p:attrName>ppt_w</p:attrName>
                                        </p:attrNameLst>
                                      </p:cBhvr>
                                      <p:tavLst>
                                        <p:tav tm="0">
                                          <p:val>
                                            <p:fltVal val="0.000000"/>
                                          </p:val>
                                        </p:tav>
                                        <p:tav tm="100000">
                                          <p:val>
                                            <p:strVal val="#ppt_w"/>
                                          </p:val>
                                        </p:tav>
                                      </p:tavLst>
                                    </p:anim>
                                    <p:anim calcmode="lin" valueType="num">
                                      <p:cBhvr>
                                        <p:cTn id="78" dur="500" fill="hold"/>
                                        <p:tgtEl>
                                          <p:spTgt spid="9"/>
                                        </p:tgtEl>
                                        <p:attrNameLst>
                                          <p:attrName>ppt_h</p:attrName>
                                        </p:attrNameLst>
                                      </p:cBhvr>
                                      <p:tavLst>
                                        <p:tav tm="0">
                                          <p:val>
                                            <p:fltVal val="0.000000"/>
                                          </p:val>
                                        </p:tav>
                                        <p:tav tm="100000">
                                          <p:val>
                                            <p:strVal val="#ppt_h"/>
                                          </p:val>
                                        </p:tav>
                                      </p:tavLst>
                                    </p:anim>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101485"/>
                                        </p:tgtEl>
                                        <p:attrNameLst>
                                          <p:attrName>style.visibility</p:attrName>
                                        </p:attrNameLst>
                                      </p:cBhvr>
                                      <p:to>
                                        <p:strVal val="visible"/>
                                      </p:to>
                                    </p:set>
                                    <p:animEffect transition="in" filter="wipe(left)">
                                      <p:cBhvr>
                                        <p:cTn id="83" dur="500"/>
                                        <p:tgtEl>
                                          <p:spTgt spid="101485"/>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10"/>
                                        </p:tgtEl>
                                        <p:attrNameLst>
                                          <p:attrName>style.visibility</p:attrName>
                                        </p:attrNameLst>
                                      </p:cBhvr>
                                      <p:to>
                                        <p:strVal val="visible"/>
                                      </p:to>
                                    </p:set>
                                    <p:animEffect transition="in" filter="wipe(left)">
                                      <p:cBhvr>
                                        <p:cTn id="88" dur="500"/>
                                        <p:tgtEl>
                                          <p:spTgt spid="10"/>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nodeType="clickEffect">
                                  <p:stCondLst>
                                    <p:cond delay="0"/>
                                  </p:stCondLst>
                                  <p:childTnLst>
                                    <p:set>
                                      <p:cBhvr>
                                        <p:cTn id="92" dur="1" fill="hold">
                                          <p:stCondLst>
                                            <p:cond delay="0"/>
                                          </p:stCondLst>
                                        </p:cTn>
                                        <p:tgtEl>
                                          <p:spTgt spid="101489"/>
                                        </p:tgtEl>
                                        <p:attrNameLst>
                                          <p:attrName>style.visibility</p:attrName>
                                        </p:attrNameLst>
                                      </p:cBhvr>
                                      <p:to>
                                        <p:strVal val="visible"/>
                                      </p:to>
                                    </p:set>
                                    <p:animEffect transition="in" filter="wipe(down)">
                                      <p:cBhvr>
                                        <p:cTn id="93" dur="500"/>
                                        <p:tgtEl>
                                          <p:spTgt spid="101489"/>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nodeType="clickEffect">
                                  <p:stCondLst>
                                    <p:cond delay="0"/>
                                  </p:stCondLst>
                                  <p:childTnLst>
                                    <p:set>
                                      <p:cBhvr>
                                        <p:cTn id="97" dur="1" fill="hold">
                                          <p:stCondLst>
                                            <p:cond delay="0"/>
                                          </p:stCondLst>
                                        </p:cTn>
                                        <p:tgtEl>
                                          <p:spTgt spid="11"/>
                                        </p:tgtEl>
                                        <p:attrNameLst>
                                          <p:attrName>style.visibility</p:attrName>
                                        </p:attrNameLst>
                                      </p:cBhvr>
                                      <p:to>
                                        <p:strVal val="visible"/>
                                      </p:to>
                                    </p:set>
                                    <p:animEffect transition="in" filter="wipe(down)">
                                      <p:cBhvr>
                                        <p:cTn id="98" dur="500"/>
                                        <p:tgtEl>
                                          <p:spTgt spid="11"/>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nodeType="clickEffect">
                                  <p:stCondLst>
                                    <p:cond delay="0"/>
                                  </p:stCondLst>
                                  <p:childTnLst>
                                    <p:set>
                                      <p:cBhvr>
                                        <p:cTn id="102" dur="1" fill="hold">
                                          <p:stCondLst>
                                            <p:cond delay="0"/>
                                          </p:stCondLst>
                                        </p:cTn>
                                        <p:tgtEl>
                                          <p:spTgt spid="12"/>
                                        </p:tgtEl>
                                        <p:attrNameLst>
                                          <p:attrName>style.visibility</p:attrName>
                                        </p:attrNameLst>
                                      </p:cBhvr>
                                      <p:to>
                                        <p:strVal val="visible"/>
                                      </p:to>
                                    </p:set>
                                    <p:animEffect transition="in" filter="wipe(down)">
                                      <p:cBhvr>
                                        <p:cTn id="103" dur="500"/>
                                        <p:tgtEl>
                                          <p:spTgt spid="12"/>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101497"/>
                                        </p:tgtEl>
                                        <p:attrNameLst>
                                          <p:attrName>style.visibility</p:attrName>
                                        </p:attrNameLst>
                                      </p:cBhvr>
                                      <p:to>
                                        <p:strVal val="visible"/>
                                      </p:to>
                                    </p:set>
                                    <p:animEffect transition="in" filter="wipe(left)">
                                      <p:cBhvr>
                                        <p:cTn id="108" dur="500"/>
                                        <p:tgtEl>
                                          <p:spTgt spid="1014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22" grpId="0"/>
      <p:bldP spid="36936" grpId="0" bldLvl="0" animBg="1"/>
      <p:bldP spid="36948" grpId="0"/>
      <p:bldP spid="101468" grpId="0" bldLvl="0" animBg="1"/>
      <p:bldP spid="10149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24" name="Text Box 4"/>
          <p:cNvSpPr txBox="1"/>
          <p:nvPr/>
        </p:nvSpPr>
        <p:spPr>
          <a:xfrm>
            <a:off x="341313" y="188913"/>
            <a:ext cx="1935162" cy="519112"/>
          </a:xfrm>
          <a:prstGeom prst="rect">
            <a:avLst/>
          </a:prstGeom>
          <a:noFill/>
          <a:ln w="25400">
            <a:noFill/>
          </a:ln>
        </p:spPr>
        <p:txBody>
          <a:bodyPr anchor="t">
            <a:spAutoFit/>
          </a:bodyPr>
          <a:p>
            <a:r>
              <a:rPr lang="en-US" altLang="zh-CN" i="1">
                <a:solidFill>
                  <a:srgbClr val="CC0000"/>
                </a:solidFill>
                <a:latin typeface="Times New Roman" panose="02020603050405020304" pitchFamily="18" charset="0"/>
                <a:ea typeface="宋体" panose="02010600030101010101" pitchFamily="2" charset="-122"/>
              </a:rPr>
              <a:t>B</a:t>
            </a:r>
            <a:r>
              <a:rPr lang="zh-CN" altLang="en-US" dirty="0">
                <a:solidFill>
                  <a:srgbClr val="CC0000"/>
                </a:solidFill>
                <a:latin typeface="Times New Roman" panose="02020603050405020304" pitchFamily="18" charset="0"/>
                <a:ea typeface="宋体" panose="02010600030101010101" pitchFamily="2" charset="-122"/>
              </a:rPr>
              <a:t>的计算</a:t>
            </a:r>
            <a:endParaRPr lang="zh-CN" altLang="en-US" dirty="0">
              <a:solidFill>
                <a:srgbClr val="CC0000"/>
              </a:solidFill>
              <a:latin typeface="Times New Roman" panose="02020603050405020304" pitchFamily="18" charset="0"/>
              <a:ea typeface="宋体" panose="02010600030101010101" pitchFamily="2" charset="-122"/>
            </a:endParaRPr>
          </a:p>
        </p:txBody>
      </p:sp>
      <p:sp>
        <p:nvSpPr>
          <p:cNvPr id="337925" name="Text Box 5"/>
          <p:cNvSpPr txBox="1"/>
          <p:nvPr/>
        </p:nvSpPr>
        <p:spPr>
          <a:xfrm>
            <a:off x="746125" y="700088"/>
            <a:ext cx="4635500" cy="519112"/>
          </a:xfrm>
          <a:prstGeom prst="rect">
            <a:avLst/>
          </a:prstGeom>
          <a:noFill/>
          <a:ln w="9525">
            <a:noFill/>
          </a:ln>
        </p:spPr>
        <p:txBody>
          <a:bodyPr anchor="t">
            <a:spAutoFit/>
          </a:bodyPr>
          <a:p>
            <a:pPr eaLnBrk="0" hangingPunct="0"/>
            <a:r>
              <a:rPr lang="zh-CN" altLang="en-US" dirty="0">
                <a:latin typeface="Times New Roman" panose="02020603050405020304" pitchFamily="18" charset="0"/>
                <a:ea typeface="宋体" panose="02010600030101010101" pitchFamily="2" charset="-122"/>
              </a:rPr>
              <a:t>取同轴圆周为积分回路</a:t>
            </a:r>
            <a:endParaRPr lang="zh-CN" altLang="en-US" dirty="0">
              <a:latin typeface="Times New Roman" panose="02020603050405020304" pitchFamily="18" charset="0"/>
              <a:ea typeface="宋体" panose="02010600030101010101" pitchFamily="2" charset="-122"/>
            </a:endParaRPr>
          </a:p>
        </p:txBody>
      </p:sp>
      <p:grpSp>
        <p:nvGrpSpPr>
          <p:cNvPr id="2" name="Group 30"/>
          <p:cNvGrpSpPr/>
          <p:nvPr/>
        </p:nvGrpSpPr>
        <p:grpSpPr>
          <a:xfrm>
            <a:off x="6302375" y="615950"/>
            <a:ext cx="1465263" cy="3810000"/>
            <a:chOff x="4258" y="171"/>
            <a:chExt cx="923" cy="2400"/>
          </a:xfrm>
        </p:grpSpPr>
        <p:grpSp>
          <p:nvGrpSpPr>
            <p:cNvPr id="101380" name="Group 6"/>
            <p:cNvGrpSpPr/>
            <p:nvPr/>
          </p:nvGrpSpPr>
          <p:grpSpPr>
            <a:xfrm>
              <a:off x="4258" y="555"/>
              <a:ext cx="624" cy="1488"/>
              <a:chOff x="4176" y="1008"/>
              <a:chExt cx="624" cy="1488"/>
            </a:xfrm>
          </p:grpSpPr>
          <p:sp>
            <p:nvSpPr>
              <p:cNvPr id="101381" name="AutoShape 7"/>
              <p:cNvSpPr/>
              <p:nvPr/>
            </p:nvSpPr>
            <p:spPr>
              <a:xfrm>
                <a:off x="4176" y="1008"/>
                <a:ext cx="624" cy="1488"/>
              </a:xfrm>
              <a:prstGeom prst="can">
                <a:avLst>
                  <a:gd name="adj" fmla="val 27269"/>
                </a:avLst>
              </a:prstGeom>
              <a:solidFill>
                <a:srgbClr val="CCECFF"/>
              </a:solidFill>
              <a:ln w="38100" cap="flat" cmpd="sng">
                <a:solidFill>
                  <a:srgbClr val="800000"/>
                </a:solidFill>
                <a:prstDash val="solid"/>
                <a:round/>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101382" name="Oval 8"/>
              <p:cNvSpPr/>
              <p:nvPr/>
            </p:nvSpPr>
            <p:spPr>
              <a:xfrm>
                <a:off x="4176" y="1008"/>
                <a:ext cx="624" cy="192"/>
              </a:xfrm>
              <a:prstGeom prst="ellipse">
                <a:avLst/>
              </a:prstGeom>
              <a:solidFill>
                <a:srgbClr val="FFFF00"/>
              </a:solidFill>
              <a:ln w="38100" cap="flat" cmpd="sng">
                <a:solidFill>
                  <a:srgbClr val="800000"/>
                </a:solidFill>
                <a:prstDash val="solid"/>
                <a:round/>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101383" name="Oval 9"/>
              <p:cNvSpPr/>
              <p:nvPr/>
            </p:nvSpPr>
            <p:spPr>
              <a:xfrm>
                <a:off x="4176" y="2304"/>
                <a:ext cx="624" cy="192"/>
              </a:xfrm>
              <a:prstGeom prst="ellipse">
                <a:avLst/>
              </a:prstGeom>
              <a:solidFill>
                <a:srgbClr val="FFBB77">
                  <a:alpha val="50194"/>
                </a:srgbClr>
              </a:solidFill>
              <a:ln w="38100" cap="flat" cmpd="sng">
                <a:solidFill>
                  <a:srgbClr val="800000"/>
                </a:solidFill>
                <a:prstDash val="solid"/>
                <a:round/>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grpSp>
        <p:sp>
          <p:nvSpPr>
            <p:cNvPr id="101384" name="Line 10"/>
            <p:cNvSpPr/>
            <p:nvPr/>
          </p:nvSpPr>
          <p:spPr>
            <a:xfrm>
              <a:off x="4594" y="171"/>
              <a:ext cx="0" cy="480"/>
            </a:xfrm>
            <a:prstGeom prst="line">
              <a:avLst/>
            </a:prstGeom>
            <a:ln w="28575" cap="flat" cmpd="sng">
              <a:solidFill>
                <a:srgbClr val="0000FF"/>
              </a:solidFill>
              <a:prstDash val="solid"/>
              <a:round/>
              <a:headEnd type="none" w="med" len="med"/>
              <a:tailEnd type="none" w="med" len="med"/>
            </a:ln>
          </p:spPr>
        </p:sp>
        <p:sp>
          <p:nvSpPr>
            <p:cNvPr id="101385" name="Line 11"/>
            <p:cNvSpPr/>
            <p:nvPr/>
          </p:nvSpPr>
          <p:spPr>
            <a:xfrm>
              <a:off x="4594" y="795"/>
              <a:ext cx="0" cy="528"/>
            </a:xfrm>
            <a:prstGeom prst="line">
              <a:avLst/>
            </a:prstGeom>
            <a:ln w="28575" cap="flat" cmpd="sng">
              <a:solidFill>
                <a:srgbClr val="0000FF"/>
              </a:solidFill>
              <a:prstDash val="dash"/>
              <a:round/>
              <a:headEnd type="none" w="med" len="med"/>
              <a:tailEnd type="none" w="med" len="med"/>
            </a:ln>
          </p:spPr>
        </p:sp>
        <p:sp>
          <p:nvSpPr>
            <p:cNvPr id="101386" name="Line 12"/>
            <p:cNvSpPr/>
            <p:nvPr/>
          </p:nvSpPr>
          <p:spPr>
            <a:xfrm>
              <a:off x="4594" y="2043"/>
              <a:ext cx="0" cy="528"/>
            </a:xfrm>
            <a:prstGeom prst="line">
              <a:avLst/>
            </a:prstGeom>
            <a:ln w="28575" cap="flat" cmpd="sng">
              <a:solidFill>
                <a:srgbClr val="0000FF"/>
              </a:solidFill>
              <a:prstDash val="solid"/>
              <a:round/>
              <a:headEnd type="none" w="med" len="med"/>
              <a:tailEnd type="none" w="med" len="med"/>
            </a:ln>
          </p:spPr>
        </p:sp>
        <p:grpSp>
          <p:nvGrpSpPr>
            <p:cNvPr id="101387" name="Group 13"/>
            <p:cNvGrpSpPr/>
            <p:nvPr/>
          </p:nvGrpSpPr>
          <p:grpSpPr>
            <a:xfrm>
              <a:off x="4402" y="315"/>
              <a:ext cx="465" cy="384"/>
              <a:chOff x="4272" y="768"/>
              <a:chExt cx="465" cy="384"/>
            </a:xfrm>
          </p:grpSpPr>
          <p:grpSp>
            <p:nvGrpSpPr>
              <p:cNvPr id="101388" name="Group 14"/>
              <p:cNvGrpSpPr/>
              <p:nvPr/>
            </p:nvGrpSpPr>
            <p:grpSpPr>
              <a:xfrm>
                <a:off x="4272" y="816"/>
                <a:ext cx="288" cy="336"/>
                <a:chOff x="4272" y="816"/>
                <a:chExt cx="288" cy="336"/>
              </a:xfrm>
            </p:grpSpPr>
            <p:sp>
              <p:nvSpPr>
                <p:cNvPr id="101389" name="Line 15"/>
                <p:cNvSpPr/>
                <p:nvPr/>
              </p:nvSpPr>
              <p:spPr>
                <a:xfrm flipV="1">
                  <a:off x="4272" y="816"/>
                  <a:ext cx="0" cy="288"/>
                </a:xfrm>
                <a:prstGeom prst="line">
                  <a:avLst/>
                </a:prstGeom>
                <a:ln w="28575" cap="flat" cmpd="sng">
                  <a:solidFill>
                    <a:srgbClr val="FF3300"/>
                  </a:solidFill>
                  <a:prstDash val="solid"/>
                  <a:miter/>
                  <a:headEnd type="none" w="med" len="med"/>
                  <a:tailEnd type="triangle" w="sm" len="med"/>
                </a:ln>
              </p:spPr>
            </p:sp>
            <p:sp>
              <p:nvSpPr>
                <p:cNvPr id="101390" name="Line 16"/>
                <p:cNvSpPr/>
                <p:nvPr/>
              </p:nvSpPr>
              <p:spPr>
                <a:xfrm flipV="1">
                  <a:off x="4416" y="912"/>
                  <a:ext cx="0" cy="240"/>
                </a:xfrm>
                <a:prstGeom prst="line">
                  <a:avLst/>
                </a:prstGeom>
                <a:ln w="28575" cap="flat" cmpd="sng">
                  <a:solidFill>
                    <a:srgbClr val="FF3300"/>
                  </a:solidFill>
                  <a:prstDash val="solid"/>
                  <a:miter/>
                  <a:headEnd type="none" w="med" len="med"/>
                  <a:tailEnd type="triangle" w="sm" len="med"/>
                </a:ln>
              </p:spPr>
            </p:sp>
            <p:sp>
              <p:nvSpPr>
                <p:cNvPr id="101391" name="Line 17"/>
                <p:cNvSpPr/>
                <p:nvPr/>
              </p:nvSpPr>
              <p:spPr>
                <a:xfrm flipV="1">
                  <a:off x="4560" y="816"/>
                  <a:ext cx="0" cy="288"/>
                </a:xfrm>
                <a:prstGeom prst="line">
                  <a:avLst/>
                </a:prstGeom>
                <a:ln w="28575" cap="flat" cmpd="sng">
                  <a:solidFill>
                    <a:srgbClr val="FF3300"/>
                  </a:solidFill>
                  <a:prstDash val="solid"/>
                  <a:miter/>
                  <a:headEnd type="none" w="med" len="med"/>
                  <a:tailEnd type="triangle" w="sm" len="med"/>
                </a:ln>
              </p:spPr>
            </p:sp>
          </p:grpSp>
          <p:sp>
            <p:nvSpPr>
              <p:cNvPr id="101392" name="Text Box 18"/>
              <p:cNvSpPr txBox="1"/>
              <p:nvPr/>
            </p:nvSpPr>
            <p:spPr>
              <a:xfrm>
                <a:off x="4560" y="768"/>
                <a:ext cx="177" cy="231"/>
              </a:xfrm>
              <a:prstGeom prst="rect">
                <a:avLst/>
              </a:prstGeom>
              <a:noFill/>
              <a:ln w="9525">
                <a:noFill/>
              </a:ln>
            </p:spPr>
            <p:txBody>
              <a:bodyPr wrap="none" anchor="t">
                <a:spAutoFit/>
              </a:bodyPr>
              <a:p>
                <a:pPr eaLnBrk="0" hangingPunct="0"/>
                <a:r>
                  <a:rPr lang="en-US" altLang="zh-CN" sz="1800" b="0">
                    <a:latin typeface="Verdana" panose="020B0604030504040204" pitchFamily="34" charset="0"/>
                    <a:ea typeface="宋体" panose="02010600030101010101" pitchFamily="2" charset="-122"/>
                  </a:rPr>
                  <a:t>I</a:t>
                </a:r>
                <a:endParaRPr lang="en-US" altLang="zh-CN" sz="1800" b="0">
                  <a:latin typeface="Verdana" panose="020B0604030504040204" pitchFamily="34" charset="0"/>
                  <a:ea typeface="宋体" panose="02010600030101010101" pitchFamily="2" charset="-122"/>
                </a:endParaRPr>
              </a:p>
            </p:txBody>
          </p:sp>
        </p:grpSp>
        <p:sp>
          <p:nvSpPr>
            <p:cNvPr id="101393" name="Oval 19"/>
            <p:cNvSpPr/>
            <p:nvPr/>
          </p:nvSpPr>
          <p:spPr>
            <a:xfrm>
              <a:off x="4258" y="1227"/>
              <a:ext cx="624" cy="192"/>
            </a:xfrm>
            <a:prstGeom prst="ellipse">
              <a:avLst/>
            </a:prstGeom>
            <a:solidFill>
              <a:srgbClr val="FFFF00">
                <a:alpha val="50194"/>
              </a:srgbClr>
            </a:solidFill>
            <a:ln w="9525" cap="flat" cmpd="sng">
              <a:solidFill>
                <a:schemeClr val="tx1"/>
              </a:solidFill>
              <a:prstDash val="solid"/>
              <a:round/>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101394" name="Line 21"/>
            <p:cNvSpPr/>
            <p:nvPr/>
          </p:nvSpPr>
          <p:spPr>
            <a:xfrm>
              <a:off x="4594" y="1323"/>
              <a:ext cx="480" cy="192"/>
            </a:xfrm>
            <a:prstGeom prst="line">
              <a:avLst/>
            </a:prstGeom>
            <a:ln w="28575" cap="flat" cmpd="sng">
              <a:solidFill>
                <a:srgbClr val="FF00FF"/>
              </a:solidFill>
              <a:prstDash val="solid"/>
              <a:miter/>
              <a:headEnd type="none" w="med" len="med"/>
              <a:tailEnd type="triangle" w="med" len="med"/>
            </a:ln>
          </p:spPr>
        </p:sp>
        <p:sp>
          <p:nvSpPr>
            <p:cNvPr id="101395" name="Line 26"/>
            <p:cNvSpPr/>
            <p:nvPr/>
          </p:nvSpPr>
          <p:spPr>
            <a:xfrm>
              <a:off x="4594" y="1371"/>
              <a:ext cx="0" cy="528"/>
            </a:xfrm>
            <a:prstGeom prst="line">
              <a:avLst/>
            </a:prstGeom>
            <a:ln w="28575" cap="flat" cmpd="sng">
              <a:solidFill>
                <a:srgbClr val="0000FF"/>
              </a:solidFill>
              <a:prstDash val="dash"/>
              <a:round/>
              <a:headEnd type="none" w="med" len="med"/>
              <a:tailEnd type="none" w="med" len="med"/>
            </a:ln>
          </p:spPr>
        </p:sp>
        <p:grpSp>
          <p:nvGrpSpPr>
            <p:cNvPr id="101396" name="Group 27"/>
            <p:cNvGrpSpPr/>
            <p:nvPr/>
          </p:nvGrpSpPr>
          <p:grpSpPr>
            <a:xfrm>
              <a:off x="4978" y="1467"/>
              <a:ext cx="203" cy="288"/>
              <a:chOff x="4848" y="1920"/>
              <a:chExt cx="203" cy="288"/>
            </a:xfrm>
          </p:grpSpPr>
          <p:sp>
            <p:nvSpPr>
              <p:cNvPr id="101397" name="Oval 28"/>
              <p:cNvSpPr/>
              <p:nvPr/>
            </p:nvSpPr>
            <p:spPr>
              <a:xfrm>
                <a:off x="4896" y="1920"/>
                <a:ext cx="96" cy="96"/>
              </a:xfrm>
              <a:prstGeom prst="ellipse">
                <a:avLst/>
              </a:prstGeom>
              <a:solidFill>
                <a:srgbClr val="66FFFF"/>
              </a:solidFill>
              <a:ln w="9525" cap="flat" cmpd="sng">
                <a:solidFill>
                  <a:schemeClr val="tx1"/>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101398" name="Text Box 29"/>
              <p:cNvSpPr txBox="1"/>
              <p:nvPr/>
            </p:nvSpPr>
            <p:spPr>
              <a:xfrm>
                <a:off x="4848" y="1977"/>
                <a:ext cx="203" cy="231"/>
              </a:xfrm>
              <a:prstGeom prst="rect">
                <a:avLst/>
              </a:prstGeom>
              <a:noFill/>
              <a:ln w="9525">
                <a:noFill/>
              </a:ln>
            </p:spPr>
            <p:txBody>
              <a:bodyPr wrap="none" anchor="t">
                <a:spAutoFit/>
              </a:bodyPr>
              <a:p>
                <a:pPr eaLnBrk="0" hangingPunct="0"/>
                <a:r>
                  <a:rPr lang="en-US" altLang="zh-CN" sz="1800" b="0">
                    <a:latin typeface="Verdana" panose="020B0604030504040204" pitchFamily="34" charset="0"/>
                    <a:ea typeface="宋体" panose="02010600030101010101" pitchFamily="2" charset="-122"/>
                  </a:rPr>
                  <a:t>P</a:t>
                </a:r>
                <a:endParaRPr lang="en-US" altLang="zh-CN" sz="1800" b="0">
                  <a:latin typeface="Verdana" panose="020B0604030504040204" pitchFamily="34" charset="0"/>
                  <a:ea typeface="宋体" panose="02010600030101010101" pitchFamily="2" charset="-122"/>
                </a:endParaRPr>
              </a:p>
            </p:txBody>
          </p:sp>
        </p:grpSp>
      </p:grpSp>
      <p:sp>
        <p:nvSpPr>
          <p:cNvPr id="337989" name="Oval 69"/>
          <p:cNvSpPr/>
          <p:nvPr/>
        </p:nvSpPr>
        <p:spPr>
          <a:xfrm>
            <a:off x="6513513" y="2360613"/>
            <a:ext cx="609600" cy="152400"/>
          </a:xfrm>
          <a:prstGeom prst="ellipse">
            <a:avLst/>
          </a:prstGeom>
          <a:noFill/>
          <a:ln w="28575" cap="flat" cmpd="sng">
            <a:solidFill>
              <a:schemeClr val="tx2"/>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sp>
        <p:nvSpPr>
          <p:cNvPr id="337991" name="Oval 71"/>
          <p:cNvSpPr/>
          <p:nvPr/>
        </p:nvSpPr>
        <p:spPr>
          <a:xfrm>
            <a:off x="5446713" y="2055813"/>
            <a:ext cx="2590800" cy="762000"/>
          </a:xfrm>
          <a:prstGeom prst="ellipse">
            <a:avLst/>
          </a:prstGeom>
          <a:noFill/>
          <a:ln w="28575" cap="flat" cmpd="sng">
            <a:solidFill>
              <a:schemeClr val="tx2"/>
            </a:solidFill>
            <a:prstDash val="solid"/>
            <a:miter/>
            <a:headEnd type="none" w="med" len="med"/>
            <a:tailEnd type="none" w="med" len="med"/>
          </a:ln>
        </p:spPr>
        <p:txBody>
          <a:bodyPr wrap="none" anchor="ctr"/>
          <a:p>
            <a:endParaRPr lang="zh-CN" altLang="en-US" sz="3200" b="0" dirty="0">
              <a:latin typeface="Times New Roman" panose="02020603050405020304" pitchFamily="18" charset="0"/>
              <a:ea typeface="宋体" panose="02010600030101010101" pitchFamily="2" charset="-122"/>
            </a:endParaRPr>
          </a:p>
        </p:txBody>
      </p:sp>
      <p:grpSp>
        <p:nvGrpSpPr>
          <p:cNvPr id="7" name="Group 72"/>
          <p:cNvGrpSpPr/>
          <p:nvPr/>
        </p:nvGrpSpPr>
        <p:grpSpPr>
          <a:xfrm>
            <a:off x="7580313" y="2360613"/>
            <a:ext cx="857250" cy="381000"/>
            <a:chOff x="4944" y="1728"/>
            <a:chExt cx="540" cy="240"/>
          </a:xfrm>
        </p:grpSpPr>
        <p:sp>
          <p:nvSpPr>
            <p:cNvPr id="101402" name="Line 73"/>
            <p:cNvSpPr/>
            <p:nvPr/>
          </p:nvSpPr>
          <p:spPr>
            <a:xfrm flipV="1">
              <a:off x="4944" y="1872"/>
              <a:ext cx="384" cy="96"/>
            </a:xfrm>
            <a:prstGeom prst="line">
              <a:avLst/>
            </a:prstGeom>
            <a:ln w="38100" cap="flat" cmpd="sng">
              <a:solidFill>
                <a:srgbClr val="0066FF"/>
              </a:solidFill>
              <a:prstDash val="solid"/>
              <a:miter/>
              <a:headEnd type="none" w="med" len="med"/>
              <a:tailEnd type="triangle" w="med" len="med"/>
            </a:ln>
          </p:spPr>
        </p:sp>
        <p:graphicFrame>
          <p:nvGraphicFramePr>
            <p:cNvPr id="101403" name="Object 74"/>
            <p:cNvGraphicFramePr/>
            <p:nvPr/>
          </p:nvGraphicFramePr>
          <p:xfrm>
            <a:off x="5328" y="1728"/>
            <a:ext cx="156" cy="208"/>
          </p:xfrm>
          <a:graphic>
            <a:graphicData uri="http://schemas.openxmlformats.org/presentationml/2006/ole">
              <mc:AlternateContent xmlns:mc="http://schemas.openxmlformats.org/markup-compatibility/2006">
                <mc:Choice xmlns:v="urn:schemas-microsoft-com:vml" Requires="v">
                  <p:oleObj spid="_x0000_s3560" name="" r:id="rId1" imgW="152400" imgH="203200" progId="Equation.3">
                    <p:embed/>
                  </p:oleObj>
                </mc:Choice>
                <mc:Fallback>
                  <p:oleObj name="" r:id="rId1" imgW="152400" imgH="203200" progId="Equation.3">
                    <p:embed/>
                    <p:pic>
                      <p:nvPicPr>
                        <p:cNvPr id="0" name="图片 3559"/>
                        <p:cNvPicPr/>
                        <p:nvPr/>
                      </p:nvPicPr>
                      <p:blipFill>
                        <a:blip r:embed="rId2"/>
                        <a:stretch>
                          <a:fillRect/>
                        </a:stretch>
                      </p:blipFill>
                      <p:spPr>
                        <a:xfrm>
                          <a:off x="5328" y="1728"/>
                          <a:ext cx="156" cy="208"/>
                        </a:xfrm>
                        <a:prstGeom prst="rect">
                          <a:avLst/>
                        </a:prstGeom>
                        <a:noFill/>
                        <a:ln w="38100">
                          <a:noFill/>
                          <a:miter/>
                        </a:ln>
                      </p:spPr>
                    </p:pic>
                  </p:oleObj>
                </mc:Fallback>
              </mc:AlternateContent>
            </a:graphicData>
          </a:graphic>
        </p:graphicFrame>
      </p:grpSp>
      <p:graphicFrame>
        <p:nvGraphicFramePr>
          <p:cNvPr id="257053" name="Object 79"/>
          <p:cNvGraphicFramePr/>
          <p:nvPr/>
        </p:nvGraphicFramePr>
        <p:xfrm>
          <a:off x="1628775" y="1273175"/>
          <a:ext cx="2654300" cy="774700"/>
        </p:xfrm>
        <a:graphic>
          <a:graphicData uri="http://schemas.openxmlformats.org/presentationml/2006/ole">
            <mc:AlternateContent xmlns:mc="http://schemas.openxmlformats.org/markup-compatibility/2006">
              <mc:Choice xmlns:v="urn:schemas-microsoft-com:vml" Requires="v">
                <p:oleObj spid="_x0000_s3561" name="" r:id="rId3" imgW="1040765" imgH="304800" progId="Equation.3">
                  <p:embed/>
                </p:oleObj>
              </mc:Choice>
              <mc:Fallback>
                <p:oleObj name="" r:id="rId3" imgW="1040765" imgH="304800" progId="Equation.3">
                  <p:embed/>
                  <p:pic>
                    <p:nvPicPr>
                      <p:cNvPr id="0" name="图片 3560"/>
                      <p:cNvPicPr/>
                      <p:nvPr/>
                    </p:nvPicPr>
                    <p:blipFill>
                      <a:blip r:embed="rId4"/>
                      <a:stretch>
                        <a:fillRect/>
                      </a:stretch>
                    </p:blipFill>
                    <p:spPr>
                      <a:xfrm>
                        <a:off x="1628775" y="1273175"/>
                        <a:ext cx="2654300" cy="774700"/>
                      </a:xfrm>
                      <a:prstGeom prst="rect">
                        <a:avLst/>
                      </a:prstGeom>
                      <a:noFill/>
                      <a:ln w="38100">
                        <a:noFill/>
                        <a:miter/>
                      </a:ln>
                    </p:spPr>
                  </p:pic>
                </p:oleObj>
              </mc:Fallback>
            </mc:AlternateContent>
          </a:graphicData>
        </a:graphic>
      </p:graphicFrame>
      <p:grpSp>
        <p:nvGrpSpPr>
          <p:cNvPr id="8" name="Group 80"/>
          <p:cNvGrpSpPr/>
          <p:nvPr/>
        </p:nvGrpSpPr>
        <p:grpSpPr>
          <a:xfrm>
            <a:off x="495300" y="2219325"/>
            <a:ext cx="3116263" cy="563563"/>
            <a:chOff x="329" y="2274"/>
            <a:chExt cx="1963" cy="355"/>
          </a:xfrm>
        </p:grpSpPr>
        <p:graphicFrame>
          <p:nvGraphicFramePr>
            <p:cNvPr id="101406" name="Object 81"/>
            <p:cNvGraphicFramePr/>
            <p:nvPr/>
          </p:nvGraphicFramePr>
          <p:xfrm>
            <a:off x="1006" y="2274"/>
            <a:ext cx="1286" cy="355"/>
          </p:xfrm>
          <a:graphic>
            <a:graphicData uri="http://schemas.openxmlformats.org/presentationml/2006/ole">
              <mc:AlternateContent xmlns:mc="http://schemas.openxmlformats.org/markup-compatibility/2006">
                <mc:Choice xmlns:v="urn:schemas-microsoft-com:vml" Requires="v">
                  <p:oleObj spid="_x0000_s3562" name="" r:id="rId5" imgW="862965" imgH="254000" progId="Equation.3">
                    <p:embed/>
                  </p:oleObj>
                </mc:Choice>
                <mc:Fallback>
                  <p:oleObj name="" r:id="rId5" imgW="862965" imgH="254000" progId="Equation.3">
                    <p:embed/>
                    <p:pic>
                      <p:nvPicPr>
                        <p:cNvPr id="0" name="图片 3561"/>
                        <p:cNvPicPr/>
                        <p:nvPr/>
                      </p:nvPicPr>
                      <p:blipFill>
                        <a:blip r:embed="rId6"/>
                        <a:stretch>
                          <a:fillRect/>
                        </a:stretch>
                      </p:blipFill>
                      <p:spPr>
                        <a:xfrm>
                          <a:off x="1006" y="2274"/>
                          <a:ext cx="1286" cy="355"/>
                        </a:xfrm>
                        <a:prstGeom prst="rect">
                          <a:avLst/>
                        </a:prstGeom>
                        <a:noFill/>
                        <a:ln w="38100">
                          <a:noFill/>
                          <a:miter/>
                        </a:ln>
                      </p:spPr>
                    </p:pic>
                  </p:oleObj>
                </mc:Fallback>
              </mc:AlternateContent>
            </a:graphicData>
          </a:graphic>
        </p:graphicFrame>
        <p:sp>
          <p:nvSpPr>
            <p:cNvPr id="101407" name="Text Box 82"/>
            <p:cNvSpPr txBox="1"/>
            <p:nvPr/>
          </p:nvSpPr>
          <p:spPr>
            <a:xfrm>
              <a:off x="329" y="2277"/>
              <a:ext cx="505" cy="327"/>
            </a:xfrm>
            <a:prstGeom prst="rect">
              <a:avLst/>
            </a:prstGeom>
            <a:noFill/>
            <a:ln w="9525">
              <a:noFill/>
            </a:ln>
          </p:spPr>
          <p:txBody>
            <a:bodyPr wrap="none" anchor="t">
              <a:spAutoFit/>
            </a:bodyPr>
            <a:p>
              <a:r>
                <a:rPr lang="en-US" altLang="zh-CN">
                  <a:solidFill>
                    <a:srgbClr val="0000FF"/>
                  </a:solidFill>
                  <a:latin typeface="Times New Roman" panose="02020603050405020304" pitchFamily="18" charset="0"/>
                  <a:ea typeface="宋体" panose="02010600030101010101" pitchFamily="2" charset="-122"/>
                </a:rPr>
                <a:t>r&gt;R</a:t>
              </a:r>
              <a:endParaRPr lang="en-US" altLang="zh-CN">
                <a:solidFill>
                  <a:srgbClr val="0000FF"/>
                </a:solidFill>
                <a:latin typeface="Times New Roman" panose="02020603050405020304" pitchFamily="18" charset="0"/>
                <a:ea typeface="宋体" panose="02010600030101010101" pitchFamily="2" charset="-122"/>
              </a:endParaRPr>
            </a:p>
          </p:txBody>
        </p:sp>
      </p:grpSp>
      <p:graphicFrame>
        <p:nvGraphicFramePr>
          <p:cNvPr id="257057" name="Object 83"/>
          <p:cNvGraphicFramePr/>
          <p:nvPr/>
        </p:nvGraphicFramePr>
        <p:xfrm>
          <a:off x="2295525" y="3035300"/>
          <a:ext cx="1449388" cy="850900"/>
        </p:xfrm>
        <a:graphic>
          <a:graphicData uri="http://schemas.openxmlformats.org/presentationml/2006/ole">
            <mc:AlternateContent xmlns:mc="http://schemas.openxmlformats.org/markup-compatibility/2006">
              <mc:Choice xmlns:v="urn:schemas-microsoft-com:vml" Requires="v">
                <p:oleObj spid="_x0000_s3563" name="" r:id="rId7" imgW="685800" imgH="393700" progId="Equation.3">
                  <p:embed/>
                </p:oleObj>
              </mc:Choice>
              <mc:Fallback>
                <p:oleObj name="" r:id="rId7" imgW="685800" imgH="393700" progId="Equation.3">
                  <p:embed/>
                  <p:pic>
                    <p:nvPicPr>
                      <p:cNvPr id="0" name="图片 3562"/>
                      <p:cNvPicPr/>
                      <p:nvPr/>
                    </p:nvPicPr>
                    <p:blipFill>
                      <a:blip r:embed="rId8"/>
                      <a:stretch>
                        <a:fillRect/>
                      </a:stretch>
                    </p:blipFill>
                    <p:spPr>
                      <a:xfrm>
                        <a:off x="2295525" y="3035300"/>
                        <a:ext cx="1449388" cy="850900"/>
                      </a:xfrm>
                      <a:prstGeom prst="rect">
                        <a:avLst/>
                      </a:prstGeom>
                      <a:noFill/>
                      <a:ln w="38100">
                        <a:noFill/>
                        <a:miter/>
                      </a:ln>
                    </p:spPr>
                  </p:pic>
                </p:oleObj>
              </mc:Fallback>
            </mc:AlternateContent>
          </a:graphicData>
        </a:graphic>
      </p:graphicFrame>
      <p:grpSp>
        <p:nvGrpSpPr>
          <p:cNvPr id="9" name="Group 84"/>
          <p:cNvGrpSpPr/>
          <p:nvPr/>
        </p:nvGrpSpPr>
        <p:grpSpPr>
          <a:xfrm>
            <a:off x="522288" y="3983038"/>
            <a:ext cx="4573587" cy="830262"/>
            <a:chOff x="385" y="3233"/>
            <a:chExt cx="2881" cy="523"/>
          </a:xfrm>
        </p:grpSpPr>
        <p:graphicFrame>
          <p:nvGraphicFramePr>
            <p:cNvPr id="101410" name="Object 85"/>
            <p:cNvGraphicFramePr/>
            <p:nvPr/>
          </p:nvGraphicFramePr>
          <p:xfrm>
            <a:off x="1189" y="3233"/>
            <a:ext cx="2077" cy="523"/>
          </p:xfrm>
          <a:graphic>
            <a:graphicData uri="http://schemas.openxmlformats.org/presentationml/2006/ole">
              <mc:AlternateContent xmlns:mc="http://schemas.openxmlformats.org/markup-compatibility/2006">
                <mc:Choice xmlns:v="urn:schemas-microsoft-com:vml" Requires="v">
                  <p:oleObj spid="_x0000_s3564" name="" r:id="rId9" imgW="1472565" imgH="444500" progId="Equation.3">
                    <p:embed/>
                  </p:oleObj>
                </mc:Choice>
                <mc:Fallback>
                  <p:oleObj name="" r:id="rId9" imgW="1472565" imgH="444500" progId="Equation.3">
                    <p:embed/>
                    <p:pic>
                      <p:nvPicPr>
                        <p:cNvPr id="0" name="图片 3563"/>
                        <p:cNvPicPr/>
                        <p:nvPr/>
                      </p:nvPicPr>
                      <p:blipFill>
                        <a:blip r:embed="rId10"/>
                        <a:stretch>
                          <a:fillRect/>
                        </a:stretch>
                      </p:blipFill>
                      <p:spPr>
                        <a:xfrm>
                          <a:off x="1189" y="3233"/>
                          <a:ext cx="2077" cy="523"/>
                        </a:xfrm>
                        <a:prstGeom prst="rect">
                          <a:avLst/>
                        </a:prstGeom>
                        <a:noFill/>
                        <a:ln w="38100">
                          <a:noFill/>
                          <a:miter/>
                        </a:ln>
                      </p:spPr>
                    </p:pic>
                  </p:oleObj>
                </mc:Fallback>
              </mc:AlternateContent>
            </a:graphicData>
          </a:graphic>
        </p:graphicFrame>
        <p:sp>
          <p:nvSpPr>
            <p:cNvPr id="101411" name="Text Box 86"/>
            <p:cNvSpPr txBox="1"/>
            <p:nvPr/>
          </p:nvSpPr>
          <p:spPr>
            <a:xfrm>
              <a:off x="385" y="3264"/>
              <a:ext cx="505" cy="327"/>
            </a:xfrm>
            <a:prstGeom prst="rect">
              <a:avLst/>
            </a:prstGeom>
            <a:noFill/>
            <a:ln w="9525">
              <a:noFill/>
            </a:ln>
          </p:spPr>
          <p:txBody>
            <a:bodyPr wrap="none" anchor="t">
              <a:spAutoFit/>
            </a:bodyPr>
            <a:p>
              <a:r>
                <a:rPr lang="en-US" altLang="zh-CN">
                  <a:solidFill>
                    <a:srgbClr val="0000FF"/>
                  </a:solidFill>
                  <a:latin typeface="Times New Roman" panose="02020603050405020304" pitchFamily="18" charset="0"/>
                  <a:ea typeface="宋体" panose="02010600030101010101" pitchFamily="2" charset="-122"/>
                </a:rPr>
                <a:t>r&lt;R</a:t>
              </a:r>
              <a:endParaRPr lang="en-US" altLang="zh-CN">
                <a:solidFill>
                  <a:srgbClr val="0000FF"/>
                </a:solidFill>
                <a:latin typeface="Times New Roman" panose="02020603050405020304" pitchFamily="18" charset="0"/>
                <a:ea typeface="宋体" panose="02010600030101010101" pitchFamily="2" charset="-122"/>
              </a:endParaRPr>
            </a:p>
          </p:txBody>
        </p:sp>
      </p:grpSp>
      <p:graphicFrame>
        <p:nvGraphicFramePr>
          <p:cNvPr id="257061" name="Object 87"/>
          <p:cNvGraphicFramePr/>
          <p:nvPr/>
        </p:nvGraphicFramePr>
        <p:xfrm>
          <a:off x="2398713" y="4968875"/>
          <a:ext cx="1752600" cy="919163"/>
        </p:xfrm>
        <a:graphic>
          <a:graphicData uri="http://schemas.openxmlformats.org/presentationml/2006/ole">
            <mc:AlternateContent xmlns:mc="http://schemas.openxmlformats.org/markup-compatibility/2006">
              <mc:Choice xmlns:v="urn:schemas-microsoft-com:vml" Requires="v">
                <p:oleObj spid="_x0000_s3571" name="" r:id="rId11" imgW="774065" imgH="393700" progId="Equation.3">
                  <p:embed/>
                </p:oleObj>
              </mc:Choice>
              <mc:Fallback>
                <p:oleObj name="" r:id="rId11" imgW="774065" imgH="393700" progId="Equation.3">
                  <p:embed/>
                  <p:pic>
                    <p:nvPicPr>
                      <p:cNvPr id="0" name="图片 3570"/>
                      <p:cNvPicPr/>
                      <p:nvPr/>
                    </p:nvPicPr>
                    <p:blipFill>
                      <a:blip r:embed="rId12"/>
                      <a:stretch>
                        <a:fillRect/>
                      </a:stretch>
                    </p:blipFill>
                    <p:spPr>
                      <a:xfrm>
                        <a:off x="2398713" y="4968875"/>
                        <a:ext cx="1752600" cy="919163"/>
                      </a:xfrm>
                      <a:prstGeom prst="rect">
                        <a:avLst/>
                      </a:prstGeom>
                      <a:noFill/>
                      <a:ln w="38100">
                        <a:noFill/>
                        <a:miter/>
                      </a:ln>
                    </p:spPr>
                  </p:pic>
                </p:oleObj>
              </mc:Fallback>
            </mc:AlternateContent>
          </a:graphicData>
        </a:graphic>
      </p:graphicFrame>
      <p:sp>
        <p:nvSpPr>
          <p:cNvPr id="101413" name="灯片编号占位符 2"/>
          <p:cNvSpPr>
            <a:spLocks noGrp="1"/>
          </p:cNvSpPr>
          <p:nvPr>
            <p:ph type="sldNum" sz="quarter" idx="12"/>
          </p:nvPr>
        </p:nvSpPr>
        <p:spPr/>
        <p:txBody>
          <a:bodyPr wrap="square" lIns="91440" tIns="45720" rIns="91440" bIns="45720" anchor="t"/>
          <a:p>
            <a:pPr algn="r"/>
            <a:fld id="{9A0DB2DC-4C9A-4742-B13C-FB6460FD3503}" type="slidenum">
              <a:rPr lang="zh-CN" altLang="en-US" sz="1400" b="0" dirty="0"/>
            </a:fld>
            <a:endParaRPr lang="zh-CN" altLang="en-US" sz="1400" b="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7924"/>
                                        </p:tgtEl>
                                        <p:attrNameLst>
                                          <p:attrName>style.visibility</p:attrName>
                                        </p:attrNameLst>
                                      </p:cBhvr>
                                      <p:to>
                                        <p:strVal val="visible"/>
                                      </p:to>
                                    </p:set>
                                    <p:animEffect transition="in" filter="wipe(left)">
                                      <p:cBhvr>
                                        <p:cTn id="7" dur="500"/>
                                        <p:tgtEl>
                                          <p:spTgt spid="3379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37925"/>
                                        </p:tgtEl>
                                        <p:attrNameLst>
                                          <p:attrName>style.visibility</p:attrName>
                                        </p:attrNameLst>
                                      </p:cBhvr>
                                      <p:to>
                                        <p:strVal val="visible"/>
                                      </p:to>
                                    </p:set>
                                    <p:animEffect transition="in" filter="wipe(left)">
                                      <p:cBhvr>
                                        <p:cTn id="12" dur="500"/>
                                        <p:tgtEl>
                                          <p:spTgt spid="3379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337991"/>
                                        </p:tgtEl>
                                        <p:attrNameLst>
                                          <p:attrName>style.visibility</p:attrName>
                                        </p:attrNameLst>
                                      </p:cBhvr>
                                      <p:to>
                                        <p:strVal val="visible"/>
                                      </p:to>
                                    </p:set>
                                    <p:animEffect transition="in" filter="barn(outVertical)">
                                      <p:cBhvr>
                                        <p:cTn id="22" dur="500"/>
                                        <p:tgtEl>
                                          <p:spTgt spid="33799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57053"/>
                                        </p:tgtEl>
                                        <p:attrNameLst>
                                          <p:attrName>style.visibility</p:attrName>
                                        </p:attrNameLst>
                                      </p:cBhvr>
                                      <p:to>
                                        <p:strVal val="visible"/>
                                      </p:to>
                                    </p:set>
                                    <p:animEffect transition="in" filter="wipe(left)">
                                      <p:cBhvr>
                                        <p:cTn id="32" dur="500"/>
                                        <p:tgtEl>
                                          <p:spTgt spid="25705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57057"/>
                                        </p:tgtEl>
                                        <p:attrNameLst>
                                          <p:attrName>style.visibility</p:attrName>
                                        </p:attrNameLst>
                                      </p:cBhvr>
                                      <p:to>
                                        <p:strVal val="visible"/>
                                      </p:to>
                                    </p:set>
                                    <p:animEffect transition="in" filter="wipe(left)">
                                      <p:cBhvr>
                                        <p:cTn id="42" dur="500"/>
                                        <p:tgtEl>
                                          <p:spTgt spid="257057"/>
                                        </p:tgtEl>
                                      </p:cBhvr>
                                    </p:animEffect>
                                  </p:childTnLst>
                                </p:cTn>
                              </p:par>
                            </p:childTnLst>
                          </p:cTn>
                        </p:par>
                      </p:childTnLst>
                    </p:cTn>
                  </p:par>
                  <p:par>
                    <p:cTn id="43" fill="hold">
                      <p:stCondLst>
                        <p:cond delay="indefinite"/>
                      </p:stCondLst>
                      <p:childTnLst>
                        <p:par>
                          <p:cTn id="44" fill="hold">
                            <p:stCondLst>
                              <p:cond delay="0"/>
                            </p:stCondLst>
                            <p:childTnLst>
                              <p:par>
                                <p:cTn id="45" presetID="23" presetClass="entr" presetSubtype="288" fill="hold" grpId="0" nodeType="clickEffect">
                                  <p:stCondLst>
                                    <p:cond delay="0"/>
                                  </p:stCondLst>
                                  <p:childTnLst>
                                    <p:set>
                                      <p:cBhvr>
                                        <p:cTn id="46" dur="1" fill="hold">
                                          <p:stCondLst>
                                            <p:cond delay="0"/>
                                          </p:stCondLst>
                                        </p:cTn>
                                        <p:tgtEl>
                                          <p:spTgt spid="337989"/>
                                        </p:tgtEl>
                                        <p:attrNameLst>
                                          <p:attrName>style.visibility</p:attrName>
                                        </p:attrNameLst>
                                      </p:cBhvr>
                                      <p:to>
                                        <p:strVal val="visible"/>
                                      </p:to>
                                    </p:set>
                                    <p:anim calcmode="lin" valueType="num">
                                      <p:cBhvr>
                                        <p:cTn id="47" dur="500" fill="hold"/>
                                        <p:tgtEl>
                                          <p:spTgt spid="337989"/>
                                        </p:tgtEl>
                                        <p:attrNameLst>
                                          <p:attrName>ppt_w</p:attrName>
                                        </p:attrNameLst>
                                      </p:cBhvr>
                                      <p:tavLst>
                                        <p:tav tm="0">
                                          <p:val>
                                            <p:strVal val="4/3*#ppt_w"/>
                                          </p:val>
                                        </p:tav>
                                        <p:tav tm="100000">
                                          <p:val>
                                            <p:strVal val="#ppt_w"/>
                                          </p:val>
                                        </p:tav>
                                      </p:tavLst>
                                    </p:anim>
                                    <p:anim calcmode="lin" valueType="num">
                                      <p:cBhvr>
                                        <p:cTn id="48" dur="500" fill="hold"/>
                                        <p:tgtEl>
                                          <p:spTgt spid="337989"/>
                                        </p:tgtEl>
                                        <p:attrNameLst>
                                          <p:attrName>ppt_h</p:attrName>
                                        </p:attrNameLst>
                                      </p:cBhvr>
                                      <p:tavLst>
                                        <p:tav tm="0">
                                          <p:val>
                                            <p:strVal val="4/3*#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wipe(left)">
                                      <p:cBhvr>
                                        <p:cTn id="53" dur="500"/>
                                        <p:tgtEl>
                                          <p:spTgt spid="9"/>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257061"/>
                                        </p:tgtEl>
                                        <p:attrNameLst>
                                          <p:attrName>style.visibility</p:attrName>
                                        </p:attrNameLst>
                                      </p:cBhvr>
                                      <p:to>
                                        <p:strVal val="visible"/>
                                      </p:to>
                                    </p:set>
                                    <p:animEffect transition="in" filter="wipe(left)">
                                      <p:cBhvr>
                                        <p:cTn id="58" dur="500"/>
                                        <p:tgtEl>
                                          <p:spTgt spid="2570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24" grpId="0"/>
      <p:bldP spid="337925" grpId="0"/>
      <p:bldP spid="337989" grpId="0" bldLvl="0" animBg="1"/>
      <p:bldP spid="337991" grpId="0" bldLvl="0" animBg="1"/>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2784</Words>
  <Application>WPS 演示</Application>
  <PresentationFormat>在屏幕上显示</PresentationFormat>
  <Paragraphs>662</Paragraphs>
  <Slides>46</Slides>
  <Notes>6</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309</vt:i4>
      </vt:variant>
      <vt:variant>
        <vt:lpstr>幻灯片标题</vt:lpstr>
      </vt:variant>
      <vt:variant>
        <vt:i4>46</vt:i4>
      </vt:variant>
    </vt:vector>
  </HeadingPairs>
  <TitlesOfParts>
    <vt:vector size="372" baseType="lpstr">
      <vt:lpstr>Arial</vt:lpstr>
      <vt:lpstr>宋体</vt:lpstr>
      <vt:lpstr>Wingdings</vt:lpstr>
      <vt:lpstr>Times New Roman</vt:lpstr>
      <vt:lpstr>Wingdings 2</vt:lpstr>
      <vt:lpstr>华文行楷</vt:lpstr>
      <vt:lpstr>Verdana</vt:lpstr>
      <vt:lpstr>Bookman Old Style</vt:lpstr>
      <vt:lpstr>楷体</vt:lpstr>
      <vt:lpstr>微软雅黑</vt:lpstr>
      <vt:lpstr>Arial Unicode MS</vt:lpstr>
      <vt:lpstr>楷体_GB2312</vt:lpstr>
      <vt:lpstr>Symbol</vt:lpstr>
      <vt:lpstr>Wingdings</vt:lpstr>
      <vt:lpstr>Century Schoolbook</vt:lpstr>
      <vt:lpstr>华文新魏</vt:lpstr>
      <vt:lpstr>默认设计模板</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Equation.KSEE3</vt:lpstr>
      <vt:lpstr>Equation.KSEE3</vt:lpstr>
      <vt:lpstr>Equation.3</vt:lpstr>
      <vt:lpstr>Equation.KSEE3</vt:lpstr>
      <vt:lpstr>Equation.3</vt:lpstr>
      <vt:lpstr>Equation.3</vt:lpstr>
      <vt:lpstr>Equation.3</vt:lpstr>
      <vt:lpstr>Equation.3</vt:lpstr>
      <vt:lpstr>Equation.3</vt:lpstr>
      <vt:lpstr>Equation.3</vt:lpstr>
      <vt:lpstr>Equation.3</vt:lpstr>
      <vt:lpstr>Equation.KSEE3</vt:lpstr>
      <vt:lpstr>Equation.3</vt:lpstr>
      <vt:lpstr>Equation.3</vt:lpstr>
      <vt:lpstr>Equation.KSEE3</vt:lpstr>
      <vt:lpstr>Equation.KSEE3</vt:lpstr>
      <vt:lpstr>Equation.KSEE3</vt:lpstr>
      <vt:lpstr>Equation.KSEE3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稳 恒 磁 场 知 识 网 络</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ylz</dc:creator>
  <cp:lastModifiedBy>zls</cp:lastModifiedBy>
  <cp:revision>575</cp:revision>
  <dcterms:created xsi:type="dcterms:W3CDTF">2007-12-20T13:49:00Z</dcterms:created>
  <dcterms:modified xsi:type="dcterms:W3CDTF">2024-10-09T06:12:27Z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2052-10.1.0.7698</vt:lpwstr>
  </property>
</Properties>
</file>